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5" r:id="rId4"/>
    <p:sldId id="268" r:id="rId5"/>
    <p:sldId id="269" r:id="rId6"/>
    <p:sldId id="270" r:id="rId7"/>
    <p:sldId id="266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DC3E6"/>
    <a:srgbClr val="FFCC9A"/>
    <a:srgbClr val="FEFF99"/>
    <a:srgbClr val="CCFF9A"/>
    <a:srgbClr val="FF999A"/>
    <a:srgbClr val="FF99CB"/>
    <a:srgbClr val="9A99FF"/>
    <a:srgbClr val="CCFF66"/>
    <a:srgbClr val="FFFF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14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75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계열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항목 1</c:v>
                </c:pt>
                <c:pt idx="1">
                  <c:v>항목 2</c:v>
                </c:pt>
                <c:pt idx="2">
                  <c:v>항목 3</c:v>
                </c:pt>
                <c:pt idx="3">
                  <c:v>항목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EEC-46EE-A6EE-9C55B0F7AE2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계열 2</c:v>
                </c:pt>
              </c:strCache>
            </c:strRef>
          </c:tx>
          <c:spPr>
            <a:solidFill>
              <a:srgbClr val="9DC3E6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항목 1</c:v>
                </c:pt>
                <c:pt idx="1">
                  <c:v>항목 2</c:v>
                </c:pt>
                <c:pt idx="2">
                  <c:v>항목 3</c:v>
                </c:pt>
                <c:pt idx="3">
                  <c:v>항목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EEC-46EE-A6EE-9C55B0F7AE2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계열 3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항목 1</c:v>
                </c:pt>
                <c:pt idx="1">
                  <c:v>항목 2</c:v>
                </c:pt>
                <c:pt idx="2">
                  <c:v>항목 3</c:v>
                </c:pt>
                <c:pt idx="3">
                  <c:v>항목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EEC-46EE-A6EE-9C55B0F7AE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16869871"/>
        <c:axId val="316870287"/>
      </c:barChart>
      <c:catAx>
        <c:axId val="3168698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316870287"/>
        <c:crosses val="autoZero"/>
        <c:auto val="1"/>
        <c:lblAlgn val="ctr"/>
        <c:lblOffset val="100"/>
        <c:noMultiLvlLbl val="0"/>
      </c:catAx>
      <c:valAx>
        <c:axId val="3168702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31686987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DCD05-5649-4EF0-93CB-32420155E3C9}" type="datetimeFigureOut">
              <a:rPr lang="ko-KR" altLang="en-US" smtClean="0"/>
              <a:t>2020년 11월 23일 Mon요일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FC3B8-DD04-4130-B570-74C41155AD8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04163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DCD05-5649-4EF0-93CB-32420155E3C9}" type="datetimeFigureOut">
              <a:rPr lang="ko-KR" altLang="en-US" smtClean="0"/>
              <a:t>2020년 11월 23일 Mon요일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FC3B8-DD04-4130-B570-74C41155AD8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6769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DCD05-5649-4EF0-93CB-32420155E3C9}" type="datetimeFigureOut">
              <a:rPr lang="ko-KR" altLang="en-US" smtClean="0"/>
              <a:t>2020년 11월 23일 Mon요일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FC3B8-DD04-4130-B570-74C41155AD8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6403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DCD05-5649-4EF0-93CB-32420155E3C9}" type="datetimeFigureOut">
              <a:rPr lang="ko-KR" altLang="en-US" smtClean="0"/>
              <a:t>2020년 11월 23일 Mon요일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FC3B8-DD04-4130-B570-74C41155AD8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38813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DCD05-5649-4EF0-93CB-32420155E3C9}" type="datetimeFigureOut">
              <a:rPr lang="ko-KR" altLang="en-US" smtClean="0"/>
              <a:t>2020년 11월 23일 Mon요일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FC3B8-DD04-4130-B570-74C41155AD8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59522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DCD05-5649-4EF0-93CB-32420155E3C9}" type="datetimeFigureOut">
              <a:rPr lang="ko-KR" altLang="en-US" smtClean="0"/>
              <a:t>2020년 11월 23일 Mon요일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FC3B8-DD04-4130-B570-74C41155AD8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3440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DCD05-5649-4EF0-93CB-32420155E3C9}" type="datetimeFigureOut">
              <a:rPr lang="ko-KR" altLang="en-US" smtClean="0"/>
              <a:t>2020년 11월 23일 Mon요일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FC3B8-DD04-4130-B570-74C41155AD8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6016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DCD05-5649-4EF0-93CB-32420155E3C9}" type="datetimeFigureOut">
              <a:rPr lang="ko-KR" altLang="en-US" smtClean="0"/>
              <a:t>2020년 11월 23일 Mon요일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FC3B8-DD04-4130-B570-74C41155AD8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93178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DCD05-5649-4EF0-93CB-32420155E3C9}" type="datetimeFigureOut">
              <a:rPr lang="ko-KR" altLang="en-US" smtClean="0"/>
              <a:t>2020년 11월 23일 Mon요일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FC3B8-DD04-4130-B570-74C41155AD8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96735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DCD05-5649-4EF0-93CB-32420155E3C9}" type="datetimeFigureOut">
              <a:rPr lang="ko-KR" altLang="en-US" smtClean="0"/>
              <a:t>2020년 11월 23일 Mon요일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FC3B8-DD04-4130-B570-74C41155AD8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1897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DCD05-5649-4EF0-93CB-32420155E3C9}" type="datetimeFigureOut">
              <a:rPr lang="ko-KR" altLang="en-US" smtClean="0"/>
              <a:t>2020년 11월 23일 Mon요일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FC3B8-DD04-4130-B570-74C41155AD8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633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DCD05-5649-4EF0-93CB-32420155E3C9}" type="datetimeFigureOut">
              <a:rPr lang="ko-KR" altLang="en-US" smtClean="0"/>
              <a:t>2020년 11월 23일 Mon요일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FC3B8-DD04-4130-B570-74C41155AD8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82841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925585" y="2370788"/>
            <a:ext cx="51255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dirty="0" err="1" smtClean="0"/>
              <a:t>OneIt</a:t>
            </a:r>
            <a:r>
              <a:rPr lang="en-US" altLang="ko-KR" sz="3200" b="1" dirty="0" smtClean="0"/>
              <a:t> PPT </a:t>
            </a:r>
            <a:r>
              <a:rPr lang="ko-KR" altLang="en-US" sz="3200" b="1" dirty="0" smtClean="0"/>
              <a:t>무료 템플릿 </a:t>
            </a:r>
            <a:r>
              <a:rPr lang="en-US" altLang="ko-KR" sz="3200" b="1" dirty="0" smtClean="0"/>
              <a:t># 003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147771" y="2955563"/>
            <a:ext cx="11092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 smtClean="0">
                <a:solidFill>
                  <a:schemeClr val="bg1">
                    <a:lumMod val="50000"/>
                  </a:schemeClr>
                </a:solidFill>
              </a:rPr>
              <a:t>Square</a:t>
            </a:r>
            <a:r>
              <a:rPr lang="en-US" altLang="ko-KR" sz="1400" b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altLang="ko-KR" sz="1400" b="1" dirty="0" smtClean="0">
                <a:solidFill>
                  <a:schemeClr val="bg1">
                    <a:lumMod val="50000"/>
                  </a:schemeClr>
                </a:solidFill>
              </a:rPr>
              <a:t>Style</a:t>
            </a:r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8622" y="5178058"/>
            <a:ext cx="1497723" cy="748861"/>
          </a:xfrm>
          <a:prstGeom prst="rect">
            <a:avLst/>
          </a:prstGeom>
        </p:spPr>
      </p:pic>
      <p:sp>
        <p:nvSpPr>
          <p:cNvPr id="4" name="직사각형 3"/>
          <p:cNvSpPr/>
          <p:nvPr/>
        </p:nvSpPr>
        <p:spPr>
          <a:xfrm>
            <a:off x="864524" y="1204348"/>
            <a:ext cx="515389" cy="51538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1515687" y="1204348"/>
            <a:ext cx="515389" cy="51538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직사각형 14"/>
          <p:cNvSpPr/>
          <p:nvPr/>
        </p:nvSpPr>
        <p:spPr>
          <a:xfrm>
            <a:off x="2166850" y="1204348"/>
            <a:ext cx="515389" cy="51538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직사각형 15"/>
          <p:cNvSpPr/>
          <p:nvPr/>
        </p:nvSpPr>
        <p:spPr>
          <a:xfrm>
            <a:off x="864523" y="1822261"/>
            <a:ext cx="515389" cy="51538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직사각형 16"/>
          <p:cNvSpPr/>
          <p:nvPr/>
        </p:nvSpPr>
        <p:spPr>
          <a:xfrm>
            <a:off x="1515687" y="1822260"/>
            <a:ext cx="515389" cy="51538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직사각형 17"/>
          <p:cNvSpPr/>
          <p:nvPr/>
        </p:nvSpPr>
        <p:spPr>
          <a:xfrm>
            <a:off x="864522" y="2440174"/>
            <a:ext cx="515389" cy="51538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직사각형 18"/>
          <p:cNvSpPr/>
          <p:nvPr/>
        </p:nvSpPr>
        <p:spPr>
          <a:xfrm>
            <a:off x="7347484" y="2999897"/>
            <a:ext cx="515389" cy="51538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직사각형 19"/>
          <p:cNvSpPr/>
          <p:nvPr/>
        </p:nvSpPr>
        <p:spPr>
          <a:xfrm>
            <a:off x="6696024" y="3005645"/>
            <a:ext cx="515389" cy="51538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직사각형 20"/>
          <p:cNvSpPr/>
          <p:nvPr/>
        </p:nvSpPr>
        <p:spPr>
          <a:xfrm>
            <a:off x="7339070" y="2381983"/>
            <a:ext cx="515389" cy="51538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직사각형 21"/>
          <p:cNvSpPr/>
          <p:nvPr/>
        </p:nvSpPr>
        <p:spPr>
          <a:xfrm>
            <a:off x="6488158" y="5294795"/>
            <a:ext cx="95523" cy="51538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TextBox 22"/>
          <p:cNvSpPr txBox="1"/>
          <p:nvPr/>
        </p:nvSpPr>
        <p:spPr>
          <a:xfrm>
            <a:off x="5004110" y="5398599"/>
            <a:ext cx="13676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발표자 </a:t>
            </a:r>
            <a:r>
              <a:rPr lang="en-US" altLang="ko-K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: </a:t>
            </a:r>
            <a:r>
              <a:rPr lang="en-US" altLang="ko-KR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OneIt</a:t>
            </a:r>
            <a:endParaRPr lang="en-US" altLang="ko-KR" sz="1400" b="1" dirty="0" smtClean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864522" y="1204347"/>
            <a:ext cx="515389" cy="51538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직사각형 24"/>
          <p:cNvSpPr/>
          <p:nvPr/>
        </p:nvSpPr>
        <p:spPr>
          <a:xfrm>
            <a:off x="864521" y="1822260"/>
            <a:ext cx="515389" cy="51538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2477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227813" y="556953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b="1" smtClean="0"/>
              <a:t>목차</a:t>
            </a:r>
            <a:endParaRPr lang="en-US" altLang="ko-KR" sz="2800" b="1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2296806" y="1026837"/>
            <a:ext cx="16676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Table of contents</a:t>
            </a:r>
            <a:endParaRPr lang="en-US" altLang="ko-KR" sz="1400" b="1" dirty="0" smtClean="0">
              <a:solidFill>
                <a:schemeClr val="bg1">
                  <a:lumMod val="50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130624" y="2331320"/>
            <a:ext cx="11012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Chapter 1</a:t>
            </a:r>
            <a:endParaRPr lang="ko-KR" alt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130624" y="3076695"/>
            <a:ext cx="11012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Chapter 2</a:t>
            </a:r>
            <a:endParaRPr lang="ko-KR" alt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130624" y="3818498"/>
            <a:ext cx="11012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Chapter 3</a:t>
            </a:r>
            <a:endParaRPr lang="ko-KR" alt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130624" y="4567445"/>
            <a:ext cx="11012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Chapter 4</a:t>
            </a:r>
            <a:endParaRPr lang="ko-KR" altLang="en-US" dirty="0"/>
          </a:p>
        </p:txBody>
      </p:sp>
      <p:sp>
        <p:nvSpPr>
          <p:cNvPr id="23" name="직사각형 22"/>
          <p:cNvSpPr/>
          <p:nvPr/>
        </p:nvSpPr>
        <p:spPr>
          <a:xfrm>
            <a:off x="1094650" y="381905"/>
            <a:ext cx="515389" cy="51538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직사각형 23"/>
          <p:cNvSpPr/>
          <p:nvPr/>
        </p:nvSpPr>
        <p:spPr>
          <a:xfrm>
            <a:off x="443485" y="381904"/>
            <a:ext cx="515389" cy="51538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직사각형 24"/>
          <p:cNvSpPr/>
          <p:nvPr/>
        </p:nvSpPr>
        <p:spPr>
          <a:xfrm>
            <a:off x="443484" y="999817"/>
            <a:ext cx="515389" cy="51538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직사각형 26"/>
          <p:cNvSpPr/>
          <p:nvPr/>
        </p:nvSpPr>
        <p:spPr>
          <a:xfrm rot="10800000">
            <a:off x="958873" y="1469991"/>
            <a:ext cx="7553360" cy="45719"/>
          </a:xfrm>
          <a:prstGeom prst="rect">
            <a:avLst/>
          </a:prstGeom>
          <a:gradFill>
            <a:gsLst>
              <a:gs pos="66055">
                <a:srgbClr val="9DC3E6">
                  <a:alpha val="40000"/>
                </a:srgbClr>
              </a:gs>
              <a:gs pos="31193">
                <a:schemeClr val="accent1">
                  <a:lumMod val="40000"/>
                  <a:lumOff val="60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48000">
                <a:srgbClr val="9DC3E6">
                  <a:alpha val="40000"/>
                </a:srgb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직사각형 28"/>
          <p:cNvSpPr/>
          <p:nvPr/>
        </p:nvSpPr>
        <p:spPr>
          <a:xfrm>
            <a:off x="2507171" y="2352644"/>
            <a:ext cx="338558" cy="33855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0" name="직사각형 29"/>
          <p:cNvSpPr/>
          <p:nvPr/>
        </p:nvSpPr>
        <p:spPr>
          <a:xfrm>
            <a:off x="2507171" y="3096602"/>
            <a:ext cx="338558" cy="33855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1" name="직사각형 30"/>
          <p:cNvSpPr/>
          <p:nvPr/>
        </p:nvSpPr>
        <p:spPr>
          <a:xfrm>
            <a:off x="2507171" y="3840560"/>
            <a:ext cx="338558" cy="33855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직사각형 31"/>
          <p:cNvSpPr/>
          <p:nvPr/>
        </p:nvSpPr>
        <p:spPr>
          <a:xfrm>
            <a:off x="2507171" y="4584518"/>
            <a:ext cx="338558" cy="33855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94294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직사각형 22"/>
          <p:cNvSpPr/>
          <p:nvPr/>
        </p:nvSpPr>
        <p:spPr>
          <a:xfrm>
            <a:off x="1094650" y="381905"/>
            <a:ext cx="515389" cy="51538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직사각형 23"/>
          <p:cNvSpPr/>
          <p:nvPr/>
        </p:nvSpPr>
        <p:spPr>
          <a:xfrm>
            <a:off x="443485" y="381904"/>
            <a:ext cx="515389" cy="51538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직사각형 24"/>
          <p:cNvSpPr/>
          <p:nvPr/>
        </p:nvSpPr>
        <p:spPr>
          <a:xfrm>
            <a:off x="443484" y="999817"/>
            <a:ext cx="515389" cy="51538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직사각형 26"/>
          <p:cNvSpPr/>
          <p:nvPr/>
        </p:nvSpPr>
        <p:spPr>
          <a:xfrm rot="10800000">
            <a:off x="958873" y="1469991"/>
            <a:ext cx="7553360" cy="45719"/>
          </a:xfrm>
          <a:prstGeom prst="rect">
            <a:avLst/>
          </a:prstGeom>
          <a:gradFill>
            <a:gsLst>
              <a:gs pos="66055">
                <a:srgbClr val="9DC3E6">
                  <a:alpha val="40000"/>
                </a:srgbClr>
              </a:gs>
              <a:gs pos="31193">
                <a:schemeClr val="accent1">
                  <a:lumMod val="40000"/>
                  <a:lumOff val="60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48000">
                <a:srgbClr val="9DC3E6">
                  <a:alpha val="40000"/>
                </a:srgb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TextBox 15"/>
          <p:cNvSpPr txBox="1"/>
          <p:nvPr/>
        </p:nvSpPr>
        <p:spPr>
          <a:xfrm>
            <a:off x="2227813" y="556953"/>
            <a:ext cx="21707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b="1" dirty="0"/>
              <a:t>TITLE IS HERE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296806" y="1026837"/>
            <a:ext cx="17072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solidFill>
                  <a:schemeClr val="bg1">
                    <a:lumMod val="50000"/>
                  </a:schemeClr>
                </a:solidFill>
                <a:latin typeface="+mj-ea"/>
              </a:rPr>
              <a:t>SUBTITLE IS HERE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534788" y="2698153"/>
            <a:ext cx="155683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b="1" dirty="0" smtClean="0"/>
              <a:t>이곳에 제목을 넣으세요</a:t>
            </a:r>
            <a:r>
              <a:rPr lang="en-US" altLang="ko-KR" sz="1000" b="1" dirty="0" smtClean="0"/>
              <a:t>.</a:t>
            </a:r>
            <a:endParaRPr lang="ko-KR" altLang="en-US" sz="10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4814289" y="2567347"/>
            <a:ext cx="1906291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00" dirty="0" smtClean="0"/>
              <a:t>이곳에는 내용을 넣으시면 됩니다</a:t>
            </a:r>
            <a:r>
              <a:rPr lang="en-US" altLang="ko-KR" sz="900" dirty="0" smtClean="0"/>
              <a:t>.</a:t>
            </a:r>
          </a:p>
          <a:p>
            <a:r>
              <a:rPr lang="ko-KR" altLang="en-US" sz="900" dirty="0" smtClean="0"/>
              <a:t>간단한 포인트의 내용을 설명하는</a:t>
            </a:r>
            <a:endParaRPr lang="en-US" altLang="ko-KR" sz="900" dirty="0" smtClean="0"/>
          </a:p>
          <a:p>
            <a:r>
              <a:rPr lang="ko-KR" altLang="en-US" sz="900" dirty="0" smtClean="0"/>
              <a:t>용으로 쓰기 좋습니다</a:t>
            </a:r>
            <a:r>
              <a:rPr lang="en-US" altLang="ko-KR" sz="900" dirty="0" smtClean="0"/>
              <a:t>.</a:t>
            </a:r>
            <a:endParaRPr lang="ko-KR" altLang="en-US" sz="900" dirty="0"/>
          </a:p>
        </p:txBody>
      </p:sp>
      <p:grpSp>
        <p:nvGrpSpPr>
          <p:cNvPr id="5" name="그룹 4"/>
          <p:cNvGrpSpPr/>
          <p:nvPr/>
        </p:nvGrpSpPr>
        <p:grpSpPr>
          <a:xfrm>
            <a:off x="1610039" y="2518214"/>
            <a:ext cx="612614" cy="612614"/>
            <a:chOff x="1615199" y="2518214"/>
            <a:chExt cx="612614" cy="612614"/>
          </a:xfrm>
        </p:grpSpPr>
        <p:pic>
          <p:nvPicPr>
            <p:cNvPr id="39" name="그림 3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704483" y="2594915"/>
              <a:ext cx="429283" cy="452698"/>
            </a:xfrm>
            <a:prstGeom prst="rect">
              <a:avLst/>
            </a:prstGeom>
            <a:ln>
              <a:noFill/>
            </a:ln>
          </p:spPr>
        </p:pic>
        <p:sp>
          <p:nvSpPr>
            <p:cNvPr id="40" name="타원 39"/>
            <p:cNvSpPr/>
            <p:nvPr/>
          </p:nvSpPr>
          <p:spPr>
            <a:xfrm>
              <a:off x="1615199" y="2518214"/>
              <a:ext cx="612614" cy="612614"/>
            </a:xfrm>
            <a:prstGeom prst="ellipse">
              <a:avLst/>
            </a:prstGeom>
            <a:noFill/>
            <a:ln>
              <a:solidFill>
                <a:srgbClr val="9DC3E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4" name="그룹 3"/>
          <p:cNvGrpSpPr/>
          <p:nvPr/>
        </p:nvGrpSpPr>
        <p:grpSpPr>
          <a:xfrm>
            <a:off x="1610039" y="3785416"/>
            <a:ext cx="612614" cy="612614"/>
            <a:chOff x="1610039" y="3827024"/>
            <a:chExt cx="612614" cy="612614"/>
          </a:xfrm>
        </p:grpSpPr>
        <p:sp>
          <p:nvSpPr>
            <p:cNvPr id="26" name="타원 25"/>
            <p:cNvSpPr/>
            <p:nvPr/>
          </p:nvSpPr>
          <p:spPr>
            <a:xfrm>
              <a:off x="1610039" y="3827024"/>
              <a:ext cx="612614" cy="612614"/>
            </a:xfrm>
            <a:prstGeom prst="ellipse">
              <a:avLst/>
            </a:prstGeom>
            <a:noFill/>
            <a:ln>
              <a:solidFill>
                <a:srgbClr val="9DC3E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41" name="그림 4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738801" y="3964607"/>
              <a:ext cx="367296" cy="337912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3" name="그룹 2"/>
          <p:cNvGrpSpPr/>
          <p:nvPr/>
        </p:nvGrpSpPr>
        <p:grpSpPr>
          <a:xfrm>
            <a:off x="1610039" y="5052619"/>
            <a:ext cx="612614" cy="612614"/>
            <a:chOff x="1610039" y="5052619"/>
            <a:chExt cx="612614" cy="612614"/>
          </a:xfrm>
        </p:grpSpPr>
        <p:sp>
          <p:nvSpPr>
            <p:cNvPr id="28" name="타원 27"/>
            <p:cNvSpPr/>
            <p:nvPr/>
          </p:nvSpPr>
          <p:spPr>
            <a:xfrm>
              <a:off x="1610039" y="5052619"/>
              <a:ext cx="612614" cy="612614"/>
            </a:xfrm>
            <a:prstGeom prst="ellipse">
              <a:avLst/>
            </a:prstGeom>
            <a:noFill/>
            <a:ln>
              <a:solidFill>
                <a:srgbClr val="9DC3E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42" name="그림 4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745168" y="5194012"/>
              <a:ext cx="354557" cy="334102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43" name="TextBox 42"/>
          <p:cNvSpPr txBox="1"/>
          <p:nvPr/>
        </p:nvSpPr>
        <p:spPr>
          <a:xfrm>
            <a:off x="2534788" y="3987346"/>
            <a:ext cx="155683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b="1" dirty="0" smtClean="0"/>
              <a:t>이곳에 제목을 넣으세요</a:t>
            </a:r>
            <a:r>
              <a:rPr lang="en-US" altLang="ko-KR" sz="1000" b="1" dirty="0" smtClean="0"/>
              <a:t>.</a:t>
            </a:r>
            <a:endParaRPr lang="ko-KR" altLang="en-US" sz="1000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4814289" y="3856540"/>
            <a:ext cx="1906291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00" dirty="0" smtClean="0"/>
              <a:t>이곳에는 내용을 넣으시면 됩니다</a:t>
            </a:r>
            <a:r>
              <a:rPr lang="en-US" altLang="ko-KR" sz="900" dirty="0" smtClean="0"/>
              <a:t>.</a:t>
            </a:r>
          </a:p>
          <a:p>
            <a:r>
              <a:rPr lang="ko-KR" altLang="en-US" sz="900" dirty="0" smtClean="0"/>
              <a:t>간단한 포인트의 내용을 설명하는</a:t>
            </a:r>
            <a:endParaRPr lang="en-US" altLang="ko-KR" sz="900" dirty="0" smtClean="0"/>
          </a:p>
          <a:p>
            <a:r>
              <a:rPr lang="ko-KR" altLang="en-US" sz="900" dirty="0" smtClean="0"/>
              <a:t>용으로 쓰기 좋습니다</a:t>
            </a:r>
            <a:r>
              <a:rPr lang="en-US" altLang="ko-KR" sz="900" dirty="0" smtClean="0"/>
              <a:t>.</a:t>
            </a:r>
            <a:endParaRPr lang="ko-KR" altLang="en-US" sz="900" dirty="0"/>
          </a:p>
        </p:txBody>
      </p:sp>
      <p:sp>
        <p:nvSpPr>
          <p:cNvPr id="45" name="TextBox 44"/>
          <p:cNvSpPr txBox="1"/>
          <p:nvPr/>
        </p:nvSpPr>
        <p:spPr>
          <a:xfrm>
            <a:off x="2534788" y="5276538"/>
            <a:ext cx="155683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b="1" dirty="0" smtClean="0"/>
              <a:t>이곳에 제목을 넣으세요</a:t>
            </a:r>
            <a:r>
              <a:rPr lang="en-US" altLang="ko-KR" sz="1000" b="1" dirty="0" smtClean="0"/>
              <a:t>.</a:t>
            </a:r>
            <a:endParaRPr lang="ko-KR" altLang="en-US" sz="1000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814289" y="5145732"/>
            <a:ext cx="1906291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00" dirty="0" smtClean="0"/>
              <a:t>이곳에는 내용을 넣으시면 됩니다</a:t>
            </a:r>
            <a:r>
              <a:rPr lang="en-US" altLang="ko-KR" sz="900" dirty="0" smtClean="0"/>
              <a:t>.</a:t>
            </a:r>
          </a:p>
          <a:p>
            <a:r>
              <a:rPr lang="ko-KR" altLang="en-US" sz="900" dirty="0" smtClean="0"/>
              <a:t>간단한 포인트의 내용을 설명하는</a:t>
            </a:r>
            <a:endParaRPr lang="en-US" altLang="ko-KR" sz="900" dirty="0" smtClean="0"/>
          </a:p>
          <a:p>
            <a:r>
              <a:rPr lang="ko-KR" altLang="en-US" sz="900" dirty="0" smtClean="0"/>
              <a:t>용으로 쓰기 좋습니다</a:t>
            </a:r>
            <a:r>
              <a:rPr lang="en-US" altLang="ko-KR" sz="900" dirty="0" smtClean="0"/>
              <a:t>.</a:t>
            </a:r>
            <a:endParaRPr lang="ko-KR" altLang="en-US" sz="900" dirty="0"/>
          </a:p>
        </p:txBody>
      </p:sp>
      <p:cxnSp>
        <p:nvCxnSpPr>
          <p:cNvPr id="12" name="직선 연결선 11"/>
          <p:cNvCxnSpPr/>
          <p:nvPr/>
        </p:nvCxnSpPr>
        <p:spPr>
          <a:xfrm>
            <a:off x="1610039" y="3399340"/>
            <a:ext cx="5646972" cy="565"/>
          </a:xfrm>
          <a:prstGeom prst="line">
            <a:avLst/>
          </a:prstGeom>
          <a:ln w="2222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직선 연결선 46"/>
          <p:cNvCxnSpPr/>
          <p:nvPr/>
        </p:nvCxnSpPr>
        <p:spPr>
          <a:xfrm>
            <a:off x="1610039" y="4725042"/>
            <a:ext cx="5646972" cy="565"/>
          </a:xfrm>
          <a:prstGeom prst="line">
            <a:avLst/>
          </a:prstGeom>
          <a:ln w="2222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7132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직사각형 22"/>
          <p:cNvSpPr/>
          <p:nvPr/>
        </p:nvSpPr>
        <p:spPr>
          <a:xfrm>
            <a:off x="1094650" y="381905"/>
            <a:ext cx="515389" cy="51538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직사각형 23"/>
          <p:cNvSpPr/>
          <p:nvPr/>
        </p:nvSpPr>
        <p:spPr>
          <a:xfrm>
            <a:off x="443485" y="381904"/>
            <a:ext cx="515389" cy="51538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직사각형 24"/>
          <p:cNvSpPr/>
          <p:nvPr/>
        </p:nvSpPr>
        <p:spPr>
          <a:xfrm>
            <a:off x="443484" y="999817"/>
            <a:ext cx="515389" cy="51538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직사각형 26"/>
          <p:cNvSpPr/>
          <p:nvPr/>
        </p:nvSpPr>
        <p:spPr>
          <a:xfrm rot="10800000">
            <a:off x="958873" y="1469991"/>
            <a:ext cx="7553360" cy="45719"/>
          </a:xfrm>
          <a:prstGeom prst="rect">
            <a:avLst/>
          </a:prstGeom>
          <a:gradFill>
            <a:gsLst>
              <a:gs pos="66055">
                <a:srgbClr val="9DC3E6">
                  <a:alpha val="40000"/>
                </a:srgbClr>
              </a:gs>
              <a:gs pos="31193">
                <a:schemeClr val="accent1">
                  <a:lumMod val="40000"/>
                  <a:lumOff val="60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48000">
                <a:srgbClr val="9DC3E6">
                  <a:alpha val="40000"/>
                </a:srgb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TextBox 15"/>
          <p:cNvSpPr txBox="1"/>
          <p:nvPr/>
        </p:nvSpPr>
        <p:spPr>
          <a:xfrm>
            <a:off x="2227813" y="556953"/>
            <a:ext cx="21707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b="1" dirty="0"/>
              <a:t>TITLE IS HERE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296806" y="1026837"/>
            <a:ext cx="17072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solidFill>
                  <a:schemeClr val="bg1">
                    <a:lumMod val="50000"/>
                  </a:schemeClr>
                </a:solidFill>
                <a:latin typeface="+mj-ea"/>
              </a:rPr>
              <a:t>SUBTITLE IS HERE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023381" y="3578732"/>
            <a:ext cx="1835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1200" b="1" dirty="0" smtClean="0"/>
              <a:t>이곳에 제목을 넣으세요</a:t>
            </a:r>
            <a:r>
              <a:rPr lang="en-US" altLang="ko-KR" sz="1200" b="1" dirty="0" smtClean="0"/>
              <a:t>.</a:t>
            </a:r>
            <a:endParaRPr lang="ko-KR" altLang="en-US" sz="1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023381" y="4177428"/>
            <a:ext cx="266063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dirty="0" smtClean="0"/>
              <a:t>이곳에는 내용을 넣으시면 됩니다</a:t>
            </a:r>
            <a:r>
              <a:rPr lang="en-US" altLang="ko-KR" sz="1100" dirty="0" smtClean="0"/>
              <a:t>.</a:t>
            </a:r>
          </a:p>
          <a:p>
            <a:r>
              <a:rPr lang="ko-KR" altLang="en-US" sz="1100" dirty="0" smtClean="0"/>
              <a:t>사진이나 이미지를 첨부하여 설명하는 내용을 넣으시면 됩니다</a:t>
            </a:r>
            <a:r>
              <a:rPr lang="en-US" altLang="ko-KR" sz="1100" dirty="0" smtClean="0"/>
              <a:t>.</a:t>
            </a:r>
            <a:endParaRPr lang="ko-KR" altLang="en-US" sz="1100" dirty="0"/>
          </a:p>
        </p:txBody>
      </p:sp>
      <p:sp>
        <p:nvSpPr>
          <p:cNvPr id="10" name="직사각형 9"/>
          <p:cNvSpPr/>
          <p:nvPr/>
        </p:nvSpPr>
        <p:spPr>
          <a:xfrm>
            <a:off x="581689" y="2087902"/>
            <a:ext cx="4106487" cy="410648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314" y="2129634"/>
            <a:ext cx="4068725" cy="4030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9140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타원 1"/>
          <p:cNvSpPr/>
          <p:nvPr/>
        </p:nvSpPr>
        <p:spPr>
          <a:xfrm>
            <a:off x="3193171" y="2811074"/>
            <a:ext cx="2462182" cy="2462182"/>
          </a:xfrm>
          <a:prstGeom prst="ellipse">
            <a:avLst/>
          </a:prstGeom>
          <a:noFill/>
          <a:ln w="508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직사각형 22"/>
          <p:cNvSpPr/>
          <p:nvPr/>
        </p:nvSpPr>
        <p:spPr>
          <a:xfrm>
            <a:off x="1094650" y="381905"/>
            <a:ext cx="515389" cy="51538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직사각형 23"/>
          <p:cNvSpPr/>
          <p:nvPr/>
        </p:nvSpPr>
        <p:spPr>
          <a:xfrm>
            <a:off x="443485" y="381904"/>
            <a:ext cx="515389" cy="51538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직사각형 24"/>
          <p:cNvSpPr/>
          <p:nvPr/>
        </p:nvSpPr>
        <p:spPr>
          <a:xfrm>
            <a:off x="443484" y="999817"/>
            <a:ext cx="515389" cy="51538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직사각형 26"/>
          <p:cNvSpPr/>
          <p:nvPr/>
        </p:nvSpPr>
        <p:spPr>
          <a:xfrm rot="10800000">
            <a:off x="958873" y="1469991"/>
            <a:ext cx="7553360" cy="45719"/>
          </a:xfrm>
          <a:prstGeom prst="rect">
            <a:avLst/>
          </a:prstGeom>
          <a:gradFill>
            <a:gsLst>
              <a:gs pos="66055">
                <a:srgbClr val="9DC3E6">
                  <a:alpha val="40000"/>
                </a:srgbClr>
              </a:gs>
              <a:gs pos="31193">
                <a:schemeClr val="accent1">
                  <a:lumMod val="40000"/>
                  <a:lumOff val="60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48000">
                <a:srgbClr val="9DC3E6">
                  <a:alpha val="40000"/>
                </a:srgb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TextBox 15"/>
          <p:cNvSpPr txBox="1"/>
          <p:nvPr/>
        </p:nvSpPr>
        <p:spPr>
          <a:xfrm>
            <a:off x="2227813" y="556953"/>
            <a:ext cx="21707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b="1" dirty="0"/>
              <a:t>TITLE IS HERE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296806" y="1026837"/>
            <a:ext cx="17072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solidFill>
                  <a:schemeClr val="bg1">
                    <a:lumMod val="50000"/>
                  </a:schemeClr>
                </a:solidFill>
                <a:latin typeface="+mj-ea"/>
              </a:rPr>
              <a:t>SUBTITLE IS HERE</a:t>
            </a:r>
          </a:p>
        </p:txBody>
      </p:sp>
      <p:grpSp>
        <p:nvGrpSpPr>
          <p:cNvPr id="8" name="Group 18">
            <a:extLst>
              <a:ext uri="{FF2B5EF4-FFF2-40B4-BE49-F238E27FC236}">
                <a16:creationId xmlns:a16="http://schemas.microsoft.com/office/drawing/2014/main" id="{96449065-9CAA-49C2-90BE-4A834583E48F}"/>
              </a:ext>
            </a:extLst>
          </p:cNvPr>
          <p:cNvGrpSpPr/>
          <p:nvPr/>
        </p:nvGrpSpPr>
        <p:grpSpPr>
          <a:xfrm>
            <a:off x="2938006" y="2504420"/>
            <a:ext cx="2997451" cy="2992624"/>
            <a:chOff x="3208112" y="1408050"/>
            <a:chExt cx="2997451" cy="2992624"/>
          </a:xfrm>
        </p:grpSpPr>
        <p:sp>
          <p:nvSpPr>
            <p:cNvPr id="11" name="Oval 16">
              <a:extLst>
                <a:ext uri="{FF2B5EF4-FFF2-40B4-BE49-F238E27FC236}">
                  <a16:creationId xmlns:a16="http://schemas.microsoft.com/office/drawing/2014/main" id="{B423B2AE-1540-4B68-935C-BC29F288B2C9}"/>
                </a:ext>
              </a:extLst>
            </p:cNvPr>
            <p:cNvSpPr/>
            <p:nvPr/>
          </p:nvSpPr>
          <p:spPr>
            <a:xfrm>
              <a:off x="4897970" y="3701158"/>
              <a:ext cx="699516" cy="699516"/>
            </a:xfrm>
            <a:prstGeom prst="ellipse">
              <a:avLst/>
            </a:prstGeom>
            <a:solidFill>
              <a:schemeClr val="accent5"/>
            </a:solidFill>
            <a:ln w="539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Oval 50">
              <a:extLst>
                <a:ext uri="{FF2B5EF4-FFF2-40B4-BE49-F238E27FC236}">
                  <a16:creationId xmlns:a16="http://schemas.microsoft.com/office/drawing/2014/main" id="{B69BE9BE-2175-4ECC-8491-87C33AB9EE72}"/>
                </a:ext>
              </a:extLst>
            </p:cNvPr>
            <p:cNvSpPr/>
            <p:nvPr/>
          </p:nvSpPr>
          <p:spPr>
            <a:xfrm>
              <a:off x="4431834" y="1408050"/>
              <a:ext cx="699516" cy="699516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539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Oval 51">
              <a:extLst>
                <a:ext uri="{FF2B5EF4-FFF2-40B4-BE49-F238E27FC236}">
                  <a16:creationId xmlns:a16="http://schemas.microsoft.com/office/drawing/2014/main" id="{B36F2384-A383-40C6-BE9A-76F2F563A9B1}"/>
                </a:ext>
              </a:extLst>
            </p:cNvPr>
            <p:cNvSpPr/>
            <p:nvPr/>
          </p:nvSpPr>
          <p:spPr>
            <a:xfrm>
              <a:off x="3208112" y="2035591"/>
              <a:ext cx="699516" cy="699516"/>
            </a:xfrm>
            <a:prstGeom prst="ellipse">
              <a:avLst/>
            </a:prstGeom>
            <a:solidFill>
              <a:srgbClr val="9DC3E6"/>
            </a:solidFill>
            <a:ln w="539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Oval 52">
              <a:extLst>
                <a:ext uri="{FF2B5EF4-FFF2-40B4-BE49-F238E27FC236}">
                  <a16:creationId xmlns:a16="http://schemas.microsoft.com/office/drawing/2014/main" id="{6E1C257C-2A6B-4FE3-B2A3-7DE47F11B71B}"/>
                </a:ext>
              </a:extLst>
            </p:cNvPr>
            <p:cNvSpPr/>
            <p:nvPr/>
          </p:nvSpPr>
          <p:spPr>
            <a:xfrm>
              <a:off x="3393824" y="3448221"/>
              <a:ext cx="699516" cy="699516"/>
            </a:xfrm>
            <a:prstGeom prst="ellipse">
              <a:avLst/>
            </a:prstGeom>
            <a:solidFill>
              <a:schemeClr val="accent1"/>
            </a:solidFill>
            <a:ln w="539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Oval 53">
              <a:extLst>
                <a:ext uri="{FF2B5EF4-FFF2-40B4-BE49-F238E27FC236}">
                  <a16:creationId xmlns:a16="http://schemas.microsoft.com/office/drawing/2014/main" id="{897270A4-CBB7-44FA-A53C-D76810DA4304}"/>
                </a:ext>
              </a:extLst>
            </p:cNvPr>
            <p:cNvSpPr/>
            <p:nvPr/>
          </p:nvSpPr>
          <p:spPr>
            <a:xfrm>
              <a:off x="5506047" y="2330278"/>
              <a:ext cx="699516" cy="699516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539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5977190" y="2333421"/>
            <a:ext cx="155683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b="1" dirty="0" smtClean="0"/>
              <a:t>이곳에 제목을 넣으세요</a:t>
            </a:r>
            <a:r>
              <a:rPr lang="en-US" altLang="ko-KR" sz="1000" b="1" dirty="0" smtClean="0"/>
              <a:t>.</a:t>
            </a:r>
            <a:endParaRPr lang="ko-KR" altLang="en-US" sz="1000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977190" y="2576543"/>
            <a:ext cx="1906291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00" dirty="0" smtClean="0"/>
              <a:t>이곳에는 내용을 넣으시면 됩니다</a:t>
            </a:r>
            <a:r>
              <a:rPr lang="en-US" altLang="ko-KR" sz="900" dirty="0" smtClean="0"/>
              <a:t>.</a:t>
            </a:r>
          </a:p>
          <a:p>
            <a:r>
              <a:rPr lang="ko-KR" altLang="en-US" sz="900" dirty="0" smtClean="0"/>
              <a:t>간단한 포인트의 내용을 설명하는</a:t>
            </a:r>
            <a:endParaRPr lang="en-US" altLang="ko-KR" sz="900" dirty="0" smtClean="0"/>
          </a:p>
          <a:p>
            <a:r>
              <a:rPr lang="ko-KR" altLang="en-US" sz="900" dirty="0" smtClean="0"/>
              <a:t>용으로 쓰기 좋습니다</a:t>
            </a:r>
            <a:r>
              <a:rPr lang="en-US" altLang="ko-KR" sz="900" dirty="0" smtClean="0"/>
              <a:t>.</a:t>
            </a:r>
            <a:endParaRPr lang="ko-KR" altLang="en-US" sz="900" dirty="0"/>
          </a:p>
        </p:txBody>
      </p:sp>
      <p:sp>
        <p:nvSpPr>
          <p:cNvPr id="45" name="TextBox 44"/>
          <p:cNvSpPr txBox="1"/>
          <p:nvPr/>
        </p:nvSpPr>
        <p:spPr>
          <a:xfrm>
            <a:off x="6326645" y="3708366"/>
            <a:ext cx="155683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b="1" dirty="0" smtClean="0"/>
              <a:t>이곳에 제목을 넣으세요</a:t>
            </a:r>
            <a:r>
              <a:rPr lang="en-US" altLang="ko-KR" sz="1000" b="1" dirty="0" smtClean="0"/>
              <a:t>.</a:t>
            </a:r>
            <a:endParaRPr lang="ko-KR" altLang="en-US" sz="1000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6326645" y="3951488"/>
            <a:ext cx="1906291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00" dirty="0" smtClean="0"/>
              <a:t>이곳에는 내용을 넣으시면 됩니다</a:t>
            </a:r>
            <a:r>
              <a:rPr lang="en-US" altLang="ko-KR" sz="900" dirty="0" smtClean="0"/>
              <a:t>.</a:t>
            </a:r>
          </a:p>
          <a:p>
            <a:r>
              <a:rPr lang="ko-KR" altLang="en-US" sz="900" dirty="0" smtClean="0"/>
              <a:t>간단한 포인트의 내용을 설명하는</a:t>
            </a:r>
            <a:endParaRPr lang="en-US" altLang="ko-KR" sz="900" dirty="0" smtClean="0"/>
          </a:p>
          <a:p>
            <a:r>
              <a:rPr lang="ko-KR" altLang="en-US" sz="900" dirty="0" smtClean="0"/>
              <a:t>용으로 쓰기 좋습니다</a:t>
            </a:r>
            <a:r>
              <a:rPr lang="en-US" altLang="ko-KR" sz="900" dirty="0" smtClean="0"/>
              <a:t>.</a:t>
            </a:r>
            <a:endParaRPr lang="ko-KR" altLang="en-US" sz="900" dirty="0"/>
          </a:p>
        </p:txBody>
      </p:sp>
      <p:sp>
        <p:nvSpPr>
          <p:cNvPr id="47" name="TextBox 46"/>
          <p:cNvSpPr txBox="1"/>
          <p:nvPr/>
        </p:nvSpPr>
        <p:spPr>
          <a:xfrm>
            <a:off x="5977190" y="5103258"/>
            <a:ext cx="155683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b="1" dirty="0" smtClean="0"/>
              <a:t>이곳에 제목을 넣으세요</a:t>
            </a:r>
            <a:r>
              <a:rPr lang="en-US" altLang="ko-KR" sz="1000" b="1" dirty="0" smtClean="0"/>
              <a:t>.</a:t>
            </a:r>
            <a:endParaRPr lang="ko-KR" altLang="en-US" sz="1000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5977190" y="5346380"/>
            <a:ext cx="1906291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00" dirty="0" smtClean="0"/>
              <a:t>이곳에는 내용을 넣으시면 됩니다</a:t>
            </a:r>
            <a:r>
              <a:rPr lang="en-US" altLang="ko-KR" sz="900" dirty="0" smtClean="0"/>
              <a:t>.</a:t>
            </a:r>
          </a:p>
          <a:p>
            <a:r>
              <a:rPr lang="ko-KR" altLang="en-US" sz="900" dirty="0" smtClean="0"/>
              <a:t>간단한 포인트의 내용을 설명하는</a:t>
            </a:r>
            <a:endParaRPr lang="en-US" altLang="ko-KR" sz="900" dirty="0" smtClean="0"/>
          </a:p>
          <a:p>
            <a:r>
              <a:rPr lang="ko-KR" altLang="en-US" sz="900" dirty="0" smtClean="0"/>
              <a:t>용으로 쓰기 좋습니다</a:t>
            </a:r>
            <a:r>
              <a:rPr lang="en-US" altLang="ko-KR" sz="900" dirty="0" smtClean="0"/>
              <a:t>.</a:t>
            </a:r>
            <a:endParaRPr lang="ko-KR" altLang="en-US" sz="900" dirty="0"/>
          </a:p>
        </p:txBody>
      </p:sp>
      <p:sp>
        <p:nvSpPr>
          <p:cNvPr id="49" name="TextBox 48"/>
          <p:cNvSpPr txBox="1"/>
          <p:nvPr/>
        </p:nvSpPr>
        <p:spPr>
          <a:xfrm>
            <a:off x="722164" y="2564853"/>
            <a:ext cx="155683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b="1" dirty="0" smtClean="0"/>
              <a:t>이곳에 제목을 넣으세요</a:t>
            </a:r>
            <a:r>
              <a:rPr lang="en-US" altLang="ko-KR" sz="1000" b="1" dirty="0" smtClean="0"/>
              <a:t>.</a:t>
            </a:r>
            <a:endParaRPr lang="ko-KR" altLang="en-US" sz="1000" b="1" dirty="0"/>
          </a:p>
        </p:txBody>
      </p:sp>
      <p:sp>
        <p:nvSpPr>
          <p:cNvPr id="50" name="TextBox 49"/>
          <p:cNvSpPr txBox="1"/>
          <p:nvPr/>
        </p:nvSpPr>
        <p:spPr>
          <a:xfrm>
            <a:off x="722164" y="2807975"/>
            <a:ext cx="1906291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00" dirty="0" smtClean="0"/>
              <a:t>이곳에는 내용을 넣으시면 됩니다</a:t>
            </a:r>
            <a:r>
              <a:rPr lang="en-US" altLang="ko-KR" sz="900" dirty="0" smtClean="0"/>
              <a:t>.</a:t>
            </a:r>
          </a:p>
          <a:p>
            <a:r>
              <a:rPr lang="ko-KR" altLang="en-US" sz="900" dirty="0" smtClean="0"/>
              <a:t>간단한 포인트의 내용을 설명하는</a:t>
            </a:r>
            <a:endParaRPr lang="en-US" altLang="ko-KR" sz="900" dirty="0" smtClean="0"/>
          </a:p>
          <a:p>
            <a:r>
              <a:rPr lang="ko-KR" altLang="en-US" sz="900" dirty="0" smtClean="0"/>
              <a:t>용으로 쓰기 좋습니다</a:t>
            </a:r>
            <a:r>
              <a:rPr lang="en-US" altLang="ko-KR" sz="900" dirty="0" smtClean="0"/>
              <a:t>.</a:t>
            </a:r>
            <a:endParaRPr lang="ko-KR" altLang="en-US" sz="900" dirty="0"/>
          </a:p>
        </p:txBody>
      </p:sp>
      <p:sp>
        <p:nvSpPr>
          <p:cNvPr id="51" name="TextBox 50"/>
          <p:cNvSpPr txBox="1"/>
          <p:nvPr/>
        </p:nvSpPr>
        <p:spPr>
          <a:xfrm>
            <a:off x="731661" y="4826458"/>
            <a:ext cx="155683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b="1" dirty="0" smtClean="0"/>
              <a:t>이곳에 제목을 넣으세요</a:t>
            </a:r>
            <a:r>
              <a:rPr lang="en-US" altLang="ko-KR" sz="1000" b="1" dirty="0" smtClean="0"/>
              <a:t>.</a:t>
            </a:r>
            <a:endParaRPr lang="ko-KR" altLang="en-US" sz="1000" b="1" dirty="0"/>
          </a:p>
        </p:txBody>
      </p:sp>
      <p:sp>
        <p:nvSpPr>
          <p:cNvPr id="52" name="TextBox 51"/>
          <p:cNvSpPr txBox="1"/>
          <p:nvPr/>
        </p:nvSpPr>
        <p:spPr>
          <a:xfrm>
            <a:off x="737452" y="5069580"/>
            <a:ext cx="1906291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00" dirty="0" smtClean="0"/>
              <a:t>이곳에는 내용을 넣으시면 됩니다</a:t>
            </a:r>
            <a:r>
              <a:rPr lang="en-US" altLang="ko-KR" sz="900" dirty="0" smtClean="0"/>
              <a:t>.</a:t>
            </a:r>
          </a:p>
          <a:p>
            <a:r>
              <a:rPr lang="ko-KR" altLang="en-US" sz="900" dirty="0" smtClean="0"/>
              <a:t>간단한 포인트의 내용을 설명하는</a:t>
            </a:r>
            <a:endParaRPr lang="en-US" altLang="ko-KR" sz="900" dirty="0" smtClean="0"/>
          </a:p>
          <a:p>
            <a:r>
              <a:rPr lang="ko-KR" altLang="en-US" sz="900" dirty="0" smtClean="0"/>
              <a:t>용으로 쓰기 좋습니다</a:t>
            </a:r>
            <a:r>
              <a:rPr lang="en-US" altLang="ko-KR" sz="900" dirty="0" smtClean="0"/>
              <a:t>.</a:t>
            </a:r>
            <a:endParaRPr lang="ko-KR" altLang="en-US" sz="900" dirty="0"/>
          </a:p>
        </p:txBody>
      </p:sp>
      <p:cxnSp>
        <p:nvCxnSpPr>
          <p:cNvPr id="7" name="직선 연결선 6"/>
          <p:cNvCxnSpPr/>
          <p:nvPr/>
        </p:nvCxnSpPr>
        <p:spPr>
          <a:xfrm>
            <a:off x="2562606" y="3159397"/>
            <a:ext cx="406834" cy="174676"/>
          </a:xfrm>
          <a:prstGeom prst="line">
            <a:avLst/>
          </a:prstGeom>
          <a:ln w="25400">
            <a:solidFill>
              <a:schemeClr val="accent1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직선 연결선 53"/>
          <p:cNvCxnSpPr/>
          <p:nvPr/>
        </p:nvCxnSpPr>
        <p:spPr>
          <a:xfrm flipV="1">
            <a:off x="4814398" y="2550279"/>
            <a:ext cx="773999" cy="158337"/>
          </a:xfrm>
          <a:prstGeom prst="line">
            <a:avLst/>
          </a:prstGeom>
          <a:ln w="25400">
            <a:solidFill>
              <a:schemeClr val="accent1">
                <a:lumMod val="20000"/>
                <a:lumOff val="8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직선 연결선 55"/>
          <p:cNvCxnSpPr/>
          <p:nvPr/>
        </p:nvCxnSpPr>
        <p:spPr>
          <a:xfrm>
            <a:off x="5930912" y="3780816"/>
            <a:ext cx="403766" cy="50623"/>
          </a:xfrm>
          <a:prstGeom prst="line">
            <a:avLst/>
          </a:prstGeom>
          <a:ln w="25400">
            <a:solidFill>
              <a:schemeClr val="accent1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직선 연결선 57"/>
          <p:cNvCxnSpPr/>
          <p:nvPr/>
        </p:nvCxnSpPr>
        <p:spPr>
          <a:xfrm>
            <a:off x="5235941" y="5302260"/>
            <a:ext cx="694971" cy="73454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직선 연결선 58"/>
          <p:cNvCxnSpPr/>
          <p:nvPr/>
        </p:nvCxnSpPr>
        <p:spPr>
          <a:xfrm flipV="1">
            <a:off x="2727695" y="5072679"/>
            <a:ext cx="472168" cy="74607"/>
          </a:xfrm>
          <a:prstGeom prst="line">
            <a:avLst/>
          </a:prstGeom>
          <a:ln w="25400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Isosceles Triangle 51">
            <a:extLst>
              <a:ext uri="{FF2B5EF4-FFF2-40B4-BE49-F238E27FC236}">
                <a16:creationId xmlns:a16="http://schemas.microsoft.com/office/drawing/2014/main" id="{37AE805F-75B2-482E-AEE0-399CFD065C37}"/>
              </a:ext>
            </a:extLst>
          </p:cNvPr>
          <p:cNvSpPr/>
          <p:nvPr/>
        </p:nvSpPr>
        <p:spPr>
          <a:xfrm>
            <a:off x="3110511" y="3359608"/>
            <a:ext cx="333042" cy="244221"/>
          </a:xfrm>
          <a:custGeom>
            <a:avLst/>
            <a:gdLst/>
            <a:ahLst/>
            <a:cxnLst/>
            <a:rect l="l" t="t" r="r" b="b"/>
            <a:pathLst>
              <a:path w="3240001" h="2375905">
                <a:moveTo>
                  <a:pt x="1974640" y="1379575"/>
                </a:moveTo>
                <a:lnTo>
                  <a:pt x="3240001" y="2375905"/>
                </a:lnTo>
                <a:lnTo>
                  <a:pt x="1" y="2375905"/>
                </a:lnTo>
                <a:lnTo>
                  <a:pt x="1269863" y="1399042"/>
                </a:lnTo>
                <a:lnTo>
                  <a:pt x="1610574" y="1745545"/>
                </a:lnTo>
                <a:close/>
                <a:moveTo>
                  <a:pt x="3240001" y="126952"/>
                </a:moveTo>
                <a:lnTo>
                  <a:pt x="3240001" y="2258912"/>
                </a:lnTo>
                <a:lnTo>
                  <a:pt x="2032457" y="1334195"/>
                </a:lnTo>
                <a:close/>
                <a:moveTo>
                  <a:pt x="0" y="117525"/>
                </a:moveTo>
                <a:lnTo>
                  <a:pt x="1207545" y="1324768"/>
                </a:lnTo>
                <a:lnTo>
                  <a:pt x="0" y="2249485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1610572" y="162051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66" name="Oval 21">
            <a:extLst>
              <a:ext uri="{FF2B5EF4-FFF2-40B4-BE49-F238E27FC236}">
                <a16:creationId xmlns:a16="http://schemas.microsoft.com/office/drawing/2014/main" id="{BD8A459E-7005-4ECE-BB38-C0E2E3E80358}"/>
              </a:ext>
            </a:extLst>
          </p:cNvPr>
          <p:cNvSpPr>
            <a:spLocks noChangeAspect="1"/>
          </p:cNvSpPr>
          <p:nvPr/>
        </p:nvSpPr>
        <p:spPr>
          <a:xfrm>
            <a:off x="4343736" y="2673765"/>
            <a:ext cx="334893" cy="337690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7" name="Rectangle 16">
            <a:extLst>
              <a:ext uri="{FF2B5EF4-FFF2-40B4-BE49-F238E27FC236}">
                <a16:creationId xmlns:a16="http://schemas.microsoft.com/office/drawing/2014/main" id="{B7DAF516-D704-4AF5-9FB7-B36D3901952C}"/>
              </a:ext>
            </a:extLst>
          </p:cNvPr>
          <p:cNvSpPr/>
          <p:nvPr/>
        </p:nvSpPr>
        <p:spPr>
          <a:xfrm rot="2700000">
            <a:off x="5470052" y="3551918"/>
            <a:ext cx="250429" cy="448973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68" name="Rectangle 9">
            <a:extLst>
              <a:ext uri="{FF2B5EF4-FFF2-40B4-BE49-F238E27FC236}">
                <a16:creationId xmlns:a16="http://schemas.microsoft.com/office/drawing/2014/main" id="{06CADD8E-DC27-438D-8431-91B6E0701347}"/>
              </a:ext>
            </a:extLst>
          </p:cNvPr>
          <p:cNvSpPr/>
          <p:nvPr/>
        </p:nvSpPr>
        <p:spPr>
          <a:xfrm>
            <a:off x="4808048" y="4976429"/>
            <a:ext cx="339147" cy="317472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69" name="Rounded Rectangle 5">
            <a:extLst>
              <a:ext uri="{FF2B5EF4-FFF2-40B4-BE49-F238E27FC236}">
                <a16:creationId xmlns:a16="http://schemas.microsoft.com/office/drawing/2014/main" id="{E3229A44-F277-4706-A85C-DE6CD0FCFBB9}"/>
              </a:ext>
            </a:extLst>
          </p:cNvPr>
          <p:cNvSpPr/>
          <p:nvPr/>
        </p:nvSpPr>
        <p:spPr>
          <a:xfrm flipH="1">
            <a:off x="3339141" y="4800446"/>
            <a:ext cx="268669" cy="221636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21619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직사각형 22"/>
          <p:cNvSpPr/>
          <p:nvPr/>
        </p:nvSpPr>
        <p:spPr>
          <a:xfrm>
            <a:off x="1094650" y="381905"/>
            <a:ext cx="515389" cy="51538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직사각형 23"/>
          <p:cNvSpPr/>
          <p:nvPr/>
        </p:nvSpPr>
        <p:spPr>
          <a:xfrm>
            <a:off x="443485" y="381904"/>
            <a:ext cx="515389" cy="51538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직사각형 24"/>
          <p:cNvSpPr/>
          <p:nvPr/>
        </p:nvSpPr>
        <p:spPr>
          <a:xfrm>
            <a:off x="443484" y="999817"/>
            <a:ext cx="515389" cy="51538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직사각형 26"/>
          <p:cNvSpPr/>
          <p:nvPr/>
        </p:nvSpPr>
        <p:spPr>
          <a:xfrm rot="10800000">
            <a:off x="958873" y="1469991"/>
            <a:ext cx="7553360" cy="45719"/>
          </a:xfrm>
          <a:prstGeom prst="rect">
            <a:avLst/>
          </a:prstGeom>
          <a:gradFill>
            <a:gsLst>
              <a:gs pos="66055">
                <a:srgbClr val="9DC3E6">
                  <a:alpha val="40000"/>
                </a:srgbClr>
              </a:gs>
              <a:gs pos="31193">
                <a:schemeClr val="accent1">
                  <a:lumMod val="40000"/>
                  <a:lumOff val="60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48000">
                <a:srgbClr val="9DC3E6">
                  <a:alpha val="40000"/>
                </a:srgb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TextBox 15"/>
          <p:cNvSpPr txBox="1"/>
          <p:nvPr/>
        </p:nvSpPr>
        <p:spPr>
          <a:xfrm>
            <a:off x="2227813" y="556953"/>
            <a:ext cx="21707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b="1" dirty="0"/>
              <a:t>TITLE IS HERE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296806" y="1026837"/>
            <a:ext cx="17072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solidFill>
                  <a:schemeClr val="bg1">
                    <a:lumMod val="50000"/>
                  </a:schemeClr>
                </a:solidFill>
                <a:latin typeface="+mj-ea"/>
              </a:rPr>
              <a:t>SUBTITLE IS HERE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607F6391-CBFF-447F-ADAD-AFF296E8B20E}"/>
              </a:ext>
            </a:extLst>
          </p:cNvPr>
          <p:cNvSpPr/>
          <p:nvPr/>
        </p:nvSpPr>
        <p:spPr>
          <a:xfrm>
            <a:off x="3444225" y="2163165"/>
            <a:ext cx="2227774" cy="41739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pSp>
        <p:nvGrpSpPr>
          <p:cNvPr id="9" name="그룹 8">
            <a:extLst>
              <a:ext uri="{FF2B5EF4-FFF2-40B4-BE49-F238E27FC236}">
                <a16:creationId xmlns:a16="http://schemas.microsoft.com/office/drawing/2014/main" id="{76BE4931-B6BB-45F3-BB3C-6052B8859679}"/>
              </a:ext>
            </a:extLst>
          </p:cNvPr>
          <p:cNvGrpSpPr/>
          <p:nvPr/>
        </p:nvGrpSpPr>
        <p:grpSpPr>
          <a:xfrm>
            <a:off x="3318661" y="5372089"/>
            <a:ext cx="2480014" cy="756000"/>
            <a:chOff x="460651" y="4988278"/>
            <a:chExt cx="2645023" cy="756000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D5E91DF5-DB03-4EC6-AA8E-9F5A7B1C42F8}"/>
                </a:ext>
              </a:extLst>
            </p:cNvPr>
            <p:cNvSpPr/>
            <p:nvPr/>
          </p:nvSpPr>
          <p:spPr>
            <a:xfrm>
              <a:off x="460651" y="5132278"/>
              <a:ext cx="2645023" cy="61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Right Triangle 10">
              <a:extLst>
                <a:ext uri="{FF2B5EF4-FFF2-40B4-BE49-F238E27FC236}">
                  <a16:creationId xmlns:a16="http://schemas.microsoft.com/office/drawing/2014/main" id="{267B17DC-BB2D-411C-90C1-0BB7B3CFC6A1}"/>
                </a:ext>
              </a:extLst>
            </p:cNvPr>
            <p:cNvSpPr/>
            <p:nvPr/>
          </p:nvSpPr>
          <p:spPr>
            <a:xfrm>
              <a:off x="2961674" y="4988278"/>
              <a:ext cx="144000" cy="14400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2" name="그룹 11">
            <a:extLst>
              <a:ext uri="{FF2B5EF4-FFF2-40B4-BE49-F238E27FC236}">
                <a16:creationId xmlns:a16="http://schemas.microsoft.com/office/drawing/2014/main" id="{3434E560-8428-46DD-AF4F-04342DFE7315}"/>
              </a:ext>
            </a:extLst>
          </p:cNvPr>
          <p:cNvGrpSpPr/>
          <p:nvPr/>
        </p:nvGrpSpPr>
        <p:grpSpPr>
          <a:xfrm>
            <a:off x="3309232" y="2216405"/>
            <a:ext cx="2581436" cy="882621"/>
            <a:chOff x="450595" y="2017425"/>
            <a:chExt cx="2753193" cy="882621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13" name="Rectangle 6">
              <a:extLst>
                <a:ext uri="{FF2B5EF4-FFF2-40B4-BE49-F238E27FC236}">
                  <a16:creationId xmlns:a16="http://schemas.microsoft.com/office/drawing/2014/main" id="{20A0F1C2-C91E-4B62-97A7-5BD25B241410}"/>
                </a:ext>
              </a:extLst>
            </p:cNvPr>
            <p:cNvSpPr/>
            <p:nvPr/>
          </p:nvSpPr>
          <p:spPr>
            <a:xfrm rot="10800000">
              <a:off x="450595" y="2144046"/>
              <a:ext cx="2015921" cy="61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Right Triangle 7">
              <a:extLst>
                <a:ext uri="{FF2B5EF4-FFF2-40B4-BE49-F238E27FC236}">
                  <a16:creationId xmlns:a16="http://schemas.microsoft.com/office/drawing/2014/main" id="{88EB3BCD-9A61-4A80-815C-FB810B835BB1}"/>
                </a:ext>
              </a:extLst>
            </p:cNvPr>
            <p:cNvSpPr/>
            <p:nvPr/>
          </p:nvSpPr>
          <p:spPr>
            <a:xfrm rot="10800000">
              <a:off x="460651" y="2756046"/>
              <a:ext cx="144000" cy="14400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Isosceles Triangle 8">
              <a:extLst>
                <a:ext uri="{FF2B5EF4-FFF2-40B4-BE49-F238E27FC236}">
                  <a16:creationId xmlns:a16="http://schemas.microsoft.com/office/drawing/2014/main" id="{B004CFAB-622A-4224-BBEF-1E55C59EF3B7}"/>
                </a:ext>
              </a:extLst>
            </p:cNvPr>
            <p:cNvSpPr/>
            <p:nvPr/>
          </p:nvSpPr>
          <p:spPr>
            <a:xfrm rot="5400000">
              <a:off x="2398218" y="2077097"/>
              <a:ext cx="865242" cy="745898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D06A1D30-0FA2-4005-93B0-C8B60DAFB9FB}"/>
              </a:ext>
            </a:extLst>
          </p:cNvPr>
          <p:cNvSpPr txBox="1"/>
          <p:nvPr/>
        </p:nvSpPr>
        <p:spPr>
          <a:xfrm>
            <a:off x="3595186" y="3278449"/>
            <a:ext cx="18904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dirty="0"/>
              <a:t>요약 및 정리를 통해</a:t>
            </a:r>
            <a:r>
              <a:rPr lang="en-US" altLang="ko-KR" sz="1200" dirty="0"/>
              <a:t>, </a:t>
            </a:r>
            <a:r>
              <a:rPr lang="ko-KR" altLang="en-US" sz="1200" dirty="0"/>
              <a:t>파워</a:t>
            </a:r>
            <a:endParaRPr lang="en-US" altLang="ko-KR" sz="1200" dirty="0"/>
          </a:p>
          <a:p>
            <a:r>
              <a:rPr lang="ko-KR" altLang="en-US" sz="1200" dirty="0"/>
              <a:t>포인트를 채워주시면 됩니다</a:t>
            </a:r>
            <a:r>
              <a:rPr lang="en-US" altLang="ko-KR" sz="1200" dirty="0"/>
              <a:t>.</a:t>
            </a:r>
          </a:p>
          <a:p>
            <a:endParaRPr lang="en-US" altLang="ko-KR" sz="1200" dirty="0"/>
          </a:p>
          <a:p>
            <a:r>
              <a:rPr lang="ko-KR" altLang="en-US" sz="1200" dirty="0" err="1"/>
              <a:t>이자료는</a:t>
            </a:r>
            <a:r>
              <a:rPr lang="ko-KR" altLang="en-US" sz="1200" dirty="0"/>
              <a:t> </a:t>
            </a:r>
            <a:r>
              <a:rPr lang="ko-KR" altLang="en-US" sz="1200" dirty="0" err="1"/>
              <a:t>무료배포되었습니다</a:t>
            </a:r>
            <a:r>
              <a:rPr lang="en-US" altLang="ko-KR" sz="1200" dirty="0"/>
              <a:t>.</a:t>
            </a:r>
            <a:endParaRPr lang="en-US" altLang="ko-KR" sz="1200" dirty="0"/>
          </a:p>
        </p:txBody>
      </p:sp>
      <p:grpSp>
        <p:nvGrpSpPr>
          <p:cNvPr id="18" name="그룹 17">
            <a:extLst>
              <a:ext uri="{FF2B5EF4-FFF2-40B4-BE49-F238E27FC236}">
                <a16:creationId xmlns:a16="http://schemas.microsoft.com/office/drawing/2014/main" id="{757DF1EA-560D-464F-8A4F-87ADBF76E067}"/>
              </a:ext>
            </a:extLst>
          </p:cNvPr>
          <p:cNvGrpSpPr/>
          <p:nvPr/>
        </p:nvGrpSpPr>
        <p:grpSpPr>
          <a:xfrm>
            <a:off x="3359100" y="2367885"/>
            <a:ext cx="2158420" cy="542623"/>
            <a:chOff x="503781" y="2168905"/>
            <a:chExt cx="2302031" cy="542623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5A5E1798-C2BF-46CE-9222-7D47DEC1D67B}"/>
                </a:ext>
              </a:extLst>
            </p:cNvPr>
            <p:cNvSpPr txBox="1"/>
            <p:nvPr/>
          </p:nvSpPr>
          <p:spPr>
            <a:xfrm>
              <a:off x="503781" y="2168905"/>
              <a:ext cx="229452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chemeClr val="bg1"/>
                  </a:solidFill>
                  <a:cs typeface="Arial" pitchFamily="34" charset="0"/>
                </a:rPr>
                <a:t>제목을 입력하세요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4FF8ADE7-9827-4FA1-B63B-BFF85F102C86}"/>
                </a:ext>
              </a:extLst>
            </p:cNvPr>
            <p:cNvSpPr txBox="1"/>
            <p:nvPr/>
          </p:nvSpPr>
          <p:spPr>
            <a:xfrm>
              <a:off x="511290" y="2434529"/>
              <a:ext cx="229452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200" dirty="0">
                  <a:solidFill>
                    <a:schemeClr val="bg1"/>
                  </a:solidFill>
                  <a:cs typeface="Arial" pitchFamily="34" charset="0"/>
                </a:rPr>
                <a:t>부제목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3CBF8F2C-6A4D-482F-BF0B-C508016416D3}"/>
              </a:ext>
            </a:extLst>
          </p:cNvPr>
          <p:cNvSpPr txBox="1"/>
          <p:nvPr/>
        </p:nvSpPr>
        <p:spPr>
          <a:xfrm>
            <a:off x="3683296" y="5683589"/>
            <a:ext cx="15655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bg1"/>
                </a:solidFill>
                <a:cs typeface="Arial" pitchFamily="34" charset="0"/>
              </a:rPr>
              <a:t>포인트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6" name="Rectangle 21">
            <a:extLst>
              <a:ext uri="{FF2B5EF4-FFF2-40B4-BE49-F238E27FC236}">
                <a16:creationId xmlns:a16="http://schemas.microsoft.com/office/drawing/2014/main" id="{251008CF-DE61-49E6-A837-1B2ECE74A98D}"/>
              </a:ext>
            </a:extLst>
          </p:cNvPr>
          <p:cNvSpPr/>
          <p:nvPr/>
        </p:nvSpPr>
        <p:spPr>
          <a:xfrm>
            <a:off x="6065790" y="2163165"/>
            <a:ext cx="2227774" cy="41739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8" name="그룹 27">
            <a:extLst>
              <a:ext uri="{FF2B5EF4-FFF2-40B4-BE49-F238E27FC236}">
                <a16:creationId xmlns:a16="http://schemas.microsoft.com/office/drawing/2014/main" id="{FD7886C8-08D4-4F70-A705-6A36211E6EF0}"/>
              </a:ext>
            </a:extLst>
          </p:cNvPr>
          <p:cNvGrpSpPr/>
          <p:nvPr/>
        </p:nvGrpSpPr>
        <p:grpSpPr>
          <a:xfrm>
            <a:off x="5940226" y="5372089"/>
            <a:ext cx="2480014" cy="756000"/>
            <a:chOff x="3277438" y="4988278"/>
            <a:chExt cx="2645023" cy="756000"/>
          </a:xfrm>
          <a:solidFill>
            <a:schemeClr val="accent1">
              <a:lumMod val="75000"/>
            </a:schemeClr>
          </a:solidFill>
        </p:grpSpPr>
        <p:sp>
          <p:nvSpPr>
            <p:cNvPr id="29" name="Rectangle 27">
              <a:extLst>
                <a:ext uri="{FF2B5EF4-FFF2-40B4-BE49-F238E27FC236}">
                  <a16:creationId xmlns:a16="http://schemas.microsoft.com/office/drawing/2014/main" id="{446C34AC-9A0A-41D0-AD0C-62632B418EE3}"/>
                </a:ext>
              </a:extLst>
            </p:cNvPr>
            <p:cNvSpPr/>
            <p:nvPr/>
          </p:nvSpPr>
          <p:spPr>
            <a:xfrm>
              <a:off x="3277438" y="5132278"/>
              <a:ext cx="2645023" cy="61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0" name="Right Triangle 28">
              <a:extLst>
                <a:ext uri="{FF2B5EF4-FFF2-40B4-BE49-F238E27FC236}">
                  <a16:creationId xmlns:a16="http://schemas.microsoft.com/office/drawing/2014/main" id="{F5C14A8C-1945-472F-986D-A5D58E2AE477}"/>
                </a:ext>
              </a:extLst>
            </p:cNvPr>
            <p:cNvSpPr/>
            <p:nvPr/>
          </p:nvSpPr>
          <p:spPr>
            <a:xfrm>
              <a:off x="5778461" y="4988278"/>
              <a:ext cx="144000" cy="14400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31" name="그룹 30">
            <a:extLst>
              <a:ext uri="{FF2B5EF4-FFF2-40B4-BE49-F238E27FC236}">
                <a16:creationId xmlns:a16="http://schemas.microsoft.com/office/drawing/2014/main" id="{ACEA91C7-BCC5-44F4-9FC0-093B4C2960E2}"/>
              </a:ext>
            </a:extLst>
          </p:cNvPr>
          <p:cNvGrpSpPr/>
          <p:nvPr/>
        </p:nvGrpSpPr>
        <p:grpSpPr>
          <a:xfrm>
            <a:off x="5930797" y="2216405"/>
            <a:ext cx="2581436" cy="882621"/>
            <a:chOff x="3267382" y="2017425"/>
            <a:chExt cx="2753193" cy="882621"/>
          </a:xfrm>
          <a:solidFill>
            <a:schemeClr val="accent1">
              <a:lumMod val="75000"/>
            </a:schemeClr>
          </a:solidFill>
        </p:grpSpPr>
        <p:sp>
          <p:nvSpPr>
            <p:cNvPr id="32" name="Rectangle 24">
              <a:extLst>
                <a:ext uri="{FF2B5EF4-FFF2-40B4-BE49-F238E27FC236}">
                  <a16:creationId xmlns:a16="http://schemas.microsoft.com/office/drawing/2014/main" id="{4B1E45C1-6B3B-4875-8087-6F26043E8ABA}"/>
                </a:ext>
              </a:extLst>
            </p:cNvPr>
            <p:cNvSpPr/>
            <p:nvPr/>
          </p:nvSpPr>
          <p:spPr>
            <a:xfrm rot="10800000">
              <a:off x="3267382" y="2144046"/>
              <a:ext cx="2015921" cy="61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3" name="Right Triangle 25">
              <a:extLst>
                <a:ext uri="{FF2B5EF4-FFF2-40B4-BE49-F238E27FC236}">
                  <a16:creationId xmlns:a16="http://schemas.microsoft.com/office/drawing/2014/main" id="{F89A4C6C-D62A-4F65-AC36-4AD4805A0BAB}"/>
                </a:ext>
              </a:extLst>
            </p:cNvPr>
            <p:cNvSpPr/>
            <p:nvPr/>
          </p:nvSpPr>
          <p:spPr>
            <a:xfrm rot="10800000">
              <a:off x="3277438" y="2756046"/>
              <a:ext cx="144000" cy="14400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4" name="Isosceles Triangle 26">
              <a:extLst>
                <a:ext uri="{FF2B5EF4-FFF2-40B4-BE49-F238E27FC236}">
                  <a16:creationId xmlns:a16="http://schemas.microsoft.com/office/drawing/2014/main" id="{6D8850D1-982C-466D-9884-4A61BD232F23}"/>
                </a:ext>
              </a:extLst>
            </p:cNvPr>
            <p:cNvSpPr/>
            <p:nvPr/>
          </p:nvSpPr>
          <p:spPr>
            <a:xfrm rot="5400000">
              <a:off x="5215005" y="2077097"/>
              <a:ext cx="865242" cy="745898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1BEF5DED-693B-49BD-A57B-FE85A134DF6B}"/>
              </a:ext>
            </a:extLst>
          </p:cNvPr>
          <p:cNvSpPr txBox="1"/>
          <p:nvPr/>
        </p:nvSpPr>
        <p:spPr>
          <a:xfrm>
            <a:off x="6208805" y="3278449"/>
            <a:ext cx="18904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dirty="0"/>
              <a:t>요약 및 정리를 통해</a:t>
            </a:r>
            <a:r>
              <a:rPr lang="en-US" altLang="ko-KR" sz="1200" dirty="0"/>
              <a:t>, </a:t>
            </a:r>
            <a:r>
              <a:rPr lang="ko-KR" altLang="en-US" sz="1200" dirty="0"/>
              <a:t>파워</a:t>
            </a:r>
            <a:endParaRPr lang="en-US" altLang="ko-KR" sz="1200" dirty="0"/>
          </a:p>
          <a:p>
            <a:r>
              <a:rPr lang="ko-KR" altLang="en-US" sz="1200" dirty="0"/>
              <a:t>포인트를 채워주시면 됩니다</a:t>
            </a:r>
            <a:r>
              <a:rPr lang="en-US" altLang="ko-KR" sz="1200" dirty="0"/>
              <a:t>.</a:t>
            </a:r>
          </a:p>
          <a:p>
            <a:endParaRPr lang="en-US" altLang="ko-KR" sz="1200" dirty="0"/>
          </a:p>
          <a:p>
            <a:r>
              <a:rPr lang="ko-KR" altLang="en-US" sz="1200" dirty="0" err="1"/>
              <a:t>이자료는</a:t>
            </a:r>
            <a:r>
              <a:rPr lang="ko-KR" altLang="en-US" sz="1200" dirty="0"/>
              <a:t> </a:t>
            </a:r>
            <a:r>
              <a:rPr lang="ko-KR" altLang="en-US" sz="1200" dirty="0" err="1"/>
              <a:t>무료배포되었습니다</a:t>
            </a:r>
            <a:r>
              <a:rPr lang="en-US" altLang="ko-KR" sz="1200" dirty="0"/>
              <a:t>.</a:t>
            </a:r>
            <a:endParaRPr lang="en-US" altLang="ko-KR" sz="1200" dirty="0"/>
          </a:p>
        </p:txBody>
      </p:sp>
      <p:grpSp>
        <p:nvGrpSpPr>
          <p:cNvPr id="36" name="그룹 35">
            <a:extLst>
              <a:ext uri="{FF2B5EF4-FFF2-40B4-BE49-F238E27FC236}">
                <a16:creationId xmlns:a16="http://schemas.microsoft.com/office/drawing/2014/main" id="{EF623C10-D780-4E4C-B448-82535B619A0E}"/>
              </a:ext>
            </a:extLst>
          </p:cNvPr>
          <p:cNvGrpSpPr/>
          <p:nvPr/>
        </p:nvGrpSpPr>
        <p:grpSpPr>
          <a:xfrm>
            <a:off x="5986288" y="2367885"/>
            <a:ext cx="2158420" cy="542623"/>
            <a:chOff x="3326565" y="2168905"/>
            <a:chExt cx="2302031" cy="542623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D81C05AC-0F39-4614-AEED-614A4DA64D57}"/>
                </a:ext>
              </a:extLst>
            </p:cNvPr>
            <p:cNvSpPr txBox="1"/>
            <p:nvPr/>
          </p:nvSpPr>
          <p:spPr>
            <a:xfrm>
              <a:off x="3326565" y="2168905"/>
              <a:ext cx="229452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chemeClr val="bg1"/>
                  </a:solidFill>
                  <a:cs typeface="Arial" pitchFamily="34" charset="0"/>
                </a:rPr>
                <a:t>제목을 입력하세요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E127D1CE-E299-497F-B69F-ADA8F4A905A2}"/>
                </a:ext>
              </a:extLst>
            </p:cNvPr>
            <p:cNvSpPr txBox="1"/>
            <p:nvPr/>
          </p:nvSpPr>
          <p:spPr>
            <a:xfrm>
              <a:off x="3334074" y="2434529"/>
              <a:ext cx="229452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200" dirty="0">
                  <a:solidFill>
                    <a:schemeClr val="bg1"/>
                  </a:solidFill>
                  <a:cs typeface="Arial" pitchFamily="34" charset="0"/>
                </a:rPr>
                <a:t>부제목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39" name="TextBox 38">
            <a:extLst>
              <a:ext uri="{FF2B5EF4-FFF2-40B4-BE49-F238E27FC236}">
                <a16:creationId xmlns:a16="http://schemas.microsoft.com/office/drawing/2014/main" id="{9A038DEF-24DA-4A94-BF61-3E8F86A626D1}"/>
              </a:ext>
            </a:extLst>
          </p:cNvPr>
          <p:cNvSpPr txBox="1"/>
          <p:nvPr/>
        </p:nvSpPr>
        <p:spPr>
          <a:xfrm>
            <a:off x="6363279" y="5683589"/>
            <a:ext cx="15655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bg1"/>
                </a:solidFill>
                <a:cs typeface="Arial" pitchFamily="34" charset="0"/>
              </a:rPr>
              <a:t>포인트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40" name="Rectangle 3">
            <a:extLst>
              <a:ext uri="{FF2B5EF4-FFF2-40B4-BE49-F238E27FC236}">
                <a16:creationId xmlns:a16="http://schemas.microsoft.com/office/drawing/2014/main" id="{D4F506E4-42C2-4490-976D-7013E9B98627}"/>
              </a:ext>
            </a:extLst>
          </p:cNvPr>
          <p:cNvSpPr/>
          <p:nvPr/>
        </p:nvSpPr>
        <p:spPr>
          <a:xfrm>
            <a:off x="822660" y="2163165"/>
            <a:ext cx="2227774" cy="41739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pSp>
        <p:nvGrpSpPr>
          <p:cNvPr id="41" name="그룹 40">
            <a:extLst>
              <a:ext uri="{FF2B5EF4-FFF2-40B4-BE49-F238E27FC236}">
                <a16:creationId xmlns:a16="http://schemas.microsoft.com/office/drawing/2014/main" id="{769E1FD4-4C47-4F27-8C81-46C2663FCD36}"/>
              </a:ext>
            </a:extLst>
          </p:cNvPr>
          <p:cNvGrpSpPr/>
          <p:nvPr/>
        </p:nvGrpSpPr>
        <p:grpSpPr>
          <a:xfrm>
            <a:off x="697096" y="5372089"/>
            <a:ext cx="2480014" cy="756000"/>
            <a:chOff x="460651" y="4988278"/>
            <a:chExt cx="2645023" cy="756000"/>
          </a:xfrm>
          <a:solidFill>
            <a:schemeClr val="accent1">
              <a:lumMod val="75000"/>
            </a:schemeClr>
          </a:solidFill>
        </p:grpSpPr>
        <p:sp>
          <p:nvSpPr>
            <p:cNvPr id="42" name="Rectangle 9">
              <a:extLst>
                <a:ext uri="{FF2B5EF4-FFF2-40B4-BE49-F238E27FC236}">
                  <a16:creationId xmlns:a16="http://schemas.microsoft.com/office/drawing/2014/main" id="{09558DE4-A7A5-4F6C-9B80-D8A557556E9B}"/>
                </a:ext>
              </a:extLst>
            </p:cNvPr>
            <p:cNvSpPr/>
            <p:nvPr/>
          </p:nvSpPr>
          <p:spPr>
            <a:xfrm>
              <a:off x="460651" y="5132278"/>
              <a:ext cx="2645023" cy="61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43" name="Right Triangle 10">
              <a:extLst>
                <a:ext uri="{FF2B5EF4-FFF2-40B4-BE49-F238E27FC236}">
                  <a16:creationId xmlns:a16="http://schemas.microsoft.com/office/drawing/2014/main" id="{87D9CC25-1C59-4852-935B-15827F019CB2}"/>
                </a:ext>
              </a:extLst>
            </p:cNvPr>
            <p:cNvSpPr/>
            <p:nvPr/>
          </p:nvSpPr>
          <p:spPr>
            <a:xfrm>
              <a:off x="2961674" y="4988278"/>
              <a:ext cx="144000" cy="14400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44" name="그룹 43">
            <a:extLst>
              <a:ext uri="{FF2B5EF4-FFF2-40B4-BE49-F238E27FC236}">
                <a16:creationId xmlns:a16="http://schemas.microsoft.com/office/drawing/2014/main" id="{E9F8E89D-9983-4AD5-8F76-CE79F67C388A}"/>
              </a:ext>
            </a:extLst>
          </p:cNvPr>
          <p:cNvGrpSpPr/>
          <p:nvPr/>
        </p:nvGrpSpPr>
        <p:grpSpPr>
          <a:xfrm>
            <a:off x="687667" y="2216405"/>
            <a:ext cx="2581436" cy="882621"/>
            <a:chOff x="450595" y="2017425"/>
            <a:chExt cx="2753193" cy="882621"/>
          </a:xfrm>
          <a:solidFill>
            <a:schemeClr val="accent1">
              <a:lumMod val="75000"/>
            </a:schemeClr>
          </a:solidFill>
        </p:grpSpPr>
        <p:sp>
          <p:nvSpPr>
            <p:cNvPr id="45" name="Rectangle 6">
              <a:extLst>
                <a:ext uri="{FF2B5EF4-FFF2-40B4-BE49-F238E27FC236}">
                  <a16:creationId xmlns:a16="http://schemas.microsoft.com/office/drawing/2014/main" id="{890A82D6-72E3-49A5-9E7A-265713E1ADBC}"/>
                </a:ext>
              </a:extLst>
            </p:cNvPr>
            <p:cNvSpPr/>
            <p:nvPr/>
          </p:nvSpPr>
          <p:spPr>
            <a:xfrm rot="10800000">
              <a:off x="450595" y="2144046"/>
              <a:ext cx="2015921" cy="61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6" name="Right Triangle 7">
              <a:extLst>
                <a:ext uri="{FF2B5EF4-FFF2-40B4-BE49-F238E27FC236}">
                  <a16:creationId xmlns:a16="http://schemas.microsoft.com/office/drawing/2014/main" id="{403F66E4-4FD8-4958-9381-E2F27FBB03B5}"/>
                </a:ext>
              </a:extLst>
            </p:cNvPr>
            <p:cNvSpPr/>
            <p:nvPr/>
          </p:nvSpPr>
          <p:spPr>
            <a:xfrm rot="10800000">
              <a:off x="460651" y="2756046"/>
              <a:ext cx="144000" cy="14400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7" name="Isosceles Triangle 8">
              <a:extLst>
                <a:ext uri="{FF2B5EF4-FFF2-40B4-BE49-F238E27FC236}">
                  <a16:creationId xmlns:a16="http://schemas.microsoft.com/office/drawing/2014/main" id="{F5CD8185-D5DD-4CA3-9D57-1DE5B0FDBEB0}"/>
                </a:ext>
              </a:extLst>
            </p:cNvPr>
            <p:cNvSpPr/>
            <p:nvPr/>
          </p:nvSpPr>
          <p:spPr>
            <a:xfrm rot="5400000">
              <a:off x="2398218" y="2077097"/>
              <a:ext cx="865242" cy="745898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48" name="TextBox 47">
            <a:extLst>
              <a:ext uri="{FF2B5EF4-FFF2-40B4-BE49-F238E27FC236}">
                <a16:creationId xmlns:a16="http://schemas.microsoft.com/office/drawing/2014/main" id="{3CE2AB72-08C6-495D-86BC-7EF127425654}"/>
              </a:ext>
            </a:extLst>
          </p:cNvPr>
          <p:cNvSpPr txBox="1"/>
          <p:nvPr/>
        </p:nvSpPr>
        <p:spPr>
          <a:xfrm>
            <a:off x="973621" y="3278449"/>
            <a:ext cx="18904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dirty="0" smtClean="0"/>
              <a:t>요약 및 정리를 통해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파워</a:t>
            </a:r>
            <a:endParaRPr lang="en-US" altLang="ko-KR" sz="1200" dirty="0" smtClean="0"/>
          </a:p>
          <a:p>
            <a:r>
              <a:rPr lang="ko-KR" altLang="en-US" sz="1200" dirty="0" smtClean="0"/>
              <a:t>포인트를 채워주시면 됩니다</a:t>
            </a:r>
            <a:r>
              <a:rPr lang="en-US" altLang="ko-KR" sz="1200" dirty="0" smtClean="0"/>
              <a:t>.</a:t>
            </a:r>
          </a:p>
          <a:p>
            <a:endParaRPr lang="en-US" altLang="ko-KR" sz="1200" dirty="0" smtClean="0"/>
          </a:p>
          <a:p>
            <a:r>
              <a:rPr lang="ko-KR" altLang="en-US" sz="1200" dirty="0" err="1" smtClean="0"/>
              <a:t>이자료는</a:t>
            </a:r>
            <a:r>
              <a:rPr lang="ko-KR" altLang="en-US" sz="1200" dirty="0" smtClean="0"/>
              <a:t> </a:t>
            </a:r>
            <a:r>
              <a:rPr lang="ko-KR" altLang="en-US" sz="1200" dirty="0" err="1" smtClean="0"/>
              <a:t>무료배포되었습니다</a:t>
            </a:r>
            <a:r>
              <a:rPr lang="en-US" altLang="ko-KR" sz="1200" dirty="0" smtClean="0"/>
              <a:t>.</a:t>
            </a:r>
            <a:endParaRPr lang="en-US" altLang="ko-KR" sz="1200" dirty="0"/>
          </a:p>
        </p:txBody>
      </p:sp>
      <p:grpSp>
        <p:nvGrpSpPr>
          <p:cNvPr id="49" name="그룹 48">
            <a:extLst>
              <a:ext uri="{FF2B5EF4-FFF2-40B4-BE49-F238E27FC236}">
                <a16:creationId xmlns:a16="http://schemas.microsoft.com/office/drawing/2014/main" id="{4588A642-906A-435D-A848-736E89EA901C}"/>
              </a:ext>
            </a:extLst>
          </p:cNvPr>
          <p:cNvGrpSpPr/>
          <p:nvPr/>
        </p:nvGrpSpPr>
        <p:grpSpPr>
          <a:xfrm>
            <a:off x="737535" y="2367885"/>
            <a:ext cx="2158420" cy="542623"/>
            <a:chOff x="503781" y="2168905"/>
            <a:chExt cx="2302031" cy="542623"/>
          </a:xfrm>
        </p:grpSpPr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6B113502-5B79-4630-B123-F7C9ABF2CF89}"/>
                </a:ext>
              </a:extLst>
            </p:cNvPr>
            <p:cNvSpPr txBox="1"/>
            <p:nvPr/>
          </p:nvSpPr>
          <p:spPr>
            <a:xfrm>
              <a:off x="503781" y="2168905"/>
              <a:ext cx="229452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400" b="1" dirty="0" smtClean="0">
                  <a:solidFill>
                    <a:schemeClr val="bg1"/>
                  </a:solidFill>
                  <a:cs typeface="Arial" pitchFamily="34" charset="0"/>
                </a:rPr>
                <a:t>제목을 입력하세요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4CEC31D3-5B88-4910-A031-D153943396E0}"/>
                </a:ext>
              </a:extLst>
            </p:cNvPr>
            <p:cNvSpPr txBox="1"/>
            <p:nvPr/>
          </p:nvSpPr>
          <p:spPr>
            <a:xfrm>
              <a:off x="511290" y="2434529"/>
              <a:ext cx="229452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200" dirty="0" smtClean="0">
                  <a:solidFill>
                    <a:schemeClr val="bg1"/>
                  </a:solidFill>
                  <a:cs typeface="Arial" pitchFamily="34" charset="0"/>
                </a:rPr>
                <a:t>부제목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52" name="TextBox 51">
            <a:extLst>
              <a:ext uri="{FF2B5EF4-FFF2-40B4-BE49-F238E27FC236}">
                <a16:creationId xmlns:a16="http://schemas.microsoft.com/office/drawing/2014/main" id="{AB3252FC-3DD2-43A4-ABBB-E436C040C76D}"/>
              </a:ext>
            </a:extLst>
          </p:cNvPr>
          <p:cNvSpPr txBox="1"/>
          <p:nvPr/>
        </p:nvSpPr>
        <p:spPr>
          <a:xfrm>
            <a:off x="1061731" y="5683589"/>
            <a:ext cx="15655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 smtClean="0">
                <a:solidFill>
                  <a:schemeClr val="bg1"/>
                </a:solidFill>
                <a:cs typeface="Arial" pitchFamily="34" charset="0"/>
              </a:rPr>
              <a:t>포인트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8124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227813" y="556953"/>
            <a:ext cx="21707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b="1" dirty="0"/>
              <a:t>TITLE IS HERE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296806" y="1026837"/>
            <a:ext cx="17072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solidFill>
                  <a:schemeClr val="bg1">
                    <a:lumMod val="50000"/>
                  </a:schemeClr>
                </a:solidFill>
                <a:latin typeface="+mj-ea"/>
              </a:rPr>
              <a:t>SUBTITLE IS HERE</a:t>
            </a:r>
          </a:p>
        </p:txBody>
      </p:sp>
      <p:sp>
        <p:nvSpPr>
          <p:cNvPr id="23" name="직사각형 22"/>
          <p:cNvSpPr/>
          <p:nvPr/>
        </p:nvSpPr>
        <p:spPr>
          <a:xfrm>
            <a:off x="1094650" y="381905"/>
            <a:ext cx="515389" cy="51538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직사각형 23"/>
          <p:cNvSpPr/>
          <p:nvPr/>
        </p:nvSpPr>
        <p:spPr>
          <a:xfrm>
            <a:off x="443485" y="381904"/>
            <a:ext cx="515389" cy="51538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직사각형 24"/>
          <p:cNvSpPr/>
          <p:nvPr/>
        </p:nvSpPr>
        <p:spPr>
          <a:xfrm>
            <a:off x="443484" y="999817"/>
            <a:ext cx="515389" cy="51538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직사각형 26"/>
          <p:cNvSpPr/>
          <p:nvPr/>
        </p:nvSpPr>
        <p:spPr>
          <a:xfrm rot="10800000">
            <a:off x="958873" y="1469991"/>
            <a:ext cx="7553360" cy="45719"/>
          </a:xfrm>
          <a:prstGeom prst="rect">
            <a:avLst/>
          </a:prstGeom>
          <a:gradFill>
            <a:gsLst>
              <a:gs pos="66055">
                <a:srgbClr val="9DC3E6">
                  <a:alpha val="40000"/>
                </a:srgbClr>
              </a:gs>
              <a:gs pos="31193">
                <a:schemeClr val="accent1">
                  <a:lumMod val="40000"/>
                  <a:lumOff val="60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48000">
                <a:srgbClr val="9DC3E6">
                  <a:alpha val="40000"/>
                </a:srgb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16" name="차트 15"/>
          <p:cNvGraphicFramePr/>
          <p:nvPr>
            <p:extLst>
              <p:ext uri="{D42A27DB-BD31-4B8C-83A1-F6EECF244321}">
                <p14:modId xmlns:p14="http://schemas.microsoft.com/office/powerpoint/2010/main" val="2071347337"/>
              </p:ext>
            </p:extLst>
          </p:nvPr>
        </p:nvGraphicFramePr>
        <p:xfrm>
          <a:off x="958873" y="2460573"/>
          <a:ext cx="4097008" cy="32118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5247825" y="3420795"/>
            <a:ext cx="1835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ko-KR" altLang="en-US" sz="1200" b="1" dirty="0" smtClean="0"/>
              <a:t>이곳에 제목을 넣으세요</a:t>
            </a:r>
            <a:r>
              <a:rPr lang="en-US" altLang="ko-KR" sz="1200" b="1" dirty="0" smtClean="0"/>
              <a:t>.</a:t>
            </a:r>
            <a:endParaRPr lang="ko-KR" altLang="en-US" sz="12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5247825" y="4019491"/>
            <a:ext cx="266063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dirty="0" smtClean="0"/>
              <a:t>이곳에는 내용을 넣으시면 됩니다</a:t>
            </a:r>
            <a:r>
              <a:rPr lang="en-US" altLang="ko-KR" sz="1100" dirty="0" smtClean="0"/>
              <a:t>.</a:t>
            </a:r>
          </a:p>
          <a:p>
            <a:r>
              <a:rPr lang="ko-KR" altLang="en-US" sz="1100" dirty="0" smtClean="0"/>
              <a:t>사진이나 이미지를 첨부하여 설명하는 내용을 넣으시면 됩니다</a:t>
            </a:r>
            <a:r>
              <a:rPr lang="en-US" altLang="ko-KR" sz="1100" dirty="0" smtClean="0"/>
              <a:t>.</a:t>
            </a:r>
            <a:endParaRPr lang="ko-KR" altLang="en-US" sz="1100" dirty="0"/>
          </a:p>
        </p:txBody>
      </p:sp>
    </p:spTree>
    <p:extLst>
      <p:ext uri="{BB962C8B-B14F-4D97-AF65-F5344CB8AC3E}">
        <p14:creationId xmlns:p14="http://schemas.microsoft.com/office/powerpoint/2010/main" val="2503145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684289" y="2975956"/>
            <a:ext cx="18271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b="1" dirty="0" smtClean="0"/>
              <a:t>Thank you.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695091" y="3528970"/>
            <a:ext cx="26716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 smtClean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Thank you for coming today.</a:t>
            </a:r>
          </a:p>
        </p:txBody>
      </p:sp>
      <p:sp>
        <p:nvSpPr>
          <p:cNvPr id="10" name="직사각형 9"/>
          <p:cNvSpPr/>
          <p:nvPr/>
        </p:nvSpPr>
        <p:spPr>
          <a:xfrm>
            <a:off x="1737361" y="2293315"/>
            <a:ext cx="515389" cy="51538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2388524" y="2293315"/>
            <a:ext cx="515389" cy="51538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직사각형 13"/>
          <p:cNvSpPr/>
          <p:nvPr/>
        </p:nvSpPr>
        <p:spPr>
          <a:xfrm>
            <a:off x="3039687" y="2293315"/>
            <a:ext cx="515389" cy="51538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직사각형 14"/>
          <p:cNvSpPr/>
          <p:nvPr/>
        </p:nvSpPr>
        <p:spPr>
          <a:xfrm>
            <a:off x="1737360" y="2911228"/>
            <a:ext cx="515389" cy="51538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직사각형 15"/>
          <p:cNvSpPr/>
          <p:nvPr/>
        </p:nvSpPr>
        <p:spPr>
          <a:xfrm>
            <a:off x="2388524" y="2911227"/>
            <a:ext cx="515389" cy="51538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직사각형 16"/>
          <p:cNvSpPr/>
          <p:nvPr/>
        </p:nvSpPr>
        <p:spPr>
          <a:xfrm>
            <a:off x="1737359" y="3529141"/>
            <a:ext cx="515389" cy="51538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직사각형 17"/>
          <p:cNvSpPr/>
          <p:nvPr/>
        </p:nvSpPr>
        <p:spPr>
          <a:xfrm>
            <a:off x="1737359" y="2293314"/>
            <a:ext cx="515389" cy="51538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직사각형 18"/>
          <p:cNvSpPr/>
          <p:nvPr/>
        </p:nvSpPr>
        <p:spPr>
          <a:xfrm>
            <a:off x="1737358" y="2911227"/>
            <a:ext cx="515389" cy="51538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13168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4222</TotalTime>
  <Words>283</Words>
  <Application>Microsoft Office PowerPoint</Application>
  <PresentationFormat>화면 슬라이드 쇼(4:3)</PresentationFormat>
  <Paragraphs>80</Paragraphs>
  <Slides>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3" baseType="lpstr">
      <vt:lpstr>맑은 고딕</vt:lpstr>
      <vt:lpstr>Arial</vt:lpstr>
      <vt:lpstr>Calibri</vt:lpstr>
      <vt:lpstr>Calibri Light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Windows 사용자</dc:creator>
  <cp:lastModifiedBy>fourstec</cp:lastModifiedBy>
  <cp:revision>26</cp:revision>
  <dcterms:created xsi:type="dcterms:W3CDTF">2019-11-27T13:21:28Z</dcterms:created>
  <dcterms:modified xsi:type="dcterms:W3CDTF">2020-11-23T12:26:50Z</dcterms:modified>
</cp:coreProperties>
</file>