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CDBC"/>
    <a:srgbClr val="C4B8A0"/>
    <a:srgbClr val="A89774"/>
    <a:srgbClr val="9A8760"/>
    <a:srgbClr val="006386"/>
    <a:srgbClr val="8BE1FF"/>
    <a:srgbClr val="5BD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6" autoAdjust="0"/>
    <p:restoredTop sz="94660"/>
  </p:normalViewPr>
  <p:slideViewPr>
    <p:cSldViewPr snapToGrid="0">
      <p:cViewPr varScale="1">
        <p:scale>
          <a:sx n="52" d="100"/>
          <a:sy n="52" d="100"/>
        </p:scale>
        <p:origin x="48" y="20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7D66-16CC-41E8-8F30-5E57DB4CAFE3}" type="datetimeFigureOut">
              <a:rPr lang="ko-KR" altLang="en-US" smtClean="0"/>
              <a:t>2021-10-01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2AE6-32FC-48FD-8DBE-A5C42B00FC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615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7D66-16CC-41E8-8F30-5E57DB4CAFE3}" type="datetimeFigureOut">
              <a:rPr lang="ko-KR" altLang="en-US" smtClean="0"/>
              <a:t>2021-10-01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2AE6-32FC-48FD-8DBE-A5C42B00FC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247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7D66-16CC-41E8-8F30-5E57DB4CAFE3}" type="datetimeFigureOut">
              <a:rPr lang="ko-KR" altLang="en-US" smtClean="0"/>
              <a:t>2021-10-01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2AE6-32FC-48FD-8DBE-A5C42B00FC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155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7D66-16CC-41E8-8F30-5E57DB4CAFE3}" type="datetimeFigureOut">
              <a:rPr lang="ko-KR" altLang="en-US" smtClean="0"/>
              <a:t>2021-10-01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2AE6-32FC-48FD-8DBE-A5C42B00FC0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0346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7D66-16CC-41E8-8F30-5E57DB4CAFE3}" type="datetimeFigureOut">
              <a:rPr lang="ko-KR" altLang="en-US" smtClean="0"/>
              <a:t>2021-10-01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2AE6-32FC-48FD-8DBE-A5C42B00FC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9306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7D66-16CC-41E8-8F30-5E57DB4CAFE3}" type="datetimeFigureOut">
              <a:rPr lang="ko-KR" altLang="en-US" smtClean="0"/>
              <a:t>2021-10-01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2AE6-32FC-48FD-8DBE-A5C42B00FC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75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7D66-16CC-41E8-8F30-5E57DB4CAFE3}" type="datetimeFigureOut">
              <a:rPr lang="ko-KR" altLang="en-US" smtClean="0"/>
              <a:t>2021-10-01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2AE6-32FC-48FD-8DBE-A5C42B00FC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1705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7D66-16CC-41E8-8F30-5E57DB4CAFE3}" type="datetimeFigureOut">
              <a:rPr lang="ko-KR" altLang="en-US" smtClean="0"/>
              <a:t>2021-10-01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2AE6-32FC-48FD-8DBE-A5C42B00FC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8092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7D66-16CC-41E8-8F30-5E57DB4CAFE3}" type="datetimeFigureOut">
              <a:rPr lang="ko-KR" altLang="en-US" smtClean="0"/>
              <a:t>2021-10-01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2AE6-32FC-48FD-8DBE-A5C42B00FC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1107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7D66-16CC-41E8-8F30-5E57DB4CAFE3}" type="datetimeFigureOut">
              <a:rPr lang="ko-KR" altLang="en-US" smtClean="0"/>
              <a:t>2021-10-01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2AE6-32FC-48FD-8DBE-A5C42B00FC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0746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7D66-16CC-41E8-8F30-5E57DB4CAFE3}" type="datetimeFigureOut">
              <a:rPr lang="ko-KR" altLang="en-US" smtClean="0"/>
              <a:t>2021-10-01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2AE6-32FC-48FD-8DBE-A5C42B00FC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7527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7D66-16CC-41E8-8F30-5E57DB4CAFE3}" type="datetimeFigureOut">
              <a:rPr lang="ko-KR" altLang="en-US" smtClean="0"/>
              <a:t>2021-10-01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2AE6-32FC-48FD-8DBE-A5C42B00FC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9936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7D66-16CC-41E8-8F30-5E57DB4CAFE3}" type="datetimeFigureOut">
              <a:rPr lang="ko-KR" altLang="en-US" smtClean="0"/>
              <a:t>2021-10-01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2AE6-32FC-48FD-8DBE-A5C42B00FC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440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7D66-16CC-41E8-8F30-5E57DB4CAFE3}" type="datetimeFigureOut">
              <a:rPr lang="ko-KR" altLang="en-US" smtClean="0"/>
              <a:t>2021-10-01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2AE6-32FC-48FD-8DBE-A5C42B00FC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7257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7D66-16CC-41E8-8F30-5E57DB4CAFE3}" type="datetimeFigureOut">
              <a:rPr lang="ko-KR" altLang="en-US" smtClean="0"/>
              <a:t>2021-10-01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2AE6-32FC-48FD-8DBE-A5C42B00FC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739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7D66-16CC-41E8-8F30-5E57DB4CAFE3}" type="datetimeFigureOut">
              <a:rPr lang="ko-KR" altLang="en-US" smtClean="0"/>
              <a:t>2021-10-01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2AE6-32FC-48FD-8DBE-A5C42B00FC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4230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7D66-16CC-41E8-8F30-5E57DB4CAFE3}" type="datetimeFigureOut">
              <a:rPr lang="ko-KR" altLang="en-US" smtClean="0"/>
              <a:t>2021-10-01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2AE6-32FC-48FD-8DBE-A5C42B00FC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6394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9B47D66-16CC-41E8-8F30-5E57DB4CAFE3}" type="datetimeFigureOut">
              <a:rPr lang="ko-KR" altLang="en-US" smtClean="0"/>
              <a:t>2021-10-01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0E92AE6-32FC-48FD-8DBE-A5C42B00FC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26455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1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51F75A3-A75A-47D7-BDE7-B2AD48CF7F73}"/>
              </a:ext>
            </a:extLst>
          </p:cNvPr>
          <p:cNvSpPr txBox="1"/>
          <p:nvPr/>
        </p:nvSpPr>
        <p:spPr>
          <a:xfrm>
            <a:off x="2271876" y="2148643"/>
            <a:ext cx="764824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200" b="1" dirty="0" err="1">
                <a:latin typeface="한컴산뜻돋움" panose="02000000000000000000" pitchFamily="2" charset="-127"/>
                <a:ea typeface="한컴산뜻돋움" panose="02000000000000000000" pitchFamily="2" charset="-127"/>
              </a:rPr>
              <a:t>OneIt</a:t>
            </a:r>
            <a:r>
              <a:rPr lang="en-US" altLang="ko-KR" sz="5200" b="1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 </a:t>
            </a:r>
            <a:r>
              <a:rPr lang="ko-KR" altLang="en-US" sz="5200" b="1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무료 </a:t>
            </a:r>
            <a:r>
              <a:rPr lang="en-US" altLang="ko-KR" sz="5200" b="1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PPT </a:t>
            </a:r>
            <a:r>
              <a:rPr lang="ko-KR" altLang="en-US" sz="5200" b="1">
                <a:latin typeface="한컴산뜻돋움" panose="02000000000000000000" pitchFamily="2" charset="-127"/>
                <a:ea typeface="한컴산뜻돋움" panose="02000000000000000000" pitchFamily="2" charset="-127"/>
              </a:rPr>
              <a:t>템플릿 </a:t>
            </a:r>
            <a:r>
              <a:rPr lang="en-US" altLang="ko-KR" sz="5200" b="1">
                <a:latin typeface="한컴산뜻돋움" panose="02000000000000000000" pitchFamily="2" charset="-127"/>
                <a:ea typeface="한컴산뜻돋움" panose="02000000000000000000" pitchFamily="2" charset="-127"/>
              </a:rPr>
              <a:t>#6</a:t>
            </a:r>
            <a:endParaRPr lang="ko-KR" altLang="en-US" sz="5200" b="1" dirty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BDBB5F-4ACF-472C-BA6C-85469ABE5BBF}"/>
              </a:ext>
            </a:extLst>
          </p:cNvPr>
          <p:cNvSpPr txBox="1"/>
          <p:nvPr/>
        </p:nvSpPr>
        <p:spPr>
          <a:xfrm>
            <a:off x="3048515" y="4183447"/>
            <a:ext cx="60949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  <a:cs typeface="함초롬돋움" panose="020B0604000101010101" pitchFamily="50" charset="-127"/>
              </a:rPr>
              <a:t>https://</a:t>
            </a:r>
            <a:r>
              <a:rPr lang="en-US" altLang="ko-KR">
                <a:latin typeface="한컴산뜻돋움" panose="02000000000000000000" pitchFamily="2" charset="-127"/>
                <a:ea typeface="한컴산뜻돋움" panose="02000000000000000000" pitchFamily="2" charset="-127"/>
                <a:cs typeface="함초롬돋움" panose="020B0604000101010101" pitchFamily="50" charset="-127"/>
              </a:rPr>
              <a:t>wonjc.tistory</a:t>
            </a:r>
            <a:r>
              <a:rPr lang="ko-KR" altLang="en-US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  <a:cs typeface="함초롬돋움" panose="020B0604000101010101" pitchFamily="50" charset="-127"/>
              </a:rPr>
              <a:t>.</a:t>
            </a:r>
            <a:r>
              <a:rPr lang="ko-KR" altLang="en-US" dirty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  <a:cs typeface="함초롬돋움" panose="020B0604000101010101" pitchFamily="50" charset="-127"/>
              </a:rPr>
              <a:t>com/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6DB71A32-247F-450B-B1AC-9153716762DB}"/>
              </a:ext>
            </a:extLst>
          </p:cNvPr>
          <p:cNvSpPr/>
          <p:nvPr/>
        </p:nvSpPr>
        <p:spPr>
          <a:xfrm>
            <a:off x="973931" y="592932"/>
            <a:ext cx="10244138" cy="5672137"/>
          </a:xfrm>
          <a:prstGeom prst="rect">
            <a:avLst/>
          </a:prstGeom>
          <a:noFill/>
          <a:ln w="698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664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8844E3-9CFC-4405-B524-B6F07D5C68E9}"/>
              </a:ext>
            </a:extLst>
          </p:cNvPr>
          <p:cNvSpPr txBox="1"/>
          <p:nvPr/>
        </p:nvSpPr>
        <p:spPr>
          <a:xfrm>
            <a:off x="1172548" y="2613392"/>
            <a:ext cx="436048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5000">
                <a:latin typeface="Eras Bold ITC" panose="020B0907030504020204" pitchFamily="34" charset="0"/>
              </a:rPr>
              <a:t>Presentation</a:t>
            </a:r>
          </a:p>
          <a:p>
            <a:pPr algn="r"/>
            <a:r>
              <a:rPr lang="en-US" altLang="ko-KR" sz="5000">
                <a:latin typeface="Eras Bold ITC" panose="020B0907030504020204" pitchFamily="34" charset="0"/>
              </a:rPr>
              <a:t>INDEX</a:t>
            </a:r>
            <a:endParaRPr lang="ko-KR" altLang="en-US" sz="5000">
              <a:latin typeface="Eras Bold ITC" panose="020B0907030504020204" pitchFamily="34" charset="0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9E3A7B4B-67A5-48EE-8F80-F96601F2229B}"/>
              </a:ext>
            </a:extLst>
          </p:cNvPr>
          <p:cNvGrpSpPr/>
          <p:nvPr/>
        </p:nvGrpSpPr>
        <p:grpSpPr>
          <a:xfrm>
            <a:off x="5776787" y="1498721"/>
            <a:ext cx="5434829" cy="3860559"/>
            <a:chOff x="5776787" y="1498721"/>
            <a:chExt cx="5434829" cy="3860559"/>
          </a:xfrm>
        </p:grpSpPr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9664F704-483C-4BB5-AA18-194A710B8708}"/>
                </a:ext>
              </a:extLst>
            </p:cNvPr>
            <p:cNvCxnSpPr>
              <a:cxnSpLocks/>
            </p:cNvCxnSpPr>
            <p:nvPr/>
          </p:nvCxnSpPr>
          <p:spPr>
            <a:xfrm>
              <a:off x="5776787" y="2879124"/>
              <a:ext cx="0" cy="1170803"/>
            </a:xfrm>
            <a:prstGeom prst="line">
              <a:avLst/>
            </a:prstGeom>
            <a:ln w="6985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D4120BB-3D57-4FC2-8797-12D764FB7117}"/>
                </a:ext>
              </a:extLst>
            </p:cNvPr>
            <p:cNvSpPr txBox="1"/>
            <p:nvPr/>
          </p:nvSpPr>
          <p:spPr>
            <a:xfrm>
              <a:off x="6365786" y="1498721"/>
              <a:ext cx="97068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200">
                  <a:latin typeface="Eras Bold ITC" panose="020B0907030504020204" pitchFamily="34" charset="0"/>
                  <a:ea typeface="휴먼둥근헤드라인" panose="02030504000101010101" pitchFamily="18" charset="-127"/>
                </a:rPr>
                <a:t>01</a:t>
              </a:r>
              <a:endParaRPr lang="ko-KR" altLang="en-US" sz="4200">
                <a:latin typeface="Eras Bold ITC" panose="020B0907030504020204" pitchFamily="34" charset="0"/>
                <a:ea typeface="휴먼둥근헤드라인" panose="02030504000101010101" pitchFamily="18" charset="-127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2684FBE-502E-425F-A79F-4C57DB5C107B}"/>
                </a:ext>
              </a:extLst>
            </p:cNvPr>
            <p:cNvSpPr txBox="1"/>
            <p:nvPr/>
          </p:nvSpPr>
          <p:spPr>
            <a:xfrm>
              <a:off x="6365786" y="2539353"/>
              <a:ext cx="97068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200">
                  <a:latin typeface="Eras Bold ITC" panose="020B0907030504020204" pitchFamily="34" charset="0"/>
                  <a:ea typeface="휴먼둥근헤드라인" panose="02030504000101010101" pitchFamily="18" charset="-127"/>
                </a:rPr>
                <a:t>02</a:t>
              </a:r>
              <a:endParaRPr lang="ko-KR" altLang="en-US" sz="4200">
                <a:latin typeface="Eras Bold ITC" panose="020B0907030504020204" pitchFamily="34" charset="0"/>
                <a:ea typeface="휴먼둥근헤드라인" panose="02030504000101010101" pitchFamily="18" charset="-127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8A691E7-8CFD-4415-93AF-224FDC8F1213}"/>
                </a:ext>
              </a:extLst>
            </p:cNvPr>
            <p:cNvSpPr txBox="1"/>
            <p:nvPr/>
          </p:nvSpPr>
          <p:spPr>
            <a:xfrm>
              <a:off x="6365786" y="3579985"/>
              <a:ext cx="97068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200">
                  <a:latin typeface="Eras Bold ITC" panose="020B0907030504020204" pitchFamily="34" charset="0"/>
                  <a:ea typeface="휴먼둥근헤드라인" panose="02030504000101010101" pitchFamily="18" charset="-127"/>
                </a:rPr>
                <a:t>03</a:t>
              </a:r>
              <a:endParaRPr lang="ko-KR" altLang="en-US" sz="4200">
                <a:latin typeface="Eras Bold ITC" panose="020B0907030504020204" pitchFamily="34" charset="0"/>
                <a:ea typeface="휴먼둥근헤드라인" panose="02030504000101010101" pitchFamily="18" charset="-127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0CF1285-60D6-4A99-8B54-FCA62A4CB78B}"/>
                </a:ext>
              </a:extLst>
            </p:cNvPr>
            <p:cNvSpPr txBox="1"/>
            <p:nvPr/>
          </p:nvSpPr>
          <p:spPr>
            <a:xfrm>
              <a:off x="6365786" y="4620616"/>
              <a:ext cx="97068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200">
                  <a:latin typeface="Eras Bold ITC" panose="020B0907030504020204" pitchFamily="34" charset="0"/>
                  <a:ea typeface="휴먼둥근헤드라인" panose="02030504000101010101" pitchFamily="18" charset="-127"/>
                </a:rPr>
                <a:t>04</a:t>
              </a:r>
              <a:endParaRPr lang="ko-KR" altLang="en-US" sz="4200">
                <a:latin typeface="Eras Bold ITC" panose="020B0907030504020204" pitchFamily="34" charset="0"/>
                <a:ea typeface="휴먼둥근헤드라인" panose="02030504000101010101" pitchFamily="18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B9F89F0-B753-42EE-861E-0DA0A10D0F6E}"/>
                </a:ext>
              </a:extLst>
            </p:cNvPr>
            <p:cNvSpPr txBox="1"/>
            <p:nvPr/>
          </p:nvSpPr>
          <p:spPr>
            <a:xfrm>
              <a:off x="7336469" y="1652609"/>
              <a:ext cx="387514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200">
                  <a:latin typeface="Eras Bold ITC" panose="020B0907030504020204" pitchFamily="34" charset="0"/>
                </a:rPr>
                <a:t>Special One</a:t>
              </a:r>
              <a:endParaRPr lang="ko-KR" altLang="en-US" sz="2200">
                <a:latin typeface="Eras Bold ITC" panose="020B0907030504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333AD81-9170-46C7-B9F2-E4E10D3E20E9}"/>
                </a:ext>
              </a:extLst>
            </p:cNvPr>
            <p:cNvSpPr txBox="1"/>
            <p:nvPr/>
          </p:nvSpPr>
          <p:spPr>
            <a:xfrm>
              <a:off x="7336469" y="2663680"/>
              <a:ext cx="387514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200">
                  <a:latin typeface="Eras Bold ITC" panose="020B0907030504020204" pitchFamily="34" charset="0"/>
                </a:rPr>
                <a:t>Special Two</a:t>
              </a:r>
              <a:endParaRPr lang="ko-KR" altLang="en-US" sz="2200">
                <a:latin typeface="Eras Bold ITC" panose="020B0907030504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9283501-DB90-4065-B78E-9BC7B8A52D06}"/>
                </a:ext>
              </a:extLst>
            </p:cNvPr>
            <p:cNvSpPr txBox="1"/>
            <p:nvPr/>
          </p:nvSpPr>
          <p:spPr>
            <a:xfrm>
              <a:off x="7336469" y="3735203"/>
              <a:ext cx="387514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200">
                  <a:latin typeface="Eras Bold ITC" panose="020B0907030504020204" pitchFamily="34" charset="0"/>
                </a:rPr>
                <a:t>Special Three</a:t>
              </a:r>
              <a:endParaRPr lang="ko-KR" altLang="en-US" sz="2200">
                <a:latin typeface="Eras Bold ITC" panose="020B0907030504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D260F01-0E78-41B1-9EAD-035C5B68CE01}"/>
                </a:ext>
              </a:extLst>
            </p:cNvPr>
            <p:cNvSpPr txBox="1"/>
            <p:nvPr/>
          </p:nvSpPr>
          <p:spPr>
            <a:xfrm>
              <a:off x="7336469" y="4775835"/>
              <a:ext cx="387514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200">
                  <a:latin typeface="Eras Bold ITC" panose="020B0907030504020204" pitchFamily="34" charset="0"/>
                </a:rPr>
                <a:t>Special Four</a:t>
              </a:r>
              <a:endParaRPr lang="ko-KR" altLang="en-US" sz="2200">
                <a:latin typeface="Eras Bold ITC" panose="020B0907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4268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5332B398-CA1A-43BE-BC27-3B0369DA962A}"/>
              </a:ext>
            </a:extLst>
          </p:cNvPr>
          <p:cNvGrpSpPr/>
          <p:nvPr/>
        </p:nvGrpSpPr>
        <p:grpSpPr>
          <a:xfrm>
            <a:off x="1035569" y="1677894"/>
            <a:ext cx="3164008" cy="1892937"/>
            <a:chOff x="2062900" y="1739678"/>
            <a:chExt cx="3164008" cy="189293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1AA084B-E153-491F-BD09-E0950A81051F}"/>
                </a:ext>
              </a:extLst>
            </p:cNvPr>
            <p:cNvSpPr txBox="1"/>
            <p:nvPr/>
          </p:nvSpPr>
          <p:spPr>
            <a:xfrm>
              <a:off x="2062900" y="1739678"/>
              <a:ext cx="97068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200">
                  <a:latin typeface="Eras Bold ITC" panose="020B0907030504020204" pitchFamily="34" charset="0"/>
                  <a:ea typeface="휴먼둥근헤드라인" panose="02030504000101010101" pitchFamily="18" charset="-127"/>
                </a:rPr>
                <a:t>01</a:t>
              </a:r>
              <a:endParaRPr lang="ko-KR" altLang="en-US" sz="4200">
                <a:latin typeface="Eras Bold ITC" panose="020B0907030504020204" pitchFamily="34" charset="0"/>
                <a:ea typeface="휴먼둥근헤드라인" panose="02030504000101010101" pitchFamily="18" charset="-127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90DA79-DBC0-4DEA-9F65-439BD01AF11F}"/>
                </a:ext>
              </a:extLst>
            </p:cNvPr>
            <p:cNvSpPr txBox="1"/>
            <p:nvPr/>
          </p:nvSpPr>
          <p:spPr>
            <a:xfrm>
              <a:off x="2801566" y="2262898"/>
              <a:ext cx="178125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200" b="1">
                  <a:latin typeface="Arial" panose="020B0604020202020204" pitchFamily="34" charset="0"/>
                  <a:cs typeface="Arial" panose="020B0604020202020204" pitchFamily="34" charset="0"/>
                </a:rPr>
                <a:t>CONTENTS</a:t>
              </a:r>
              <a:endParaRPr lang="ko-KR" altLang="en-US" sz="2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04A326D-2F9F-4A9B-9CDA-00D15C7B8CB8}"/>
                </a:ext>
              </a:extLst>
            </p:cNvPr>
            <p:cNvSpPr txBox="1"/>
            <p:nvPr/>
          </p:nvSpPr>
          <p:spPr>
            <a:xfrm>
              <a:off x="2801566" y="2847785"/>
              <a:ext cx="242534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>
                  <a:latin typeface="Arial" panose="020B0604020202020204" pitchFamily="34" charset="0"/>
                  <a:cs typeface="Arial" panose="020B0604020202020204" pitchFamily="34" charset="0"/>
                </a:rPr>
                <a:t>Use it to describe and list various pieces of information.</a:t>
              </a:r>
              <a:endParaRPr lang="ko-KR" altLang="en-US"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E5A78313-EC52-4768-85E8-AE86FA5F0C26}"/>
                </a:ext>
              </a:extLst>
            </p:cNvPr>
            <p:cNvCxnSpPr>
              <a:cxnSpLocks/>
            </p:cNvCxnSpPr>
            <p:nvPr/>
          </p:nvCxnSpPr>
          <p:spPr>
            <a:xfrm>
              <a:off x="2897659" y="2109010"/>
              <a:ext cx="214389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09AB1593-7D48-4FDC-96A9-E1B806D71632}"/>
              </a:ext>
            </a:extLst>
          </p:cNvPr>
          <p:cNvGrpSpPr/>
          <p:nvPr/>
        </p:nvGrpSpPr>
        <p:grpSpPr>
          <a:xfrm>
            <a:off x="5827931" y="1677894"/>
            <a:ext cx="3164008" cy="1892937"/>
            <a:chOff x="2062900" y="1739678"/>
            <a:chExt cx="3164008" cy="189293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EA5CCE-05F1-4109-812A-2B95C71639CF}"/>
                </a:ext>
              </a:extLst>
            </p:cNvPr>
            <p:cNvSpPr txBox="1"/>
            <p:nvPr/>
          </p:nvSpPr>
          <p:spPr>
            <a:xfrm>
              <a:off x="2062900" y="1739678"/>
              <a:ext cx="97068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200">
                  <a:latin typeface="Eras Bold ITC" panose="020B0907030504020204" pitchFamily="34" charset="0"/>
                  <a:ea typeface="휴먼둥근헤드라인" panose="02030504000101010101" pitchFamily="18" charset="-127"/>
                </a:rPr>
                <a:t>02</a:t>
              </a:r>
              <a:endParaRPr lang="ko-KR" altLang="en-US" sz="4200">
                <a:latin typeface="Eras Bold ITC" panose="020B0907030504020204" pitchFamily="34" charset="0"/>
                <a:ea typeface="휴먼둥근헤드라인" panose="02030504000101010101" pitchFamily="18" charset="-127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36A6CBC-F4D0-4319-B086-5279090C35CF}"/>
                </a:ext>
              </a:extLst>
            </p:cNvPr>
            <p:cNvSpPr txBox="1"/>
            <p:nvPr/>
          </p:nvSpPr>
          <p:spPr>
            <a:xfrm>
              <a:off x="2801566" y="2262898"/>
              <a:ext cx="178125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200" b="1">
                  <a:latin typeface="Arial" panose="020B0604020202020204" pitchFamily="34" charset="0"/>
                  <a:cs typeface="Arial" panose="020B0604020202020204" pitchFamily="34" charset="0"/>
                </a:rPr>
                <a:t>CONTENTS</a:t>
              </a:r>
              <a:endParaRPr lang="ko-KR" altLang="en-US" sz="2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BC6B88-1218-49CB-A3DD-E9B88212F979}"/>
                </a:ext>
              </a:extLst>
            </p:cNvPr>
            <p:cNvSpPr txBox="1"/>
            <p:nvPr/>
          </p:nvSpPr>
          <p:spPr>
            <a:xfrm>
              <a:off x="2801566" y="2847785"/>
              <a:ext cx="242534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>
                  <a:latin typeface="Arial" panose="020B0604020202020204" pitchFamily="34" charset="0"/>
                  <a:cs typeface="Arial" panose="020B0604020202020204" pitchFamily="34" charset="0"/>
                </a:rPr>
                <a:t>Use it to describe and list various pieces of information.</a:t>
              </a:r>
              <a:endParaRPr lang="ko-KR" altLang="en-US"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CCB127B4-5603-48F0-87CB-95389ABB2E91}"/>
                </a:ext>
              </a:extLst>
            </p:cNvPr>
            <p:cNvCxnSpPr>
              <a:cxnSpLocks/>
            </p:cNvCxnSpPr>
            <p:nvPr/>
          </p:nvCxnSpPr>
          <p:spPr>
            <a:xfrm>
              <a:off x="2897659" y="2109010"/>
              <a:ext cx="214389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72642862-7910-41B1-8071-56AB557A193E}"/>
              </a:ext>
            </a:extLst>
          </p:cNvPr>
          <p:cNvGrpSpPr/>
          <p:nvPr/>
        </p:nvGrpSpPr>
        <p:grpSpPr>
          <a:xfrm>
            <a:off x="2986906" y="3782661"/>
            <a:ext cx="3164008" cy="1892937"/>
            <a:chOff x="2062900" y="1739678"/>
            <a:chExt cx="3164008" cy="189293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6FFA389-7217-4EC8-B377-26814021434D}"/>
                </a:ext>
              </a:extLst>
            </p:cNvPr>
            <p:cNvSpPr txBox="1"/>
            <p:nvPr/>
          </p:nvSpPr>
          <p:spPr>
            <a:xfrm>
              <a:off x="2062900" y="1739678"/>
              <a:ext cx="97068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200">
                  <a:latin typeface="Eras Bold ITC" panose="020B0907030504020204" pitchFamily="34" charset="0"/>
                  <a:ea typeface="휴먼둥근헤드라인" panose="02030504000101010101" pitchFamily="18" charset="-127"/>
                </a:rPr>
                <a:t>03</a:t>
              </a:r>
              <a:endParaRPr lang="ko-KR" altLang="en-US" sz="4200">
                <a:latin typeface="Eras Bold ITC" panose="020B0907030504020204" pitchFamily="34" charset="0"/>
                <a:ea typeface="휴먼둥근헤드라인" panose="02030504000101010101" pitchFamily="18" charset="-127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F464E69-F58B-4278-BF1D-ECD432AAB638}"/>
                </a:ext>
              </a:extLst>
            </p:cNvPr>
            <p:cNvSpPr txBox="1"/>
            <p:nvPr/>
          </p:nvSpPr>
          <p:spPr>
            <a:xfrm>
              <a:off x="2801566" y="2262898"/>
              <a:ext cx="178125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200" b="1">
                  <a:latin typeface="Arial" panose="020B0604020202020204" pitchFamily="34" charset="0"/>
                  <a:cs typeface="Arial" panose="020B0604020202020204" pitchFamily="34" charset="0"/>
                </a:rPr>
                <a:t>CONTENTS</a:t>
              </a:r>
              <a:endParaRPr lang="ko-KR" altLang="en-US" sz="2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98AE1F0-985C-4870-A48D-26AA2F6B96B0}"/>
                </a:ext>
              </a:extLst>
            </p:cNvPr>
            <p:cNvSpPr txBox="1"/>
            <p:nvPr/>
          </p:nvSpPr>
          <p:spPr>
            <a:xfrm>
              <a:off x="2801566" y="2847785"/>
              <a:ext cx="242534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>
                  <a:latin typeface="Arial" panose="020B0604020202020204" pitchFamily="34" charset="0"/>
                  <a:cs typeface="Arial" panose="020B0604020202020204" pitchFamily="34" charset="0"/>
                </a:rPr>
                <a:t>Use it to describe and list various pieces of information.</a:t>
              </a:r>
              <a:endParaRPr lang="ko-KR" altLang="en-US"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9F89DD3A-11A1-4DC9-86E5-5F5A9790502F}"/>
                </a:ext>
              </a:extLst>
            </p:cNvPr>
            <p:cNvCxnSpPr>
              <a:cxnSpLocks/>
            </p:cNvCxnSpPr>
            <p:nvPr/>
          </p:nvCxnSpPr>
          <p:spPr>
            <a:xfrm>
              <a:off x="2897659" y="2109010"/>
              <a:ext cx="214389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ED1E6286-B9E7-4389-8F58-832D59FF989D}"/>
              </a:ext>
            </a:extLst>
          </p:cNvPr>
          <p:cNvGrpSpPr/>
          <p:nvPr/>
        </p:nvGrpSpPr>
        <p:grpSpPr>
          <a:xfrm>
            <a:off x="7779268" y="3782661"/>
            <a:ext cx="3164008" cy="1892937"/>
            <a:chOff x="2062900" y="1739678"/>
            <a:chExt cx="3164008" cy="189293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F5DCC5B-B5EA-4E3C-B3E1-FD10D90593B2}"/>
                </a:ext>
              </a:extLst>
            </p:cNvPr>
            <p:cNvSpPr txBox="1"/>
            <p:nvPr/>
          </p:nvSpPr>
          <p:spPr>
            <a:xfrm>
              <a:off x="2062900" y="1739678"/>
              <a:ext cx="97068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200">
                  <a:latin typeface="Eras Bold ITC" panose="020B0907030504020204" pitchFamily="34" charset="0"/>
                  <a:ea typeface="휴먼둥근헤드라인" panose="02030504000101010101" pitchFamily="18" charset="-127"/>
                </a:rPr>
                <a:t>04</a:t>
              </a:r>
              <a:endParaRPr lang="ko-KR" altLang="en-US" sz="4200">
                <a:latin typeface="Eras Bold ITC" panose="020B0907030504020204" pitchFamily="34" charset="0"/>
                <a:ea typeface="휴먼둥근헤드라인" panose="02030504000101010101" pitchFamily="18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2E5F608-7302-44B1-96F0-24A772B844FE}"/>
                </a:ext>
              </a:extLst>
            </p:cNvPr>
            <p:cNvSpPr txBox="1"/>
            <p:nvPr/>
          </p:nvSpPr>
          <p:spPr>
            <a:xfrm>
              <a:off x="2801566" y="2262898"/>
              <a:ext cx="178125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200" b="1">
                  <a:latin typeface="Arial" panose="020B0604020202020204" pitchFamily="34" charset="0"/>
                  <a:cs typeface="Arial" panose="020B0604020202020204" pitchFamily="34" charset="0"/>
                </a:rPr>
                <a:t>CONTENTS</a:t>
              </a:r>
              <a:endParaRPr lang="ko-KR" altLang="en-US" sz="2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6A08A26-9E0E-49C8-961F-16C369AC8252}"/>
                </a:ext>
              </a:extLst>
            </p:cNvPr>
            <p:cNvSpPr txBox="1"/>
            <p:nvPr/>
          </p:nvSpPr>
          <p:spPr>
            <a:xfrm>
              <a:off x="2801566" y="2847785"/>
              <a:ext cx="242534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>
                  <a:latin typeface="Arial" panose="020B0604020202020204" pitchFamily="34" charset="0"/>
                  <a:cs typeface="Arial" panose="020B0604020202020204" pitchFamily="34" charset="0"/>
                </a:rPr>
                <a:t>Use it to describe and list various pieces of information.</a:t>
              </a:r>
              <a:endParaRPr lang="ko-KR" altLang="en-US"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F369BCFF-B1B7-444B-92ED-3F47464ECEA8}"/>
                </a:ext>
              </a:extLst>
            </p:cNvPr>
            <p:cNvCxnSpPr>
              <a:cxnSpLocks/>
            </p:cNvCxnSpPr>
            <p:nvPr/>
          </p:nvCxnSpPr>
          <p:spPr>
            <a:xfrm>
              <a:off x="2897659" y="2109010"/>
              <a:ext cx="214389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6621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23">
            <a:extLst>
              <a:ext uri="{FF2B5EF4-FFF2-40B4-BE49-F238E27FC236}">
                <a16:creationId xmlns:a16="http://schemas.microsoft.com/office/drawing/2014/main" id="{8E49C339-3564-4C8D-BCEE-C9DD8D2E1B37}"/>
              </a:ext>
            </a:extLst>
          </p:cNvPr>
          <p:cNvGrpSpPr/>
          <p:nvPr/>
        </p:nvGrpSpPr>
        <p:grpSpPr>
          <a:xfrm>
            <a:off x="1528247" y="2907222"/>
            <a:ext cx="9135507" cy="602611"/>
            <a:chOff x="2429447" y="3230720"/>
            <a:chExt cx="9135507" cy="602611"/>
          </a:xfrm>
        </p:grpSpPr>
        <p:sp>
          <p:nvSpPr>
            <p:cNvPr id="9" name="Google Shape;5123;p44">
              <a:extLst>
                <a:ext uri="{FF2B5EF4-FFF2-40B4-BE49-F238E27FC236}">
                  <a16:creationId xmlns:a16="http://schemas.microsoft.com/office/drawing/2014/main" id="{2C355850-539C-44B4-A1C2-15BE16F33A76}"/>
                </a:ext>
              </a:extLst>
            </p:cNvPr>
            <p:cNvSpPr/>
            <p:nvPr/>
          </p:nvSpPr>
          <p:spPr>
            <a:xfrm>
              <a:off x="7872537" y="3230728"/>
              <a:ext cx="1890016" cy="602603"/>
            </a:xfrm>
            <a:custGeom>
              <a:avLst/>
              <a:gdLst/>
              <a:ahLst/>
              <a:cxnLst/>
              <a:rect l="l" t="t" r="r" b="b"/>
              <a:pathLst>
                <a:path w="19910" h="6348" extrusionOk="0">
                  <a:moveTo>
                    <a:pt x="1" y="0"/>
                  </a:moveTo>
                  <a:lnTo>
                    <a:pt x="1384" y="3174"/>
                  </a:lnTo>
                  <a:lnTo>
                    <a:pt x="1" y="6347"/>
                  </a:lnTo>
                  <a:lnTo>
                    <a:pt x="18527" y="6347"/>
                  </a:lnTo>
                  <a:lnTo>
                    <a:pt x="19910" y="3174"/>
                  </a:lnTo>
                  <a:lnTo>
                    <a:pt x="18527" y="0"/>
                  </a:lnTo>
                  <a:close/>
                </a:path>
              </a:pathLst>
            </a:custGeom>
            <a:solidFill>
              <a:srgbClr val="C4B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Eras Bold ITC" panose="020B0907030504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5124;p44">
              <a:extLst>
                <a:ext uri="{FF2B5EF4-FFF2-40B4-BE49-F238E27FC236}">
                  <a16:creationId xmlns:a16="http://schemas.microsoft.com/office/drawing/2014/main" id="{7FA93409-C5F4-48F0-B6EE-F144CAA64B78}"/>
                </a:ext>
              </a:extLst>
            </p:cNvPr>
            <p:cNvSpPr/>
            <p:nvPr/>
          </p:nvSpPr>
          <p:spPr>
            <a:xfrm>
              <a:off x="6072792" y="3230728"/>
              <a:ext cx="1890016" cy="602603"/>
            </a:xfrm>
            <a:custGeom>
              <a:avLst/>
              <a:gdLst/>
              <a:ahLst/>
              <a:cxnLst/>
              <a:rect l="l" t="t" r="r" b="b"/>
              <a:pathLst>
                <a:path w="19910" h="6348" extrusionOk="0">
                  <a:moveTo>
                    <a:pt x="0" y="0"/>
                  </a:moveTo>
                  <a:lnTo>
                    <a:pt x="1384" y="3174"/>
                  </a:lnTo>
                  <a:lnTo>
                    <a:pt x="0" y="6347"/>
                  </a:lnTo>
                  <a:lnTo>
                    <a:pt x="18526" y="6347"/>
                  </a:lnTo>
                  <a:lnTo>
                    <a:pt x="19909" y="3174"/>
                  </a:lnTo>
                  <a:lnTo>
                    <a:pt x="18526" y="0"/>
                  </a:lnTo>
                  <a:close/>
                </a:path>
              </a:pathLst>
            </a:custGeom>
            <a:solidFill>
              <a:srgbClr val="A897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Eras Bold ITC" panose="020B0907030504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5125;p44">
              <a:extLst>
                <a:ext uri="{FF2B5EF4-FFF2-40B4-BE49-F238E27FC236}">
                  <a16:creationId xmlns:a16="http://schemas.microsoft.com/office/drawing/2014/main" id="{87E78AF1-9479-4FD0-A419-C003CFDD3B1C}"/>
                </a:ext>
              </a:extLst>
            </p:cNvPr>
            <p:cNvSpPr/>
            <p:nvPr/>
          </p:nvSpPr>
          <p:spPr>
            <a:xfrm>
              <a:off x="4270391" y="3230728"/>
              <a:ext cx="1890016" cy="602603"/>
            </a:xfrm>
            <a:custGeom>
              <a:avLst/>
              <a:gdLst/>
              <a:ahLst/>
              <a:cxnLst/>
              <a:rect l="l" t="t" r="r" b="b"/>
              <a:pathLst>
                <a:path w="19910" h="6348" extrusionOk="0">
                  <a:moveTo>
                    <a:pt x="1" y="0"/>
                  </a:moveTo>
                  <a:lnTo>
                    <a:pt x="1384" y="3174"/>
                  </a:lnTo>
                  <a:lnTo>
                    <a:pt x="1" y="6347"/>
                  </a:lnTo>
                  <a:lnTo>
                    <a:pt x="18526" y="6347"/>
                  </a:lnTo>
                  <a:lnTo>
                    <a:pt x="19910" y="3174"/>
                  </a:lnTo>
                  <a:lnTo>
                    <a:pt x="18526" y="0"/>
                  </a:lnTo>
                  <a:close/>
                </a:path>
              </a:pathLst>
            </a:custGeom>
            <a:solidFill>
              <a:srgbClr val="9A8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Eras Bold ITC" panose="020B0907030504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5126;p44">
              <a:extLst>
                <a:ext uri="{FF2B5EF4-FFF2-40B4-BE49-F238E27FC236}">
                  <a16:creationId xmlns:a16="http://schemas.microsoft.com/office/drawing/2014/main" id="{CDCA0769-F38D-4A65-8F99-887FA09A659A}"/>
                </a:ext>
              </a:extLst>
            </p:cNvPr>
            <p:cNvSpPr/>
            <p:nvPr/>
          </p:nvSpPr>
          <p:spPr>
            <a:xfrm>
              <a:off x="2429447" y="3230728"/>
              <a:ext cx="1931120" cy="602603"/>
            </a:xfrm>
            <a:custGeom>
              <a:avLst/>
              <a:gdLst/>
              <a:ahLst/>
              <a:cxnLst/>
              <a:rect l="l" t="t" r="r" b="b"/>
              <a:pathLst>
                <a:path w="20343" h="6348" extrusionOk="0">
                  <a:moveTo>
                    <a:pt x="0" y="0"/>
                  </a:moveTo>
                  <a:lnTo>
                    <a:pt x="0" y="6347"/>
                  </a:lnTo>
                  <a:lnTo>
                    <a:pt x="18933" y="6347"/>
                  </a:lnTo>
                  <a:lnTo>
                    <a:pt x="20343" y="3174"/>
                  </a:lnTo>
                  <a:lnTo>
                    <a:pt x="18933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Eras Bold ITC" panose="020B0907030504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5123;p44">
              <a:extLst>
                <a:ext uri="{FF2B5EF4-FFF2-40B4-BE49-F238E27FC236}">
                  <a16:creationId xmlns:a16="http://schemas.microsoft.com/office/drawing/2014/main" id="{4553F14D-D66F-4407-8568-A9F65FBBB864}"/>
                </a:ext>
              </a:extLst>
            </p:cNvPr>
            <p:cNvSpPr/>
            <p:nvPr/>
          </p:nvSpPr>
          <p:spPr>
            <a:xfrm>
              <a:off x="9674938" y="3230720"/>
              <a:ext cx="1890016" cy="602603"/>
            </a:xfrm>
            <a:custGeom>
              <a:avLst/>
              <a:gdLst/>
              <a:ahLst/>
              <a:cxnLst/>
              <a:rect l="l" t="t" r="r" b="b"/>
              <a:pathLst>
                <a:path w="19910" h="6348" extrusionOk="0">
                  <a:moveTo>
                    <a:pt x="1" y="0"/>
                  </a:moveTo>
                  <a:lnTo>
                    <a:pt x="1384" y="3174"/>
                  </a:lnTo>
                  <a:lnTo>
                    <a:pt x="1" y="6347"/>
                  </a:lnTo>
                  <a:lnTo>
                    <a:pt x="18527" y="6347"/>
                  </a:lnTo>
                  <a:lnTo>
                    <a:pt x="19910" y="3174"/>
                  </a:lnTo>
                  <a:lnTo>
                    <a:pt x="18527" y="0"/>
                  </a:lnTo>
                  <a:close/>
                </a:path>
              </a:pathLst>
            </a:custGeom>
            <a:solidFill>
              <a:srgbClr val="D6CD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Eras Bold ITC" panose="020B0907030504020204" pitchFamily="34" charset="0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5128;p44">
            <a:extLst>
              <a:ext uri="{FF2B5EF4-FFF2-40B4-BE49-F238E27FC236}">
                <a16:creationId xmlns:a16="http://schemas.microsoft.com/office/drawing/2014/main" id="{BB69F210-0EAB-4DE2-8389-4204E3A9D9ED}"/>
              </a:ext>
            </a:extLst>
          </p:cNvPr>
          <p:cNvSpPr txBox="1">
            <a:spLocks/>
          </p:cNvSpPr>
          <p:nvPr/>
        </p:nvSpPr>
        <p:spPr>
          <a:xfrm>
            <a:off x="1603428" y="2944754"/>
            <a:ext cx="1371600" cy="448200"/>
          </a:xfrm>
          <a:prstGeom prst="rect">
            <a:avLst/>
          </a:prstGeom>
          <a:noFill/>
          <a:ln>
            <a:noFill/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0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Font typeface="Wingdings 2" charset="2"/>
              <a:buNone/>
            </a:pPr>
            <a:r>
              <a:rPr lang="en-US" b="1">
                <a:solidFill>
                  <a:srgbClr val="FFFFFF"/>
                </a:solidFill>
                <a:latin typeface="Eras Bold ITC" panose="020B0907030504020204" pitchFamily="34" charset="0"/>
              </a:rPr>
              <a:t>DAY 1</a:t>
            </a:r>
            <a:endParaRPr lang="en-US">
              <a:solidFill>
                <a:srgbClr val="FFFFFF"/>
              </a:solidFill>
              <a:latin typeface="Eras Bold ITC" panose="020B0907030504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Font typeface="Wingdings 2" charset="2"/>
              <a:buNone/>
            </a:pPr>
            <a:endParaRPr lang="en-US">
              <a:solidFill>
                <a:srgbClr val="FFFFFF"/>
              </a:solidFill>
              <a:latin typeface="Eras Bold ITC" panose="020B0907030504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Font typeface="Wingdings 2" charset="2"/>
              <a:buNone/>
            </a:pPr>
            <a:endParaRPr lang="en-US">
              <a:solidFill>
                <a:srgbClr val="FFFFFF"/>
              </a:solidFill>
              <a:latin typeface="Eras Bold ITC" panose="020B0907030504020204" pitchFamily="34" charset="0"/>
            </a:endParaRPr>
          </a:p>
        </p:txBody>
      </p:sp>
      <p:sp>
        <p:nvSpPr>
          <p:cNvPr id="15" name="Google Shape;5130;p44">
            <a:extLst>
              <a:ext uri="{FF2B5EF4-FFF2-40B4-BE49-F238E27FC236}">
                <a16:creationId xmlns:a16="http://schemas.microsoft.com/office/drawing/2014/main" id="{E9361E26-0662-4AEF-84B5-034A822C666F}"/>
              </a:ext>
            </a:extLst>
          </p:cNvPr>
          <p:cNvSpPr txBox="1">
            <a:spLocks/>
          </p:cNvSpPr>
          <p:nvPr/>
        </p:nvSpPr>
        <p:spPr>
          <a:xfrm>
            <a:off x="3565223" y="2944758"/>
            <a:ext cx="1371600" cy="448200"/>
          </a:xfrm>
          <a:prstGeom prst="rect">
            <a:avLst/>
          </a:prstGeom>
          <a:noFill/>
          <a:ln>
            <a:noFill/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0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Font typeface="Wingdings 2" charset="2"/>
              <a:buNone/>
            </a:pPr>
            <a:r>
              <a:rPr lang="en-US" b="1">
                <a:solidFill>
                  <a:srgbClr val="FFFFFF"/>
                </a:solidFill>
                <a:latin typeface="Eras Bold ITC" panose="020B0907030504020204" pitchFamily="34" charset="0"/>
              </a:rPr>
              <a:t>DAY 2</a:t>
            </a:r>
            <a:endParaRPr lang="en-US">
              <a:solidFill>
                <a:srgbClr val="FFFFFF"/>
              </a:solidFill>
              <a:latin typeface="Eras Bold ITC" panose="020B0907030504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Font typeface="Wingdings 2" charset="2"/>
              <a:buNone/>
            </a:pPr>
            <a:endParaRPr lang="en-US">
              <a:solidFill>
                <a:srgbClr val="FFFFFF"/>
              </a:solidFill>
              <a:latin typeface="Eras Bold ITC" panose="020B0907030504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Font typeface="Wingdings 2" charset="2"/>
              <a:buNone/>
            </a:pPr>
            <a:endParaRPr lang="en-US">
              <a:solidFill>
                <a:srgbClr val="FFFFFF"/>
              </a:solidFill>
              <a:latin typeface="Eras Bold ITC" panose="020B0907030504020204" pitchFamily="34" charset="0"/>
            </a:endParaRPr>
          </a:p>
        </p:txBody>
      </p:sp>
      <p:sp>
        <p:nvSpPr>
          <p:cNvPr id="16" name="Google Shape;5131;p44">
            <a:extLst>
              <a:ext uri="{FF2B5EF4-FFF2-40B4-BE49-F238E27FC236}">
                <a16:creationId xmlns:a16="http://schemas.microsoft.com/office/drawing/2014/main" id="{369A2AF5-3BE0-4314-996D-0D270995919F}"/>
              </a:ext>
            </a:extLst>
          </p:cNvPr>
          <p:cNvSpPr txBox="1">
            <a:spLocks/>
          </p:cNvSpPr>
          <p:nvPr/>
        </p:nvSpPr>
        <p:spPr>
          <a:xfrm>
            <a:off x="5362076" y="2944766"/>
            <a:ext cx="1371600" cy="448200"/>
          </a:xfrm>
          <a:prstGeom prst="rect">
            <a:avLst/>
          </a:prstGeom>
          <a:noFill/>
          <a:ln>
            <a:noFill/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0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Font typeface="Wingdings 2" charset="2"/>
              <a:buNone/>
            </a:pPr>
            <a:r>
              <a:rPr lang="en-US" b="1">
                <a:solidFill>
                  <a:srgbClr val="FFFFFF"/>
                </a:solidFill>
                <a:latin typeface="Eras Bold ITC" panose="020B0907030504020204" pitchFamily="34" charset="0"/>
              </a:rPr>
              <a:t>DAY 3</a:t>
            </a:r>
            <a:endParaRPr lang="en-US">
              <a:solidFill>
                <a:srgbClr val="FFFFFF"/>
              </a:solidFill>
              <a:latin typeface="Eras Bold ITC" panose="020B0907030504020204" pitchFamily="34" charset="0"/>
            </a:endParaRPr>
          </a:p>
        </p:txBody>
      </p:sp>
      <p:sp>
        <p:nvSpPr>
          <p:cNvPr id="17" name="Google Shape;5132;p44">
            <a:extLst>
              <a:ext uri="{FF2B5EF4-FFF2-40B4-BE49-F238E27FC236}">
                <a16:creationId xmlns:a16="http://schemas.microsoft.com/office/drawing/2014/main" id="{82D556A5-AE54-49B5-A162-40C849BB304C}"/>
              </a:ext>
            </a:extLst>
          </p:cNvPr>
          <p:cNvSpPr txBox="1">
            <a:spLocks/>
          </p:cNvSpPr>
          <p:nvPr/>
        </p:nvSpPr>
        <p:spPr>
          <a:xfrm>
            <a:off x="7158941" y="2944766"/>
            <a:ext cx="1371600" cy="448200"/>
          </a:xfrm>
          <a:prstGeom prst="rect">
            <a:avLst/>
          </a:prstGeom>
          <a:noFill/>
          <a:ln>
            <a:noFill/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0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Font typeface="Wingdings 2" charset="2"/>
              <a:buNone/>
            </a:pPr>
            <a:r>
              <a:rPr lang="en-US" b="1">
                <a:solidFill>
                  <a:srgbClr val="FFFFFF"/>
                </a:solidFill>
                <a:latin typeface="Eras Bold ITC" panose="020B0907030504020204" pitchFamily="34" charset="0"/>
              </a:rPr>
              <a:t>DAY 4</a:t>
            </a:r>
            <a:endParaRPr lang="en-US">
              <a:solidFill>
                <a:srgbClr val="FFFFFF"/>
              </a:solidFill>
              <a:latin typeface="Eras Bold ITC" panose="020B0907030504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Font typeface="Wingdings 2" charset="2"/>
              <a:buNone/>
            </a:pPr>
            <a:endParaRPr lang="en-US">
              <a:solidFill>
                <a:srgbClr val="FFFFFF"/>
              </a:solidFill>
              <a:latin typeface="Eras Bold ITC" panose="020B0907030504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Font typeface="Wingdings 2" charset="2"/>
              <a:buNone/>
            </a:pPr>
            <a:endParaRPr lang="en-US">
              <a:solidFill>
                <a:srgbClr val="FFFFFF"/>
              </a:solidFill>
              <a:latin typeface="Eras Bold ITC" panose="020B0907030504020204" pitchFamily="34" charset="0"/>
            </a:endParaRPr>
          </a:p>
        </p:txBody>
      </p:sp>
      <p:sp>
        <p:nvSpPr>
          <p:cNvPr id="19" name="Google Shape;5134;p44">
            <a:extLst>
              <a:ext uri="{FF2B5EF4-FFF2-40B4-BE49-F238E27FC236}">
                <a16:creationId xmlns:a16="http://schemas.microsoft.com/office/drawing/2014/main" id="{7375E8A7-420E-48BB-987E-EEF380461630}"/>
              </a:ext>
            </a:extLst>
          </p:cNvPr>
          <p:cNvSpPr txBox="1">
            <a:spLocks/>
          </p:cNvSpPr>
          <p:nvPr/>
        </p:nvSpPr>
        <p:spPr>
          <a:xfrm>
            <a:off x="1528247" y="3873846"/>
            <a:ext cx="1641300" cy="1483213"/>
          </a:xfrm>
          <a:prstGeom prst="rect">
            <a:avLst/>
          </a:prstGeom>
          <a:noFill/>
          <a:ln>
            <a:noFill/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0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On the first day, it is recommended to select bibimbap as the lunch menu. Because everything gets messed up.</a:t>
            </a:r>
            <a:r>
              <a:rPr kumimoji="0" lang="ko-KR" altLang="ko-KR" sz="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ko-KR" altLang="ko-KR" sz="10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Google Shape;5127;p44">
            <a:extLst>
              <a:ext uri="{FF2B5EF4-FFF2-40B4-BE49-F238E27FC236}">
                <a16:creationId xmlns:a16="http://schemas.microsoft.com/office/drawing/2014/main" id="{3D72D03A-A992-48D5-B741-B1FEE16DE5B5}"/>
              </a:ext>
            </a:extLst>
          </p:cNvPr>
          <p:cNvSpPr txBox="1">
            <a:spLocks/>
          </p:cNvSpPr>
          <p:nvPr/>
        </p:nvSpPr>
        <p:spPr>
          <a:xfrm>
            <a:off x="2267039" y="561142"/>
            <a:ext cx="7620855" cy="995807"/>
          </a:xfrm>
          <a:prstGeom prst="rect">
            <a:avLst/>
          </a:prstGeom>
          <a:noFill/>
          <a:ln>
            <a:noFill/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Eras Bold ITC" panose="020B0907030504020204" pitchFamily="34" charset="0"/>
              </a:rPr>
              <a:t>A timeline for a week</a:t>
            </a:r>
          </a:p>
        </p:txBody>
      </p:sp>
      <p:sp>
        <p:nvSpPr>
          <p:cNvPr id="25" name="Google Shape;5132;p44">
            <a:extLst>
              <a:ext uri="{FF2B5EF4-FFF2-40B4-BE49-F238E27FC236}">
                <a16:creationId xmlns:a16="http://schemas.microsoft.com/office/drawing/2014/main" id="{D34CBE86-01F6-4152-B877-056EB5BE2A45}"/>
              </a:ext>
            </a:extLst>
          </p:cNvPr>
          <p:cNvSpPr txBox="1">
            <a:spLocks/>
          </p:cNvSpPr>
          <p:nvPr/>
        </p:nvSpPr>
        <p:spPr>
          <a:xfrm>
            <a:off x="8952470" y="2944754"/>
            <a:ext cx="1371600" cy="448200"/>
          </a:xfrm>
          <a:prstGeom prst="rect">
            <a:avLst/>
          </a:prstGeom>
          <a:noFill/>
          <a:ln>
            <a:noFill/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0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Font typeface="Wingdings 2" charset="2"/>
              <a:buNone/>
            </a:pPr>
            <a:r>
              <a:rPr lang="en-US" b="1">
                <a:solidFill>
                  <a:srgbClr val="FFFFFF"/>
                </a:solidFill>
                <a:latin typeface="Eras Bold ITC" panose="020B0907030504020204" pitchFamily="34" charset="0"/>
              </a:rPr>
              <a:t>DAY 5</a:t>
            </a:r>
            <a:endParaRPr lang="en-US">
              <a:solidFill>
                <a:srgbClr val="FFFFFF"/>
              </a:solidFill>
              <a:latin typeface="Eras Bold ITC" panose="020B0907030504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Font typeface="Wingdings 2" charset="2"/>
              <a:buNone/>
            </a:pPr>
            <a:endParaRPr lang="en-US">
              <a:solidFill>
                <a:srgbClr val="FFFFFF"/>
              </a:solidFill>
              <a:latin typeface="Eras Bold ITC" panose="020B0907030504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Font typeface="Wingdings 2" charset="2"/>
              <a:buNone/>
            </a:pPr>
            <a:endParaRPr lang="en-US">
              <a:solidFill>
                <a:srgbClr val="FFFFFF"/>
              </a:solidFill>
              <a:latin typeface="Eras Bold ITC" panose="020B0907030504020204" pitchFamily="34" charset="0"/>
            </a:endParaRPr>
          </a:p>
        </p:txBody>
      </p:sp>
      <p:sp>
        <p:nvSpPr>
          <p:cNvPr id="27" name="Google Shape;5134;p44">
            <a:extLst>
              <a:ext uri="{FF2B5EF4-FFF2-40B4-BE49-F238E27FC236}">
                <a16:creationId xmlns:a16="http://schemas.microsoft.com/office/drawing/2014/main" id="{9096B34B-EB1B-4FB8-AE4F-3A87FD759F72}"/>
              </a:ext>
            </a:extLst>
          </p:cNvPr>
          <p:cNvSpPr txBox="1">
            <a:spLocks/>
          </p:cNvSpPr>
          <p:nvPr/>
        </p:nvSpPr>
        <p:spPr>
          <a:xfrm>
            <a:off x="3369191" y="3873845"/>
            <a:ext cx="1641300" cy="1483213"/>
          </a:xfrm>
          <a:prstGeom prst="rect">
            <a:avLst/>
          </a:prstGeom>
          <a:noFill/>
          <a:ln>
            <a:noFill/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0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On the first day, it is recommended to select bibimbap as the lunch menu. Because everything gets messed up.</a:t>
            </a:r>
            <a:r>
              <a:rPr kumimoji="0" lang="ko-KR" altLang="ko-KR" sz="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ko-KR" altLang="ko-KR" sz="10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Google Shape;5134;p44">
            <a:extLst>
              <a:ext uri="{FF2B5EF4-FFF2-40B4-BE49-F238E27FC236}">
                <a16:creationId xmlns:a16="http://schemas.microsoft.com/office/drawing/2014/main" id="{A2776E41-7CF9-471E-BE94-B755A8BAB6DB}"/>
              </a:ext>
            </a:extLst>
          </p:cNvPr>
          <p:cNvSpPr txBox="1">
            <a:spLocks/>
          </p:cNvSpPr>
          <p:nvPr/>
        </p:nvSpPr>
        <p:spPr>
          <a:xfrm>
            <a:off x="5171592" y="3873845"/>
            <a:ext cx="1641300" cy="1483213"/>
          </a:xfrm>
          <a:prstGeom prst="rect">
            <a:avLst/>
          </a:prstGeom>
          <a:noFill/>
          <a:ln>
            <a:noFill/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0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On the first day, it is recommended to select bibimbap as the lunch menu. Because everything gets messed up.</a:t>
            </a:r>
            <a:r>
              <a:rPr kumimoji="0" lang="ko-KR" altLang="ko-KR" sz="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ko-KR" altLang="ko-KR" sz="10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Google Shape;5134;p44">
            <a:extLst>
              <a:ext uri="{FF2B5EF4-FFF2-40B4-BE49-F238E27FC236}">
                <a16:creationId xmlns:a16="http://schemas.microsoft.com/office/drawing/2014/main" id="{34074D05-8B1F-4D96-B345-90522391EBB4}"/>
              </a:ext>
            </a:extLst>
          </p:cNvPr>
          <p:cNvSpPr txBox="1">
            <a:spLocks/>
          </p:cNvSpPr>
          <p:nvPr/>
        </p:nvSpPr>
        <p:spPr>
          <a:xfrm>
            <a:off x="6971337" y="3873845"/>
            <a:ext cx="1641300" cy="1483213"/>
          </a:xfrm>
          <a:prstGeom prst="rect">
            <a:avLst/>
          </a:prstGeom>
          <a:noFill/>
          <a:ln>
            <a:noFill/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0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On the first day, it is recommended to select bibimbap as the lunch menu. Because everything gets messed up.</a:t>
            </a:r>
            <a:r>
              <a:rPr kumimoji="0" lang="ko-KR" altLang="ko-KR" sz="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ko-KR" altLang="ko-KR" sz="10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Google Shape;5134;p44">
            <a:extLst>
              <a:ext uri="{FF2B5EF4-FFF2-40B4-BE49-F238E27FC236}">
                <a16:creationId xmlns:a16="http://schemas.microsoft.com/office/drawing/2014/main" id="{EF77BF1C-E910-47A4-B4C3-EC6EA6D673C1}"/>
              </a:ext>
            </a:extLst>
          </p:cNvPr>
          <p:cNvSpPr txBox="1">
            <a:spLocks/>
          </p:cNvSpPr>
          <p:nvPr/>
        </p:nvSpPr>
        <p:spPr>
          <a:xfrm>
            <a:off x="8771082" y="3873845"/>
            <a:ext cx="1641300" cy="1483213"/>
          </a:xfrm>
          <a:prstGeom prst="rect">
            <a:avLst/>
          </a:prstGeom>
          <a:noFill/>
          <a:ln>
            <a:noFill/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0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On the first day, it is recommended to select bibimbap as the lunch menu. Because everything gets messed up.</a:t>
            </a:r>
            <a:r>
              <a:rPr kumimoji="0" lang="ko-KR" altLang="ko-KR" sz="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ko-KR" altLang="ko-KR" sz="10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397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5127;p44">
            <a:extLst>
              <a:ext uri="{FF2B5EF4-FFF2-40B4-BE49-F238E27FC236}">
                <a16:creationId xmlns:a16="http://schemas.microsoft.com/office/drawing/2014/main" id="{3D72D03A-A992-48D5-B741-B1FEE16DE5B5}"/>
              </a:ext>
            </a:extLst>
          </p:cNvPr>
          <p:cNvSpPr txBox="1">
            <a:spLocks/>
          </p:cNvSpPr>
          <p:nvPr/>
        </p:nvSpPr>
        <p:spPr>
          <a:xfrm>
            <a:off x="2319300" y="521938"/>
            <a:ext cx="7553400" cy="572700"/>
          </a:xfrm>
          <a:prstGeom prst="rect">
            <a:avLst/>
          </a:prstGeom>
          <a:noFill/>
          <a:ln>
            <a:noFill/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latin typeface="Eras Bold ITC" panose="020B0907030504020204" pitchFamily="34" charset="0"/>
              </a:rPr>
              <a:t>Requirements for writing a report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CE2B4D9-F14A-4779-A44D-ED3D37F6F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68" y="1505965"/>
            <a:ext cx="5303980" cy="246909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94940B4-1ECB-4DD8-9D22-4B8794AD3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68" y="4117488"/>
            <a:ext cx="5303980" cy="2469094"/>
          </a:xfrm>
          <a:prstGeom prst="rect">
            <a:avLst/>
          </a:prstGeom>
        </p:spPr>
      </p:pic>
      <p:sp>
        <p:nvSpPr>
          <p:cNvPr id="22" name="Google Shape;5230;p50">
            <a:extLst>
              <a:ext uri="{FF2B5EF4-FFF2-40B4-BE49-F238E27FC236}">
                <a16:creationId xmlns:a16="http://schemas.microsoft.com/office/drawing/2014/main" id="{9469B607-5F65-4BAC-B192-9891163AE48B}"/>
              </a:ext>
            </a:extLst>
          </p:cNvPr>
          <p:cNvSpPr/>
          <p:nvPr/>
        </p:nvSpPr>
        <p:spPr>
          <a:xfrm>
            <a:off x="5253235" y="3250629"/>
            <a:ext cx="1277310" cy="724430"/>
          </a:xfrm>
          <a:prstGeom prst="rect">
            <a:avLst/>
          </a:prstGeom>
          <a:solidFill>
            <a:srgbClr val="0063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200" b="1" i="0" u="none" strike="noStrike" cap="none">
                <a:latin typeface="Arial"/>
                <a:ea typeface="Arial"/>
                <a:cs typeface="Arial"/>
                <a:sym typeface="Arial"/>
              </a:rPr>
              <a:t>Part I</a:t>
            </a:r>
            <a:endParaRPr sz="2200" b="1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5230;p50">
            <a:extLst>
              <a:ext uri="{FF2B5EF4-FFF2-40B4-BE49-F238E27FC236}">
                <a16:creationId xmlns:a16="http://schemas.microsoft.com/office/drawing/2014/main" id="{D50B0924-8A10-43DE-86E7-A9B4DCD5A7C4}"/>
              </a:ext>
            </a:extLst>
          </p:cNvPr>
          <p:cNvSpPr/>
          <p:nvPr/>
        </p:nvSpPr>
        <p:spPr>
          <a:xfrm>
            <a:off x="5253235" y="4117488"/>
            <a:ext cx="1277310" cy="724430"/>
          </a:xfrm>
          <a:prstGeom prst="rect">
            <a:avLst/>
          </a:prstGeom>
          <a:solidFill>
            <a:srgbClr val="0063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200" b="1" i="0" u="none" strike="noStrike" cap="none">
                <a:latin typeface="Arial"/>
                <a:ea typeface="Arial"/>
                <a:cs typeface="Arial"/>
                <a:sym typeface="Arial"/>
              </a:rPr>
              <a:t>Part II</a:t>
            </a:r>
            <a:endParaRPr sz="2200" b="1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918192A0-DF5C-4F92-BCB4-8BB00AEED088}"/>
              </a:ext>
            </a:extLst>
          </p:cNvPr>
          <p:cNvGrpSpPr/>
          <p:nvPr/>
        </p:nvGrpSpPr>
        <p:grpSpPr>
          <a:xfrm>
            <a:off x="6889930" y="2055654"/>
            <a:ext cx="3829981" cy="1369717"/>
            <a:chOff x="6618082" y="2059283"/>
            <a:chExt cx="3829981" cy="136971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FC5FD59-3F43-45A6-8C2B-AEA7267AC14D}"/>
                </a:ext>
              </a:extLst>
            </p:cNvPr>
            <p:cNvSpPr txBox="1"/>
            <p:nvPr/>
          </p:nvSpPr>
          <p:spPr>
            <a:xfrm>
              <a:off x="6618083" y="2059283"/>
              <a:ext cx="178125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200" b="1">
                  <a:latin typeface="Arial" panose="020B0604020202020204" pitchFamily="34" charset="0"/>
                  <a:cs typeface="Arial" panose="020B0604020202020204" pitchFamily="34" charset="0"/>
                </a:rPr>
                <a:t>CONTENTS</a:t>
              </a:r>
              <a:endParaRPr lang="ko-KR" altLang="en-US" sz="2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A249FAF-8F81-4418-BF3F-A82F50A7C7E1}"/>
                </a:ext>
              </a:extLst>
            </p:cNvPr>
            <p:cNvSpPr txBox="1"/>
            <p:nvPr/>
          </p:nvSpPr>
          <p:spPr>
            <a:xfrm>
              <a:off x="6618082" y="2644170"/>
              <a:ext cx="382998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>
                  <a:latin typeface="Arial" panose="020B0604020202020204" pitchFamily="34" charset="0"/>
                  <a:cs typeface="Arial" panose="020B0604020202020204" pitchFamily="34" charset="0"/>
                </a:rPr>
                <a:t>When writing a report, it is important that the introduction, body, and conclusion be clearly written.</a:t>
              </a:r>
              <a:endParaRPr lang="ko-KR" altLang="en-US"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C7E438CA-DB09-4CB8-9AD8-9886D52C5FF1}"/>
              </a:ext>
            </a:extLst>
          </p:cNvPr>
          <p:cNvGrpSpPr/>
          <p:nvPr/>
        </p:nvGrpSpPr>
        <p:grpSpPr>
          <a:xfrm>
            <a:off x="6889931" y="4667177"/>
            <a:ext cx="3829980" cy="1369717"/>
            <a:chOff x="6618083" y="4626474"/>
            <a:chExt cx="3829980" cy="136971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A14B076-90E9-4832-AE6F-D2228F2CF924}"/>
                </a:ext>
              </a:extLst>
            </p:cNvPr>
            <p:cNvSpPr txBox="1"/>
            <p:nvPr/>
          </p:nvSpPr>
          <p:spPr>
            <a:xfrm>
              <a:off x="6618083" y="4626474"/>
              <a:ext cx="178125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200" b="1">
                  <a:latin typeface="Arial" panose="020B0604020202020204" pitchFamily="34" charset="0"/>
                  <a:cs typeface="Arial" panose="020B0604020202020204" pitchFamily="34" charset="0"/>
                </a:rPr>
                <a:t>CONTENTS</a:t>
              </a:r>
              <a:endParaRPr lang="ko-KR" altLang="en-US" sz="2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2B6A869-8B5F-44B9-B837-84A6C7AE3914}"/>
                </a:ext>
              </a:extLst>
            </p:cNvPr>
            <p:cNvSpPr txBox="1"/>
            <p:nvPr/>
          </p:nvSpPr>
          <p:spPr>
            <a:xfrm>
              <a:off x="6618083" y="5211361"/>
              <a:ext cx="382998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>
                  <a:latin typeface="Arial" panose="020B0604020202020204" pitchFamily="34" charset="0"/>
                  <a:cs typeface="Arial" panose="020B0604020202020204" pitchFamily="34" charset="0"/>
                </a:rPr>
                <a:t>It is important not to write too long a sentence, and it is important that the ending of the sentence is clear.</a:t>
              </a:r>
              <a:endParaRPr lang="ko-KR" altLang="en-US"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1744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5127;p44">
            <a:extLst>
              <a:ext uri="{FF2B5EF4-FFF2-40B4-BE49-F238E27FC236}">
                <a16:creationId xmlns:a16="http://schemas.microsoft.com/office/drawing/2014/main" id="{3D72D03A-A992-48D5-B741-B1FEE16DE5B5}"/>
              </a:ext>
            </a:extLst>
          </p:cNvPr>
          <p:cNvSpPr txBox="1">
            <a:spLocks/>
          </p:cNvSpPr>
          <p:nvPr/>
        </p:nvSpPr>
        <p:spPr>
          <a:xfrm>
            <a:off x="6654114" y="1504525"/>
            <a:ext cx="4944987" cy="1201527"/>
          </a:xfrm>
          <a:prstGeom prst="rect">
            <a:avLst/>
          </a:prstGeom>
          <a:noFill/>
          <a:ln>
            <a:noFill/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latin typeface="Eras Bold ITC" panose="020B0907030504020204" pitchFamily="34" charset="0"/>
              </a:rPr>
              <a:t>Dream big.</a:t>
            </a:r>
          </a:p>
          <a:p>
            <a:pPr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latin typeface="Eras Bold ITC" panose="020B0907030504020204" pitchFamily="34" charset="0"/>
              </a:rPr>
              <a:t>You can be anything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C5FD59-3F43-45A6-8C2B-AEA7267AC14D}"/>
              </a:ext>
            </a:extLst>
          </p:cNvPr>
          <p:cNvSpPr txBox="1"/>
          <p:nvPr/>
        </p:nvSpPr>
        <p:spPr>
          <a:xfrm>
            <a:off x="6654115" y="3036311"/>
            <a:ext cx="3617227" cy="43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>
                <a:latin typeface="Arial" panose="020B0604020202020204" pitchFamily="34" charset="0"/>
                <a:cs typeface="Arial" panose="020B0604020202020204" pitchFamily="34" charset="0"/>
              </a:rPr>
              <a:t>Your time is precious.</a:t>
            </a:r>
            <a:endParaRPr lang="ko-KR" altLang="en-US" sz="2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249FAF-8F81-4418-BF3F-A82F50A7C7E1}"/>
              </a:ext>
            </a:extLst>
          </p:cNvPr>
          <p:cNvSpPr txBox="1"/>
          <p:nvPr/>
        </p:nvSpPr>
        <p:spPr>
          <a:xfrm>
            <a:off x="6654114" y="3797457"/>
            <a:ext cx="42936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Don't just sit at your desk and study at university. Enjoy the university campus, socialize with your classmates, communicate and learn. Always have a big dream and devote yourself with a bright mind. you can do it!</a:t>
            </a:r>
            <a:endParaRPr lang="ko-KR" altLang="en-US" sz="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ABA0A80-B8E8-4367-BFA9-7FB580139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33" y="603491"/>
            <a:ext cx="5167067" cy="587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74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6691;p67">
            <a:extLst>
              <a:ext uri="{FF2B5EF4-FFF2-40B4-BE49-F238E27FC236}">
                <a16:creationId xmlns:a16="http://schemas.microsoft.com/office/drawing/2014/main" id="{E6333804-2758-4157-9B8D-AD6FA136CDDA}"/>
              </a:ext>
            </a:extLst>
          </p:cNvPr>
          <p:cNvGrpSpPr/>
          <p:nvPr/>
        </p:nvGrpSpPr>
        <p:grpSpPr>
          <a:xfrm>
            <a:off x="2364901" y="846182"/>
            <a:ext cx="7462199" cy="3625609"/>
            <a:chOff x="2529950" y="4155175"/>
            <a:chExt cx="1137425" cy="690975"/>
          </a:xfrm>
        </p:grpSpPr>
        <p:sp>
          <p:nvSpPr>
            <p:cNvPr id="14" name="Google Shape;6692;p67">
              <a:extLst>
                <a:ext uri="{FF2B5EF4-FFF2-40B4-BE49-F238E27FC236}">
                  <a16:creationId xmlns:a16="http://schemas.microsoft.com/office/drawing/2014/main" id="{A5E6C93F-31C6-45FD-A913-E1FCD056DC5C}"/>
                </a:ext>
              </a:extLst>
            </p:cNvPr>
            <p:cNvSpPr/>
            <p:nvPr/>
          </p:nvSpPr>
          <p:spPr>
            <a:xfrm>
              <a:off x="2798800" y="41551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693;p67">
              <a:extLst>
                <a:ext uri="{FF2B5EF4-FFF2-40B4-BE49-F238E27FC236}">
                  <a16:creationId xmlns:a16="http://schemas.microsoft.com/office/drawing/2014/main" id="{8069E4CE-CA41-4AFE-B4BA-85595F863BB4}"/>
                </a:ext>
              </a:extLst>
            </p:cNvPr>
            <p:cNvSpPr/>
            <p:nvPr/>
          </p:nvSpPr>
          <p:spPr>
            <a:xfrm>
              <a:off x="2816650" y="41551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73"/>
                    <a:pt x="0" y="167"/>
                  </a:cubicBezTo>
                  <a:cubicBezTo>
                    <a:pt x="0" y="261"/>
                    <a:pt x="80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694;p67">
              <a:extLst>
                <a:ext uri="{FF2B5EF4-FFF2-40B4-BE49-F238E27FC236}">
                  <a16:creationId xmlns:a16="http://schemas.microsoft.com/office/drawing/2014/main" id="{F9399E6A-6B3A-4DDB-9154-3531EFCF0D6B}"/>
                </a:ext>
              </a:extLst>
            </p:cNvPr>
            <p:cNvSpPr/>
            <p:nvPr/>
          </p:nvSpPr>
          <p:spPr>
            <a:xfrm>
              <a:off x="2834675" y="41551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695;p67">
              <a:extLst>
                <a:ext uri="{FF2B5EF4-FFF2-40B4-BE49-F238E27FC236}">
                  <a16:creationId xmlns:a16="http://schemas.microsoft.com/office/drawing/2014/main" id="{822D7E54-A127-4594-8DEA-F5BD42BC4864}"/>
                </a:ext>
              </a:extLst>
            </p:cNvPr>
            <p:cNvSpPr/>
            <p:nvPr/>
          </p:nvSpPr>
          <p:spPr>
            <a:xfrm>
              <a:off x="2852525" y="41551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696;p67">
              <a:extLst>
                <a:ext uri="{FF2B5EF4-FFF2-40B4-BE49-F238E27FC236}">
                  <a16:creationId xmlns:a16="http://schemas.microsoft.com/office/drawing/2014/main" id="{B78A0DDC-E350-4796-B2F6-987B471A8023}"/>
                </a:ext>
              </a:extLst>
            </p:cNvPr>
            <p:cNvSpPr/>
            <p:nvPr/>
          </p:nvSpPr>
          <p:spPr>
            <a:xfrm>
              <a:off x="2870375" y="41551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1"/>
                    <a:pt x="80" y="333"/>
                    <a:pt x="167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697;p67">
              <a:extLst>
                <a:ext uri="{FF2B5EF4-FFF2-40B4-BE49-F238E27FC236}">
                  <a16:creationId xmlns:a16="http://schemas.microsoft.com/office/drawing/2014/main" id="{FDDA6EA5-41CB-48B5-B8CB-0C702D1E97E4}"/>
                </a:ext>
              </a:extLst>
            </p:cNvPr>
            <p:cNvSpPr/>
            <p:nvPr/>
          </p:nvSpPr>
          <p:spPr>
            <a:xfrm>
              <a:off x="2942150" y="41551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698;p67">
              <a:extLst>
                <a:ext uri="{FF2B5EF4-FFF2-40B4-BE49-F238E27FC236}">
                  <a16:creationId xmlns:a16="http://schemas.microsoft.com/office/drawing/2014/main" id="{92F76208-AE28-48FE-8FCB-F1C1CD6FC1D0}"/>
                </a:ext>
              </a:extLst>
            </p:cNvPr>
            <p:cNvSpPr/>
            <p:nvPr/>
          </p:nvSpPr>
          <p:spPr>
            <a:xfrm>
              <a:off x="2960000" y="41551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73"/>
                    <a:pt x="0" y="167"/>
                  </a:cubicBezTo>
                  <a:cubicBezTo>
                    <a:pt x="0" y="261"/>
                    <a:pt x="80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699;p67">
              <a:extLst>
                <a:ext uri="{FF2B5EF4-FFF2-40B4-BE49-F238E27FC236}">
                  <a16:creationId xmlns:a16="http://schemas.microsoft.com/office/drawing/2014/main" id="{086E7729-6F7F-4135-ABFE-1D8A040C9A07}"/>
                </a:ext>
              </a:extLst>
            </p:cNvPr>
            <p:cNvSpPr/>
            <p:nvPr/>
          </p:nvSpPr>
          <p:spPr>
            <a:xfrm>
              <a:off x="2798800" y="41732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700;p67">
              <a:extLst>
                <a:ext uri="{FF2B5EF4-FFF2-40B4-BE49-F238E27FC236}">
                  <a16:creationId xmlns:a16="http://schemas.microsoft.com/office/drawing/2014/main" id="{4A754E07-F35B-44E4-A609-D7A7D1F7F7CA}"/>
                </a:ext>
              </a:extLst>
            </p:cNvPr>
            <p:cNvSpPr/>
            <p:nvPr/>
          </p:nvSpPr>
          <p:spPr>
            <a:xfrm>
              <a:off x="2816650" y="41732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701;p67">
              <a:extLst>
                <a:ext uri="{FF2B5EF4-FFF2-40B4-BE49-F238E27FC236}">
                  <a16:creationId xmlns:a16="http://schemas.microsoft.com/office/drawing/2014/main" id="{0F54FF0A-3D7D-4453-A514-04981A196D3E}"/>
                </a:ext>
              </a:extLst>
            </p:cNvPr>
            <p:cNvSpPr/>
            <p:nvPr/>
          </p:nvSpPr>
          <p:spPr>
            <a:xfrm>
              <a:off x="2834675" y="41732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702;p67">
              <a:extLst>
                <a:ext uri="{FF2B5EF4-FFF2-40B4-BE49-F238E27FC236}">
                  <a16:creationId xmlns:a16="http://schemas.microsoft.com/office/drawing/2014/main" id="{A0B0521F-3C46-45B1-BAB9-022D06593729}"/>
                </a:ext>
              </a:extLst>
            </p:cNvPr>
            <p:cNvSpPr/>
            <p:nvPr/>
          </p:nvSpPr>
          <p:spPr>
            <a:xfrm>
              <a:off x="2852525" y="41732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703;p67">
              <a:extLst>
                <a:ext uri="{FF2B5EF4-FFF2-40B4-BE49-F238E27FC236}">
                  <a16:creationId xmlns:a16="http://schemas.microsoft.com/office/drawing/2014/main" id="{8A7D1C01-ACCC-4361-A94D-51CD786ACC50}"/>
                </a:ext>
              </a:extLst>
            </p:cNvPr>
            <p:cNvSpPr/>
            <p:nvPr/>
          </p:nvSpPr>
          <p:spPr>
            <a:xfrm>
              <a:off x="2888400" y="41732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1" y="332"/>
                    <a:pt x="333" y="253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704;p67">
              <a:extLst>
                <a:ext uri="{FF2B5EF4-FFF2-40B4-BE49-F238E27FC236}">
                  <a16:creationId xmlns:a16="http://schemas.microsoft.com/office/drawing/2014/main" id="{DDCEDC4E-2ACA-4839-958B-D6C6E1733A8E}"/>
                </a:ext>
              </a:extLst>
            </p:cNvPr>
            <p:cNvSpPr/>
            <p:nvPr/>
          </p:nvSpPr>
          <p:spPr>
            <a:xfrm>
              <a:off x="2906250" y="41732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1" y="332"/>
                    <a:pt x="333" y="253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705;p67">
              <a:extLst>
                <a:ext uri="{FF2B5EF4-FFF2-40B4-BE49-F238E27FC236}">
                  <a16:creationId xmlns:a16="http://schemas.microsoft.com/office/drawing/2014/main" id="{7D83CE05-AF2B-48B7-84FF-3F7E75EF7FD5}"/>
                </a:ext>
              </a:extLst>
            </p:cNvPr>
            <p:cNvSpPr/>
            <p:nvPr/>
          </p:nvSpPr>
          <p:spPr>
            <a:xfrm>
              <a:off x="2924300" y="4173225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706;p67">
              <a:extLst>
                <a:ext uri="{FF2B5EF4-FFF2-40B4-BE49-F238E27FC236}">
                  <a16:creationId xmlns:a16="http://schemas.microsoft.com/office/drawing/2014/main" id="{E288A042-F16A-438C-9236-732D04EDD081}"/>
                </a:ext>
              </a:extLst>
            </p:cNvPr>
            <p:cNvSpPr/>
            <p:nvPr/>
          </p:nvSpPr>
          <p:spPr>
            <a:xfrm>
              <a:off x="2942150" y="4173225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707;p67">
              <a:extLst>
                <a:ext uri="{FF2B5EF4-FFF2-40B4-BE49-F238E27FC236}">
                  <a16:creationId xmlns:a16="http://schemas.microsoft.com/office/drawing/2014/main" id="{02D156BA-B9E7-416E-BBDB-BBD203E24A06}"/>
                </a:ext>
              </a:extLst>
            </p:cNvPr>
            <p:cNvSpPr/>
            <p:nvPr/>
          </p:nvSpPr>
          <p:spPr>
            <a:xfrm>
              <a:off x="2960000" y="41732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708;p67">
              <a:extLst>
                <a:ext uri="{FF2B5EF4-FFF2-40B4-BE49-F238E27FC236}">
                  <a16:creationId xmlns:a16="http://schemas.microsoft.com/office/drawing/2014/main" id="{DAAAE1A8-206C-409F-8276-A77923CBCEF2}"/>
                </a:ext>
              </a:extLst>
            </p:cNvPr>
            <p:cNvSpPr/>
            <p:nvPr/>
          </p:nvSpPr>
          <p:spPr>
            <a:xfrm>
              <a:off x="2978025" y="41732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3" y="0"/>
                    <a:pt x="0" y="72"/>
                    <a:pt x="0" y="166"/>
                  </a:cubicBezTo>
                  <a:cubicBezTo>
                    <a:pt x="0" y="253"/>
                    <a:pt x="73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709;p67">
              <a:extLst>
                <a:ext uri="{FF2B5EF4-FFF2-40B4-BE49-F238E27FC236}">
                  <a16:creationId xmlns:a16="http://schemas.microsoft.com/office/drawing/2014/main" id="{0DE2E105-07F0-4B6C-9B01-600D6B298F26}"/>
                </a:ext>
              </a:extLst>
            </p:cNvPr>
            <p:cNvSpPr/>
            <p:nvPr/>
          </p:nvSpPr>
          <p:spPr>
            <a:xfrm>
              <a:off x="2995875" y="41732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710;p67">
              <a:extLst>
                <a:ext uri="{FF2B5EF4-FFF2-40B4-BE49-F238E27FC236}">
                  <a16:creationId xmlns:a16="http://schemas.microsoft.com/office/drawing/2014/main" id="{89A28657-5AC4-4829-AD51-0531F76A0E0F}"/>
                </a:ext>
              </a:extLst>
            </p:cNvPr>
            <p:cNvSpPr/>
            <p:nvPr/>
          </p:nvSpPr>
          <p:spPr>
            <a:xfrm>
              <a:off x="3013900" y="41732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3" y="253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711;p67">
              <a:extLst>
                <a:ext uri="{FF2B5EF4-FFF2-40B4-BE49-F238E27FC236}">
                  <a16:creationId xmlns:a16="http://schemas.microsoft.com/office/drawing/2014/main" id="{2AEEA2E0-F4F9-4CAE-8220-B601494BB657}"/>
                </a:ext>
              </a:extLst>
            </p:cNvPr>
            <p:cNvSpPr/>
            <p:nvPr/>
          </p:nvSpPr>
          <p:spPr>
            <a:xfrm>
              <a:off x="3031750" y="41732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0" y="332"/>
                    <a:pt x="333" y="253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712;p67">
              <a:extLst>
                <a:ext uri="{FF2B5EF4-FFF2-40B4-BE49-F238E27FC236}">
                  <a16:creationId xmlns:a16="http://schemas.microsoft.com/office/drawing/2014/main" id="{AB773FBE-A7E5-4DFF-A1E9-18551CEADE9E}"/>
                </a:ext>
              </a:extLst>
            </p:cNvPr>
            <p:cNvSpPr/>
            <p:nvPr/>
          </p:nvSpPr>
          <p:spPr>
            <a:xfrm>
              <a:off x="3085500" y="4173225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9" y="0"/>
                    <a:pt x="0" y="72"/>
                    <a:pt x="0" y="166"/>
                  </a:cubicBezTo>
                  <a:cubicBezTo>
                    <a:pt x="0" y="253"/>
                    <a:pt x="79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713;p67">
              <a:extLst>
                <a:ext uri="{FF2B5EF4-FFF2-40B4-BE49-F238E27FC236}">
                  <a16:creationId xmlns:a16="http://schemas.microsoft.com/office/drawing/2014/main" id="{B7836AAB-AC69-4215-9A54-93FDC6EFE18B}"/>
                </a:ext>
              </a:extLst>
            </p:cNvPr>
            <p:cNvSpPr/>
            <p:nvPr/>
          </p:nvSpPr>
          <p:spPr>
            <a:xfrm>
              <a:off x="3103525" y="41732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714;p67">
              <a:extLst>
                <a:ext uri="{FF2B5EF4-FFF2-40B4-BE49-F238E27FC236}">
                  <a16:creationId xmlns:a16="http://schemas.microsoft.com/office/drawing/2014/main" id="{EF0CCAFD-85B7-4235-9158-D702253AE781}"/>
                </a:ext>
              </a:extLst>
            </p:cNvPr>
            <p:cNvSpPr/>
            <p:nvPr/>
          </p:nvSpPr>
          <p:spPr>
            <a:xfrm>
              <a:off x="3121375" y="41732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715;p67">
              <a:extLst>
                <a:ext uri="{FF2B5EF4-FFF2-40B4-BE49-F238E27FC236}">
                  <a16:creationId xmlns:a16="http://schemas.microsoft.com/office/drawing/2014/main" id="{E7AAC7B8-7C92-48AC-9DBA-354097FB3EC7}"/>
                </a:ext>
              </a:extLst>
            </p:cNvPr>
            <p:cNvSpPr/>
            <p:nvPr/>
          </p:nvSpPr>
          <p:spPr>
            <a:xfrm>
              <a:off x="3139225" y="41732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716;p67">
              <a:extLst>
                <a:ext uri="{FF2B5EF4-FFF2-40B4-BE49-F238E27FC236}">
                  <a16:creationId xmlns:a16="http://schemas.microsoft.com/office/drawing/2014/main" id="{584F2FA0-A089-42E5-9034-ECBD54428A4F}"/>
                </a:ext>
              </a:extLst>
            </p:cNvPr>
            <p:cNvSpPr/>
            <p:nvPr/>
          </p:nvSpPr>
          <p:spPr>
            <a:xfrm>
              <a:off x="3157250" y="41732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717;p67">
              <a:extLst>
                <a:ext uri="{FF2B5EF4-FFF2-40B4-BE49-F238E27FC236}">
                  <a16:creationId xmlns:a16="http://schemas.microsoft.com/office/drawing/2014/main" id="{7520D664-0272-4405-9B03-D53967DF72F5}"/>
                </a:ext>
              </a:extLst>
            </p:cNvPr>
            <p:cNvSpPr/>
            <p:nvPr/>
          </p:nvSpPr>
          <p:spPr>
            <a:xfrm>
              <a:off x="3228825" y="41732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1" y="332"/>
                    <a:pt x="333" y="253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718;p67">
              <a:extLst>
                <a:ext uri="{FF2B5EF4-FFF2-40B4-BE49-F238E27FC236}">
                  <a16:creationId xmlns:a16="http://schemas.microsoft.com/office/drawing/2014/main" id="{B95ECD1E-BE43-40EC-9030-8A29C985366F}"/>
                </a:ext>
              </a:extLst>
            </p:cNvPr>
            <p:cNvSpPr/>
            <p:nvPr/>
          </p:nvSpPr>
          <p:spPr>
            <a:xfrm>
              <a:off x="3336475" y="41732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3" y="253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719;p67">
              <a:extLst>
                <a:ext uri="{FF2B5EF4-FFF2-40B4-BE49-F238E27FC236}">
                  <a16:creationId xmlns:a16="http://schemas.microsoft.com/office/drawing/2014/main" id="{58EFA429-356E-4262-9EC0-E3C1F0E41994}"/>
                </a:ext>
              </a:extLst>
            </p:cNvPr>
            <p:cNvSpPr/>
            <p:nvPr/>
          </p:nvSpPr>
          <p:spPr>
            <a:xfrm>
              <a:off x="3354325" y="41732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0" y="332"/>
                    <a:pt x="333" y="253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720;p67">
              <a:extLst>
                <a:ext uri="{FF2B5EF4-FFF2-40B4-BE49-F238E27FC236}">
                  <a16:creationId xmlns:a16="http://schemas.microsoft.com/office/drawing/2014/main" id="{051148BA-FB22-4094-B5FD-F201A81F63AC}"/>
                </a:ext>
              </a:extLst>
            </p:cNvPr>
            <p:cNvSpPr/>
            <p:nvPr/>
          </p:nvSpPr>
          <p:spPr>
            <a:xfrm>
              <a:off x="2745075" y="4191075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9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9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721;p67">
              <a:extLst>
                <a:ext uri="{FF2B5EF4-FFF2-40B4-BE49-F238E27FC236}">
                  <a16:creationId xmlns:a16="http://schemas.microsoft.com/office/drawing/2014/main" id="{FDB799C1-9602-4AEB-B82A-72C995442ACF}"/>
                </a:ext>
              </a:extLst>
            </p:cNvPr>
            <p:cNvSpPr/>
            <p:nvPr/>
          </p:nvSpPr>
          <p:spPr>
            <a:xfrm>
              <a:off x="2798800" y="419107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9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9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722;p67">
              <a:extLst>
                <a:ext uri="{FF2B5EF4-FFF2-40B4-BE49-F238E27FC236}">
                  <a16:creationId xmlns:a16="http://schemas.microsoft.com/office/drawing/2014/main" id="{7DDBAC58-5C48-4E8A-A2A3-DC75B820C4F9}"/>
                </a:ext>
              </a:extLst>
            </p:cNvPr>
            <p:cNvSpPr/>
            <p:nvPr/>
          </p:nvSpPr>
          <p:spPr>
            <a:xfrm>
              <a:off x="2816650" y="419107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80" y="0"/>
                    <a:pt x="0" y="79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9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723;p67">
              <a:extLst>
                <a:ext uri="{FF2B5EF4-FFF2-40B4-BE49-F238E27FC236}">
                  <a16:creationId xmlns:a16="http://schemas.microsoft.com/office/drawing/2014/main" id="{DB3BBE84-C489-46B0-A81F-42244D7A2461}"/>
                </a:ext>
              </a:extLst>
            </p:cNvPr>
            <p:cNvSpPr/>
            <p:nvPr/>
          </p:nvSpPr>
          <p:spPr>
            <a:xfrm>
              <a:off x="2834675" y="419107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9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9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724;p67">
              <a:extLst>
                <a:ext uri="{FF2B5EF4-FFF2-40B4-BE49-F238E27FC236}">
                  <a16:creationId xmlns:a16="http://schemas.microsoft.com/office/drawing/2014/main" id="{1161BE3C-0A77-42DD-BDFD-3135C3E9B233}"/>
                </a:ext>
              </a:extLst>
            </p:cNvPr>
            <p:cNvSpPr/>
            <p:nvPr/>
          </p:nvSpPr>
          <p:spPr>
            <a:xfrm>
              <a:off x="2870375" y="419107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9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9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725;p67">
              <a:extLst>
                <a:ext uri="{FF2B5EF4-FFF2-40B4-BE49-F238E27FC236}">
                  <a16:creationId xmlns:a16="http://schemas.microsoft.com/office/drawing/2014/main" id="{570A6929-55EE-4423-A7AD-42A7C52BDEDD}"/>
                </a:ext>
              </a:extLst>
            </p:cNvPr>
            <p:cNvSpPr/>
            <p:nvPr/>
          </p:nvSpPr>
          <p:spPr>
            <a:xfrm>
              <a:off x="2888400" y="419107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9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9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726;p67">
              <a:extLst>
                <a:ext uri="{FF2B5EF4-FFF2-40B4-BE49-F238E27FC236}">
                  <a16:creationId xmlns:a16="http://schemas.microsoft.com/office/drawing/2014/main" id="{07AF439F-0871-454F-9CE8-1F244F5A3B5B}"/>
                </a:ext>
              </a:extLst>
            </p:cNvPr>
            <p:cNvSpPr/>
            <p:nvPr/>
          </p:nvSpPr>
          <p:spPr>
            <a:xfrm>
              <a:off x="2906250" y="419107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9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9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727;p67">
              <a:extLst>
                <a:ext uri="{FF2B5EF4-FFF2-40B4-BE49-F238E27FC236}">
                  <a16:creationId xmlns:a16="http://schemas.microsoft.com/office/drawing/2014/main" id="{A23D7753-7EC4-491B-988D-B0DECE21DE91}"/>
                </a:ext>
              </a:extLst>
            </p:cNvPr>
            <p:cNvSpPr/>
            <p:nvPr/>
          </p:nvSpPr>
          <p:spPr>
            <a:xfrm>
              <a:off x="2924300" y="4191075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9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9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728;p67">
              <a:extLst>
                <a:ext uri="{FF2B5EF4-FFF2-40B4-BE49-F238E27FC236}">
                  <a16:creationId xmlns:a16="http://schemas.microsoft.com/office/drawing/2014/main" id="{A7C123FE-8FB0-48CF-BAEE-08674600D393}"/>
                </a:ext>
              </a:extLst>
            </p:cNvPr>
            <p:cNvSpPr/>
            <p:nvPr/>
          </p:nvSpPr>
          <p:spPr>
            <a:xfrm>
              <a:off x="2942150" y="4191075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9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9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729;p67">
              <a:extLst>
                <a:ext uri="{FF2B5EF4-FFF2-40B4-BE49-F238E27FC236}">
                  <a16:creationId xmlns:a16="http://schemas.microsoft.com/office/drawing/2014/main" id="{869A2F7D-31BD-4356-832E-7C021A4CBC68}"/>
                </a:ext>
              </a:extLst>
            </p:cNvPr>
            <p:cNvSpPr/>
            <p:nvPr/>
          </p:nvSpPr>
          <p:spPr>
            <a:xfrm>
              <a:off x="2960000" y="419107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80" y="0"/>
                    <a:pt x="0" y="79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9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730;p67">
              <a:extLst>
                <a:ext uri="{FF2B5EF4-FFF2-40B4-BE49-F238E27FC236}">
                  <a16:creationId xmlns:a16="http://schemas.microsoft.com/office/drawing/2014/main" id="{E4F89788-F9D7-498C-8CBA-C30F19DB739D}"/>
                </a:ext>
              </a:extLst>
            </p:cNvPr>
            <p:cNvSpPr/>
            <p:nvPr/>
          </p:nvSpPr>
          <p:spPr>
            <a:xfrm>
              <a:off x="2978025" y="419107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3" y="0"/>
                    <a:pt x="0" y="79"/>
                    <a:pt x="0" y="166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9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731;p67">
              <a:extLst>
                <a:ext uri="{FF2B5EF4-FFF2-40B4-BE49-F238E27FC236}">
                  <a16:creationId xmlns:a16="http://schemas.microsoft.com/office/drawing/2014/main" id="{AC48E3D4-0FFF-4D20-A2AF-BB34353A2017}"/>
                </a:ext>
              </a:extLst>
            </p:cNvPr>
            <p:cNvSpPr/>
            <p:nvPr/>
          </p:nvSpPr>
          <p:spPr>
            <a:xfrm>
              <a:off x="2995875" y="419107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80" y="0"/>
                    <a:pt x="1" y="79"/>
                    <a:pt x="1" y="166"/>
                  </a:cubicBezTo>
                  <a:cubicBezTo>
                    <a:pt x="1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9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732;p67">
              <a:extLst>
                <a:ext uri="{FF2B5EF4-FFF2-40B4-BE49-F238E27FC236}">
                  <a16:creationId xmlns:a16="http://schemas.microsoft.com/office/drawing/2014/main" id="{9D306015-131E-49CE-8B56-838CC4814407}"/>
                </a:ext>
              </a:extLst>
            </p:cNvPr>
            <p:cNvSpPr/>
            <p:nvPr/>
          </p:nvSpPr>
          <p:spPr>
            <a:xfrm>
              <a:off x="3103525" y="419107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9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9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733;p67">
              <a:extLst>
                <a:ext uri="{FF2B5EF4-FFF2-40B4-BE49-F238E27FC236}">
                  <a16:creationId xmlns:a16="http://schemas.microsoft.com/office/drawing/2014/main" id="{312DA163-2C77-497D-9384-08C2AC9651ED}"/>
                </a:ext>
              </a:extLst>
            </p:cNvPr>
            <p:cNvSpPr/>
            <p:nvPr/>
          </p:nvSpPr>
          <p:spPr>
            <a:xfrm>
              <a:off x="3121375" y="419107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9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9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734;p67">
              <a:extLst>
                <a:ext uri="{FF2B5EF4-FFF2-40B4-BE49-F238E27FC236}">
                  <a16:creationId xmlns:a16="http://schemas.microsoft.com/office/drawing/2014/main" id="{A5C0A195-B142-4350-95DA-F1EF64B891B3}"/>
                </a:ext>
              </a:extLst>
            </p:cNvPr>
            <p:cNvSpPr/>
            <p:nvPr/>
          </p:nvSpPr>
          <p:spPr>
            <a:xfrm>
              <a:off x="2691150" y="4209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80" y="0"/>
                    <a:pt x="1" y="73"/>
                    <a:pt x="1" y="166"/>
                  </a:cubicBezTo>
                  <a:cubicBezTo>
                    <a:pt x="1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735;p67">
              <a:extLst>
                <a:ext uri="{FF2B5EF4-FFF2-40B4-BE49-F238E27FC236}">
                  <a16:creationId xmlns:a16="http://schemas.microsoft.com/office/drawing/2014/main" id="{CD2910F1-5B41-4C70-B2F1-25F8D4202988}"/>
                </a:ext>
              </a:extLst>
            </p:cNvPr>
            <p:cNvSpPr/>
            <p:nvPr/>
          </p:nvSpPr>
          <p:spPr>
            <a:xfrm>
              <a:off x="2709175" y="4209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3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736;p67">
              <a:extLst>
                <a:ext uri="{FF2B5EF4-FFF2-40B4-BE49-F238E27FC236}">
                  <a16:creationId xmlns:a16="http://schemas.microsoft.com/office/drawing/2014/main" id="{6316167A-F9C4-4AAD-9F61-64ACE086386D}"/>
                </a:ext>
              </a:extLst>
            </p:cNvPr>
            <p:cNvSpPr/>
            <p:nvPr/>
          </p:nvSpPr>
          <p:spPr>
            <a:xfrm>
              <a:off x="2727025" y="4209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73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3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737;p67">
              <a:extLst>
                <a:ext uri="{FF2B5EF4-FFF2-40B4-BE49-F238E27FC236}">
                  <a16:creationId xmlns:a16="http://schemas.microsoft.com/office/drawing/2014/main" id="{BA0A7593-3575-4D58-8CB1-0C229ED4F8E6}"/>
                </a:ext>
              </a:extLst>
            </p:cNvPr>
            <p:cNvSpPr/>
            <p:nvPr/>
          </p:nvSpPr>
          <p:spPr>
            <a:xfrm>
              <a:off x="2745075" y="42091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3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38;p67">
              <a:extLst>
                <a:ext uri="{FF2B5EF4-FFF2-40B4-BE49-F238E27FC236}">
                  <a16:creationId xmlns:a16="http://schemas.microsoft.com/office/drawing/2014/main" id="{A51373D5-3BA3-4BFF-BA94-EB30574C94D6}"/>
                </a:ext>
              </a:extLst>
            </p:cNvPr>
            <p:cNvSpPr/>
            <p:nvPr/>
          </p:nvSpPr>
          <p:spPr>
            <a:xfrm>
              <a:off x="2762925" y="42091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739;p67">
              <a:extLst>
                <a:ext uri="{FF2B5EF4-FFF2-40B4-BE49-F238E27FC236}">
                  <a16:creationId xmlns:a16="http://schemas.microsoft.com/office/drawing/2014/main" id="{5E0F48DE-B0B4-4B4F-B4A9-19A9CF9435F9}"/>
                </a:ext>
              </a:extLst>
            </p:cNvPr>
            <p:cNvSpPr/>
            <p:nvPr/>
          </p:nvSpPr>
          <p:spPr>
            <a:xfrm>
              <a:off x="2798800" y="4209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740;p67">
              <a:extLst>
                <a:ext uri="{FF2B5EF4-FFF2-40B4-BE49-F238E27FC236}">
                  <a16:creationId xmlns:a16="http://schemas.microsoft.com/office/drawing/2014/main" id="{DBB1096F-0086-451F-820E-263FFD1321F2}"/>
                </a:ext>
              </a:extLst>
            </p:cNvPr>
            <p:cNvSpPr/>
            <p:nvPr/>
          </p:nvSpPr>
          <p:spPr>
            <a:xfrm>
              <a:off x="2816650" y="4209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80" y="0"/>
                    <a:pt x="0" y="73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741;p67">
              <a:extLst>
                <a:ext uri="{FF2B5EF4-FFF2-40B4-BE49-F238E27FC236}">
                  <a16:creationId xmlns:a16="http://schemas.microsoft.com/office/drawing/2014/main" id="{01BB1D7D-4521-4340-B5F0-A4CF8EF31D14}"/>
                </a:ext>
              </a:extLst>
            </p:cNvPr>
            <p:cNvSpPr/>
            <p:nvPr/>
          </p:nvSpPr>
          <p:spPr>
            <a:xfrm>
              <a:off x="2888400" y="4209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3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742;p67">
              <a:extLst>
                <a:ext uri="{FF2B5EF4-FFF2-40B4-BE49-F238E27FC236}">
                  <a16:creationId xmlns:a16="http://schemas.microsoft.com/office/drawing/2014/main" id="{D1C1C53D-2EF9-4BF5-8E21-4CE9FB59CB0F}"/>
                </a:ext>
              </a:extLst>
            </p:cNvPr>
            <p:cNvSpPr/>
            <p:nvPr/>
          </p:nvSpPr>
          <p:spPr>
            <a:xfrm>
              <a:off x="2906250" y="4209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73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3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743;p67">
              <a:extLst>
                <a:ext uri="{FF2B5EF4-FFF2-40B4-BE49-F238E27FC236}">
                  <a16:creationId xmlns:a16="http://schemas.microsoft.com/office/drawing/2014/main" id="{23A8CB8D-58DD-4F12-958E-2B8423437CB0}"/>
                </a:ext>
              </a:extLst>
            </p:cNvPr>
            <p:cNvSpPr/>
            <p:nvPr/>
          </p:nvSpPr>
          <p:spPr>
            <a:xfrm>
              <a:off x="2924300" y="42091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3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744;p67">
              <a:extLst>
                <a:ext uri="{FF2B5EF4-FFF2-40B4-BE49-F238E27FC236}">
                  <a16:creationId xmlns:a16="http://schemas.microsoft.com/office/drawing/2014/main" id="{2FC862B5-B339-4CF3-97FE-DAA125F00627}"/>
                </a:ext>
              </a:extLst>
            </p:cNvPr>
            <p:cNvSpPr/>
            <p:nvPr/>
          </p:nvSpPr>
          <p:spPr>
            <a:xfrm>
              <a:off x="2942150" y="42091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745;p67">
              <a:extLst>
                <a:ext uri="{FF2B5EF4-FFF2-40B4-BE49-F238E27FC236}">
                  <a16:creationId xmlns:a16="http://schemas.microsoft.com/office/drawing/2014/main" id="{57BF1F47-8775-44EF-9D3B-4E92CDD00567}"/>
                </a:ext>
              </a:extLst>
            </p:cNvPr>
            <p:cNvSpPr/>
            <p:nvPr/>
          </p:nvSpPr>
          <p:spPr>
            <a:xfrm>
              <a:off x="2960000" y="4209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80" y="0"/>
                    <a:pt x="0" y="73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746;p67">
              <a:extLst>
                <a:ext uri="{FF2B5EF4-FFF2-40B4-BE49-F238E27FC236}">
                  <a16:creationId xmlns:a16="http://schemas.microsoft.com/office/drawing/2014/main" id="{89B54BA4-7500-4D2E-9808-67BEB697937E}"/>
                </a:ext>
              </a:extLst>
            </p:cNvPr>
            <p:cNvSpPr/>
            <p:nvPr/>
          </p:nvSpPr>
          <p:spPr>
            <a:xfrm>
              <a:off x="2978025" y="4209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3" y="0"/>
                    <a:pt x="0" y="73"/>
                    <a:pt x="0" y="166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747;p67">
              <a:extLst>
                <a:ext uri="{FF2B5EF4-FFF2-40B4-BE49-F238E27FC236}">
                  <a16:creationId xmlns:a16="http://schemas.microsoft.com/office/drawing/2014/main" id="{6C76D46F-905C-4438-A236-01E536D275E6}"/>
                </a:ext>
              </a:extLst>
            </p:cNvPr>
            <p:cNvSpPr/>
            <p:nvPr/>
          </p:nvSpPr>
          <p:spPr>
            <a:xfrm>
              <a:off x="2995875" y="4209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80" y="0"/>
                    <a:pt x="1" y="73"/>
                    <a:pt x="1" y="166"/>
                  </a:cubicBezTo>
                  <a:cubicBezTo>
                    <a:pt x="1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748;p67">
              <a:extLst>
                <a:ext uri="{FF2B5EF4-FFF2-40B4-BE49-F238E27FC236}">
                  <a16:creationId xmlns:a16="http://schemas.microsoft.com/office/drawing/2014/main" id="{3AE04798-AC3E-4FF3-AFC1-DC3E7E1A356B}"/>
                </a:ext>
              </a:extLst>
            </p:cNvPr>
            <p:cNvSpPr/>
            <p:nvPr/>
          </p:nvSpPr>
          <p:spPr>
            <a:xfrm>
              <a:off x="3228825" y="4209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73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3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749;p67">
              <a:extLst>
                <a:ext uri="{FF2B5EF4-FFF2-40B4-BE49-F238E27FC236}">
                  <a16:creationId xmlns:a16="http://schemas.microsoft.com/office/drawing/2014/main" id="{8FE442BD-3362-425E-BFBA-E9566510290D}"/>
                </a:ext>
              </a:extLst>
            </p:cNvPr>
            <p:cNvSpPr/>
            <p:nvPr/>
          </p:nvSpPr>
          <p:spPr>
            <a:xfrm>
              <a:off x="3246875" y="42091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3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750;p67">
              <a:extLst>
                <a:ext uri="{FF2B5EF4-FFF2-40B4-BE49-F238E27FC236}">
                  <a16:creationId xmlns:a16="http://schemas.microsoft.com/office/drawing/2014/main" id="{4B7FF7FB-ED35-44F5-B3C4-7C05515BA3F9}"/>
                </a:ext>
              </a:extLst>
            </p:cNvPr>
            <p:cNvSpPr/>
            <p:nvPr/>
          </p:nvSpPr>
          <p:spPr>
            <a:xfrm>
              <a:off x="3264725" y="42091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751;p67">
              <a:extLst>
                <a:ext uri="{FF2B5EF4-FFF2-40B4-BE49-F238E27FC236}">
                  <a16:creationId xmlns:a16="http://schemas.microsoft.com/office/drawing/2014/main" id="{8DCD1AB0-80A9-44FE-B256-8D8E21A6B53D}"/>
                </a:ext>
              </a:extLst>
            </p:cNvPr>
            <p:cNvSpPr/>
            <p:nvPr/>
          </p:nvSpPr>
          <p:spPr>
            <a:xfrm>
              <a:off x="3282750" y="4209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3" y="0"/>
                    <a:pt x="0" y="73"/>
                    <a:pt x="0" y="166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3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752;p67">
              <a:extLst>
                <a:ext uri="{FF2B5EF4-FFF2-40B4-BE49-F238E27FC236}">
                  <a16:creationId xmlns:a16="http://schemas.microsoft.com/office/drawing/2014/main" id="{EE83A6D5-3827-483A-B7E6-F899B54E658D}"/>
                </a:ext>
              </a:extLst>
            </p:cNvPr>
            <p:cNvSpPr/>
            <p:nvPr/>
          </p:nvSpPr>
          <p:spPr>
            <a:xfrm>
              <a:off x="3300600" y="4209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3" y="0"/>
                    <a:pt x="0" y="73"/>
                    <a:pt x="0" y="166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753;p67">
              <a:extLst>
                <a:ext uri="{FF2B5EF4-FFF2-40B4-BE49-F238E27FC236}">
                  <a16:creationId xmlns:a16="http://schemas.microsoft.com/office/drawing/2014/main" id="{446802C3-FEC7-4369-A8DD-5E7FFB936D64}"/>
                </a:ext>
              </a:extLst>
            </p:cNvPr>
            <p:cNvSpPr/>
            <p:nvPr/>
          </p:nvSpPr>
          <p:spPr>
            <a:xfrm>
              <a:off x="3318450" y="4209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80" y="0"/>
                    <a:pt x="1" y="73"/>
                    <a:pt x="1" y="166"/>
                  </a:cubicBezTo>
                  <a:cubicBezTo>
                    <a:pt x="1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754;p67">
              <a:extLst>
                <a:ext uri="{FF2B5EF4-FFF2-40B4-BE49-F238E27FC236}">
                  <a16:creationId xmlns:a16="http://schemas.microsoft.com/office/drawing/2014/main" id="{B237092B-231D-4F95-AED6-B8AC1D4CA180}"/>
                </a:ext>
              </a:extLst>
            </p:cNvPr>
            <p:cNvSpPr/>
            <p:nvPr/>
          </p:nvSpPr>
          <p:spPr>
            <a:xfrm>
              <a:off x="3336475" y="4209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73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755;p67">
              <a:extLst>
                <a:ext uri="{FF2B5EF4-FFF2-40B4-BE49-F238E27FC236}">
                  <a16:creationId xmlns:a16="http://schemas.microsoft.com/office/drawing/2014/main" id="{A8310B9E-09F1-4565-A12E-5A05A045F554}"/>
                </a:ext>
              </a:extLst>
            </p:cNvPr>
            <p:cNvSpPr/>
            <p:nvPr/>
          </p:nvSpPr>
          <p:spPr>
            <a:xfrm>
              <a:off x="3354325" y="4209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3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756;p67">
              <a:extLst>
                <a:ext uri="{FF2B5EF4-FFF2-40B4-BE49-F238E27FC236}">
                  <a16:creationId xmlns:a16="http://schemas.microsoft.com/office/drawing/2014/main" id="{2354295A-CF76-4509-8C08-003A37D7BEB4}"/>
                </a:ext>
              </a:extLst>
            </p:cNvPr>
            <p:cNvSpPr/>
            <p:nvPr/>
          </p:nvSpPr>
          <p:spPr>
            <a:xfrm>
              <a:off x="3372375" y="42091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2" y="332"/>
                    <a:pt x="332" y="260"/>
                    <a:pt x="332" y="166"/>
                  </a:cubicBezTo>
                  <a:cubicBezTo>
                    <a:pt x="332" y="73"/>
                    <a:pt x="252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757;p67">
              <a:extLst>
                <a:ext uri="{FF2B5EF4-FFF2-40B4-BE49-F238E27FC236}">
                  <a16:creationId xmlns:a16="http://schemas.microsoft.com/office/drawing/2014/main" id="{15BEF9D7-49EB-4ACD-A679-62727854BECD}"/>
                </a:ext>
              </a:extLst>
            </p:cNvPr>
            <p:cNvSpPr/>
            <p:nvPr/>
          </p:nvSpPr>
          <p:spPr>
            <a:xfrm>
              <a:off x="3390225" y="42091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758;p67">
              <a:extLst>
                <a:ext uri="{FF2B5EF4-FFF2-40B4-BE49-F238E27FC236}">
                  <a16:creationId xmlns:a16="http://schemas.microsoft.com/office/drawing/2014/main" id="{12008045-2FBC-4EAE-B200-CFC31FFE4466}"/>
                </a:ext>
              </a:extLst>
            </p:cNvPr>
            <p:cNvSpPr/>
            <p:nvPr/>
          </p:nvSpPr>
          <p:spPr>
            <a:xfrm>
              <a:off x="3461975" y="4209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3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759;p67">
              <a:extLst>
                <a:ext uri="{FF2B5EF4-FFF2-40B4-BE49-F238E27FC236}">
                  <a16:creationId xmlns:a16="http://schemas.microsoft.com/office/drawing/2014/main" id="{84CF94A1-35F5-4A72-84D8-AA5697FF2A3F}"/>
                </a:ext>
              </a:extLst>
            </p:cNvPr>
            <p:cNvSpPr/>
            <p:nvPr/>
          </p:nvSpPr>
          <p:spPr>
            <a:xfrm>
              <a:off x="3479825" y="4209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760;p67">
              <a:extLst>
                <a:ext uri="{FF2B5EF4-FFF2-40B4-BE49-F238E27FC236}">
                  <a16:creationId xmlns:a16="http://schemas.microsoft.com/office/drawing/2014/main" id="{F141AC48-7A92-4828-A6ED-C77BE98DAF6F}"/>
                </a:ext>
              </a:extLst>
            </p:cNvPr>
            <p:cNvSpPr/>
            <p:nvPr/>
          </p:nvSpPr>
          <p:spPr>
            <a:xfrm>
              <a:off x="2691150" y="4227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761;p67">
              <a:extLst>
                <a:ext uri="{FF2B5EF4-FFF2-40B4-BE49-F238E27FC236}">
                  <a16:creationId xmlns:a16="http://schemas.microsoft.com/office/drawing/2014/main" id="{6215F952-EDFA-4EE7-9C88-36CAE96F6B85}"/>
                </a:ext>
              </a:extLst>
            </p:cNvPr>
            <p:cNvSpPr/>
            <p:nvPr/>
          </p:nvSpPr>
          <p:spPr>
            <a:xfrm>
              <a:off x="2709175" y="4227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0" y="332"/>
                    <a:pt x="333" y="253"/>
                    <a:pt x="333" y="167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762;p67">
              <a:extLst>
                <a:ext uri="{FF2B5EF4-FFF2-40B4-BE49-F238E27FC236}">
                  <a16:creationId xmlns:a16="http://schemas.microsoft.com/office/drawing/2014/main" id="{51F06036-92B5-4330-A378-A025661F939D}"/>
                </a:ext>
              </a:extLst>
            </p:cNvPr>
            <p:cNvSpPr/>
            <p:nvPr/>
          </p:nvSpPr>
          <p:spPr>
            <a:xfrm>
              <a:off x="2727025" y="4227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3" y="253"/>
                    <a:pt x="333" y="167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763;p67">
              <a:extLst>
                <a:ext uri="{FF2B5EF4-FFF2-40B4-BE49-F238E27FC236}">
                  <a16:creationId xmlns:a16="http://schemas.microsoft.com/office/drawing/2014/main" id="{B2F49CBF-7245-4D58-96A7-C8114E3027EA}"/>
                </a:ext>
              </a:extLst>
            </p:cNvPr>
            <p:cNvSpPr/>
            <p:nvPr/>
          </p:nvSpPr>
          <p:spPr>
            <a:xfrm>
              <a:off x="2745075" y="42271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764;p67">
              <a:extLst>
                <a:ext uri="{FF2B5EF4-FFF2-40B4-BE49-F238E27FC236}">
                  <a16:creationId xmlns:a16="http://schemas.microsoft.com/office/drawing/2014/main" id="{24814C0F-4007-4FD6-B758-7663BD6693CD}"/>
                </a:ext>
              </a:extLst>
            </p:cNvPr>
            <p:cNvSpPr/>
            <p:nvPr/>
          </p:nvSpPr>
          <p:spPr>
            <a:xfrm>
              <a:off x="2762925" y="42271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765;p67">
              <a:extLst>
                <a:ext uri="{FF2B5EF4-FFF2-40B4-BE49-F238E27FC236}">
                  <a16:creationId xmlns:a16="http://schemas.microsoft.com/office/drawing/2014/main" id="{FE180739-3223-471D-BB95-F1E573BBE27E}"/>
                </a:ext>
              </a:extLst>
            </p:cNvPr>
            <p:cNvSpPr/>
            <p:nvPr/>
          </p:nvSpPr>
          <p:spPr>
            <a:xfrm>
              <a:off x="2798800" y="4227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766;p67">
              <a:extLst>
                <a:ext uri="{FF2B5EF4-FFF2-40B4-BE49-F238E27FC236}">
                  <a16:creationId xmlns:a16="http://schemas.microsoft.com/office/drawing/2014/main" id="{07AE65F0-F6F4-4491-B727-F4C74D9F6AD8}"/>
                </a:ext>
              </a:extLst>
            </p:cNvPr>
            <p:cNvSpPr/>
            <p:nvPr/>
          </p:nvSpPr>
          <p:spPr>
            <a:xfrm>
              <a:off x="2816650" y="4227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73"/>
                    <a:pt x="0" y="167"/>
                  </a:cubicBezTo>
                  <a:cubicBezTo>
                    <a:pt x="0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767;p67">
              <a:extLst>
                <a:ext uri="{FF2B5EF4-FFF2-40B4-BE49-F238E27FC236}">
                  <a16:creationId xmlns:a16="http://schemas.microsoft.com/office/drawing/2014/main" id="{7028F09F-625A-435A-BAD5-B942FB5F1FC5}"/>
                </a:ext>
              </a:extLst>
            </p:cNvPr>
            <p:cNvSpPr/>
            <p:nvPr/>
          </p:nvSpPr>
          <p:spPr>
            <a:xfrm>
              <a:off x="2834675" y="4227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2" y="253"/>
                    <a:pt x="332" y="167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768;p67">
              <a:extLst>
                <a:ext uri="{FF2B5EF4-FFF2-40B4-BE49-F238E27FC236}">
                  <a16:creationId xmlns:a16="http://schemas.microsoft.com/office/drawing/2014/main" id="{FE73F084-C322-4EAF-8501-F8F66C01292D}"/>
                </a:ext>
              </a:extLst>
            </p:cNvPr>
            <p:cNvSpPr/>
            <p:nvPr/>
          </p:nvSpPr>
          <p:spPr>
            <a:xfrm>
              <a:off x="2888400" y="4227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1" y="332"/>
                    <a:pt x="333" y="253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769;p67">
              <a:extLst>
                <a:ext uri="{FF2B5EF4-FFF2-40B4-BE49-F238E27FC236}">
                  <a16:creationId xmlns:a16="http://schemas.microsoft.com/office/drawing/2014/main" id="{16739DFC-DDA1-4752-A7BE-AC7E4E6FE4CF}"/>
                </a:ext>
              </a:extLst>
            </p:cNvPr>
            <p:cNvSpPr/>
            <p:nvPr/>
          </p:nvSpPr>
          <p:spPr>
            <a:xfrm>
              <a:off x="2906250" y="4227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1" y="332"/>
                    <a:pt x="333" y="253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770;p67">
              <a:extLst>
                <a:ext uri="{FF2B5EF4-FFF2-40B4-BE49-F238E27FC236}">
                  <a16:creationId xmlns:a16="http://schemas.microsoft.com/office/drawing/2014/main" id="{1DC98EF6-1372-4E4A-9975-FD21690797A4}"/>
                </a:ext>
              </a:extLst>
            </p:cNvPr>
            <p:cNvSpPr/>
            <p:nvPr/>
          </p:nvSpPr>
          <p:spPr>
            <a:xfrm>
              <a:off x="2924300" y="42271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771;p67">
              <a:extLst>
                <a:ext uri="{FF2B5EF4-FFF2-40B4-BE49-F238E27FC236}">
                  <a16:creationId xmlns:a16="http://schemas.microsoft.com/office/drawing/2014/main" id="{60302F91-D518-4768-BAC5-58FBCABD1D2B}"/>
                </a:ext>
              </a:extLst>
            </p:cNvPr>
            <p:cNvSpPr/>
            <p:nvPr/>
          </p:nvSpPr>
          <p:spPr>
            <a:xfrm>
              <a:off x="2942150" y="42271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772;p67">
              <a:extLst>
                <a:ext uri="{FF2B5EF4-FFF2-40B4-BE49-F238E27FC236}">
                  <a16:creationId xmlns:a16="http://schemas.microsoft.com/office/drawing/2014/main" id="{8178DBDF-593E-4D91-8C4B-07FCF8DE7546}"/>
                </a:ext>
              </a:extLst>
            </p:cNvPr>
            <p:cNvSpPr/>
            <p:nvPr/>
          </p:nvSpPr>
          <p:spPr>
            <a:xfrm>
              <a:off x="2960000" y="4227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73"/>
                    <a:pt x="0" y="167"/>
                  </a:cubicBezTo>
                  <a:cubicBezTo>
                    <a:pt x="0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773;p67">
              <a:extLst>
                <a:ext uri="{FF2B5EF4-FFF2-40B4-BE49-F238E27FC236}">
                  <a16:creationId xmlns:a16="http://schemas.microsoft.com/office/drawing/2014/main" id="{D6D317A5-C8A8-4591-A462-3BAB53B47099}"/>
                </a:ext>
              </a:extLst>
            </p:cNvPr>
            <p:cNvSpPr/>
            <p:nvPr/>
          </p:nvSpPr>
          <p:spPr>
            <a:xfrm>
              <a:off x="2995875" y="4227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774;p67">
              <a:extLst>
                <a:ext uri="{FF2B5EF4-FFF2-40B4-BE49-F238E27FC236}">
                  <a16:creationId xmlns:a16="http://schemas.microsoft.com/office/drawing/2014/main" id="{FC9D2662-12F8-476C-9722-E4F9B3D1378C}"/>
                </a:ext>
              </a:extLst>
            </p:cNvPr>
            <p:cNvSpPr/>
            <p:nvPr/>
          </p:nvSpPr>
          <p:spPr>
            <a:xfrm>
              <a:off x="3228825" y="4227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1" y="332"/>
                    <a:pt x="333" y="253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775;p67">
              <a:extLst>
                <a:ext uri="{FF2B5EF4-FFF2-40B4-BE49-F238E27FC236}">
                  <a16:creationId xmlns:a16="http://schemas.microsoft.com/office/drawing/2014/main" id="{05537C52-949A-4E53-B4BA-07667119581D}"/>
                </a:ext>
              </a:extLst>
            </p:cNvPr>
            <p:cNvSpPr/>
            <p:nvPr/>
          </p:nvSpPr>
          <p:spPr>
            <a:xfrm>
              <a:off x="3246875" y="42271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776;p67">
              <a:extLst>
                <a:ext uri="{FF2B5EF4-FFF2-40B4-BE49-F238E27FC236}">
                  <a16:creationId xmlns:a16="http://schemas.microsoft.com/office/drawing/2014/main" id="{2E1F4CF5-9D42-4D0A-A608-96AFA63E8022}"/>
                </a:ext>
              </a:extLst>
            </p:cNvPr>
            <p:cNvSpPr/>
            <p:nvPr/>
          </p:nvSpPr>
          <p:spPr>
            <a:xfrm>
              <a:off x="3264725" y="42271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777;p67">
              <a:extLst>
                <a:ext uri="{FF2B5EF4-FFF2-40B4-BE49-F238E27FC236}">
                  <a16:creationId xmlns:a16="http://schemas.microsoft.com/office/drawing/2014/main" id="{47D92AB0-70A7-4D7F-8317-B3DC1A0D08D3}"/>
                </a:ext>
              </a:extLst>
            </p:cNvPr>
            <p:cNvSpPr/>
            <p:nvPr/>
          </p:nvSpPr>
          <p:spPr>
            <a:xfrm>
              <a:off x="3282750" y="4227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0" y="73"/>
                    <a:pt x="0" y="167"/>
                  </a:cubicBezTo>
                  <a:cubicBezTo>
                    <a:pt x="0" y="253"/>
                    <a:pt x="73" y="332"/>
                    <a:pt x="166" y="332"/>
                  </a:cubicBezTo>
                  <a:cubicBezTo>
                    <a:pt x="253" y="332"/>
                    <a:pt x="332" y="253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778;p67">
              <a:extLst>
                <a:ext uri="{FF2B5EF4-FFF2-40B4-BE49-F238E27FC236}">
                  <a16:creationId xmlns:a16="http://schemas.microsoft.com/office/drawing/2014/main" id="{922FBDD0-DD6F-42A9-B8C3-DCB9E5F1E21E}"/>
                </a:ext>
              </a:extLst>
            </p:cNvPr>
            <p:cNvSpPr/>
            <p:nvPr/>
          </p:nvSpPr>
          <p:spPr>
            <a:xfrm>
              <a:off x="3300600" y="4227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0" y="73"/>
                    <a:pt x="0" y="167"/>
                  </a:cubicBezTo>
                  <a:cubicBezTo>
                    <a:pt x="0" y="253"/>
                    <a:pt x="73" y="332"/>
                    <a:pt x="166" y="332"/>
                  </a:cubicBezTo>
                  <a:cubicBezTo>
                    <a:pt x="260" y="332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779;p67">
              <a:extLst>
                <a:ext uri="{FF2B5EF4-FFF2-40B4-BE49-F238E27FC236}">
                  <a16:creationId xmlns:a16="http://schemas.microsoft.com/office/drawing/2014/main" id="{6B9D4907-1B3D-4682-BB1E-AEBCC43D359E}"/>
                </a:ext>
              </a:extLst>
            </p:cNvPr>
            <p:cNvSpPr/>
            <p:nvPr/>
          </p:nvSpPr>
          <p:spPr>
            <a:xfrm>
              <a:off x="3318450" y="4227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780;p67">
              <a:extLst>
                <a:ext uri="{FF2B5EF4-FFF2-40B4-BE49-F238E27FC236}">
                  <a16:creationId xmlns:a16="http://schemas.microsoft.com/office/drawing/2014/main" id="{A57D5B0B-20E4-4F2E-93BE-8E07D53F47F6}"/>
                </a:ext>
              </a:extLst>
            </p:cNvPr>
            <p:cNvSpPr/>
            <p:nvPr/>
          </p:nvSpPr>
          <p:spPr>
            <a:xfrm>
              <a:off x="3336475" y="4227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3" y="253"/>
                    <a:pt x="333" y="167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781;p67">
              <a:extLst>
                <a:ext uri="{FF2B5EF4-FFF2-40B4-BE49-F238E27FC236}">
                  <a16:creationId xmlns:a16="http://schemas.microsoft.com/office/drawing/2014/main" id="{D8D2EE12-915D-4E13-98CE-6B66DC1807E2}"/>
                </a:ext>
              </a:extLst>
            </p:cNvPr>
            <p:cNvSpPr/>
            <p:nvPr/>
          </p:nvSpPr>
          <p:spPr>
            <a:xfrm>
              <a:off x="3354325" y="4227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0" y="332"/>
                    <a:pt x="333" y="253"/>
                    <a:pt x="333" y="167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782;p67">
              <a:extLst>
                <a:ext uri="{FF2B5EF4-FFF2-40B4-BE49-F238E27FC236}">
                  <a16:creationId xmlns:a16="http://schemas.microsoft.com/office/drawing/2014/main" id="{1D217F66-82A0-45CA-9C2D-F3D39DE5327D}"/>
                </a:ext>
              </a:extLst>
            </p:cNvPr>
            <p:cNvSpPr/>
            <p:nvPr/>
          </p:nvSpPr>
          <p:spPr>
            <a:xfrm>
              <a:off x="3372375" y="42271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2" y="332"/>
                    <a:pt x="332" y="253"/>
                    <a:pt x="332" y="167"/>
                  </a:cubicBezTo>
                  <a:cubicBezTo>
                    <a:pt x="332" y="73"/>
                    <a:pt x="252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783;p67">
              <a:extLst>
                <a:ext uri="{FF2B5EF4-FFF2-40B4-BE49-F238E27FC236}">
                  <a16:creationId xmlns:a16="http://schemas.microsoft.com/office/drawing/2014/main" id="{5FF51CE3-5077-4D42-B3C4-14A03883516A}"/>
                </a:ext>
              </a:extLst>
            </p:cNvPr>
            <p:cNvSpPr/>
            <p:nvPr/>
          </p:nvSpPr>
          <p:spPr>
            <a:xfrm>
              <a:off x="3390225" y="42271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6784;p67">
              <a:extLst>
                <a:ext uri="{FF2B5EF4-FFF2-40B4-BE49-F238E27FC236}">
                  <a16:creationId xmlns:a16="http://schemas.microsoft.com/office/drawing/2014/main" id="{F2951A01-90FE-41C8-9D31-FA0B6589EC16}"/>
                </a:ext>
              </a:extLst>
            </p:cNvPr>
            <p:cNvSpPr/>
            <p:nvPr/>
          </p:nvSpPr>
          <p:spPr>
            <a:xfrm>
              <a:off x="3408075" y="42271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9" y="1"/>
                    <a:pt x="0" y="73"/>
                    <a:pt x="0" y="167"/>
                  </a:cubicBezTo>
                  <a:cubicBezTo>
                    <a:pt x="0" y="253"/>
                    <a:pt x="79" y="332"/>
                    <a:pt x="166" y="332"/>
                  </a:cubicBezTo>
                  <a:cubicBezTo>
                    <a:pt x="260" y="332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6785;p67">
              <a:extLst>
                <a:ext uri="{FF2B5EF4-FFF2-40B4-BE49-F238E27FC236}">
                  <a16:creationId xmlns:a16="http://schemas.microsoft.com/office/drawing/2014/main" id="{91B39443-9B7A-47BA-A327-0DD672F7C3C1}"/>
                </a:ext>
              </a:extLst>
            </p:cNvPr>
            <p:cNvSpPr/>
            <p:nvPr/>
          </p:nvSpPr>
          <p:spPr>
            <a:xfrm>
              <a:off x="3426100" y="4227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6786;p67">
              <a:extLst>
                <a:ext uri="{FF2B5EF4-FFF2-40B4-BE49-F238E27FC236}">
                  <a16:creationId xmlns:a16="http://schemas.microsoft.com/office/drawing/2014/main" id="{7D68D5D0-127D-4038-9770-6B4550A0A00A}"/>
                </a:ext>
              </a:extLst>
            </p:cNvPr>
            <p:cNvSpPr/>
            <p:nvPr/>
          </p:nvSpPr>
          <p:spPr>
            <a:xfrm>
              <a:off x="3443950" y="4227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6787;p67">
              <a:extLst>
                <a:ext uri="{FF2B5EF4-FFF2-40B4-BE49-F238E27FC236}">
                  <a16:creationId xmlns:a16="http://schemas.microsoft.com/office/drawing/2014/main" id="{C2592B8F-349D-4CD4-8872-63071EAFE9DF}"/>
                </a:ext>
              </a:extLst>
            </p:cNvPr>
            <p:cNvSpPr/>
            <p:nvPr/>
          </p:nvSpPr>
          <p:spPr>
            <a:xfrm>
              <a:off x="3461975" y="4227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2"/>
                    <a:pt x="166" y="332"/>
                  </a:cubicBezTo>
                  <a:cubicBezTo>
                    <a:pt x="253" y="332"/>
                    <a:pt x="332" y="253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6788;p67">
              <a:extLst>
                <a:ext uri="{FF2B5EF4-FFF2-40B4-BE49-F238E27FC236}">
                  <a16:creationId xmlns:a16="http://schemas.microsoft.com/office/drawing/2014/main" id="{5A7D97BF-9D57-4611-880B-6A03131F3D01}"/>
                </a:ext>
              </a:extLst>
            </p:cNvPr>
            <p:cNvSpPr/>
            <p:nvPr/>
          </p:nvSpPr>
          <p:spPr>
            <a:xfrm>
              <a:off x="3479825" y="4227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2"/>
                    <a:pt x="166" y="332"/>
                  </a:cubicBezTo>
                  <a:cubicBezTo>
                    <a:pt x="260" y="332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6789;p67">
              <a:extLst>
                <a:ext uri="{FF2B5EF4-FFF2-40B4-BE49-F238E27FC236}">
                  <a16:creationId xmlns:a16="http://schemas.microsoft.com/office/drawing/2014/main" id="{002D8DE8-37BD-4D53-BA37-9294E6F78679}"/>
                </a:ext>
              </a:extLst>
            </p:cNvPr>
            <p:cNvSpPr/>
            <p:nvPr/>
          </p:nvSpPr>
          <p:spPr>
            <a:xfrm>
              <a:off x="3497675" y="4227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2" y="253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6790;p67">
              <a:extLst>
                <a:ext uri="{FF2B5EF4-FFF2-40B4-BE49-F238E27FC236}">
                  <a16:creationId xmlns:a16="http://schemas.microsoft.com/office/drawing/2014/main" id="{43F96B3F-575B-4B04-AB82-278CC710A07A}"/>
                </a:ext>
              </a:extLst>
            </p:cNvPr>
            <p:cNvSpPr/>
            <p:nvPr/>
          </p:nvSpPr>
          <p:spPr>
            <a:xfrm>
              <a:off x="3515700" y="4227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3" y="253"/>
                    <a:pt x="333" y="167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6791;p67">
              <a:extLst>
                <a:ext uri="{FF2B5EF4-FFF2-40B4-BE49-F238E27FC236}">
                  <a16:creationId xmlns:a16="http://schemas.microsoft.com/office/drawing/2014/main" id="{22D27C7C-2EBA-4B45-9C83-929CDF6D69E2}"/>
                </a:ext>
              </a:extLst>
            </p:cNvPr>
            <p:cNvSpPr/>
            <p:nvPr/>
          </p:nvSpPr>
          <p:spPr>
            <a:xfrm>
              <a:off x="2565825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7"/>
                  </a:cubicBezTo>
                  <a:cubicBezTo>
                    <a:pt x="333" y="80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792;p67">
              <a:extLst>
                <a:ext uri="{FF2B5EF4-FFF2-40B4-BE49-F238E27FC236}">
                  <a16:creationId xmlns:a16="http://schemas.microsoft.com/office/drawing/2014/main" id="{1289F5FA-BBF8-45BF-9EEA-2F008129F8E2}"/>
                </a:ext>
              </a:extLst>
            </p:cNvPr>
            <p:cNvSpPr/>
            <p:nvPr/>
          </p:nvSpPr>
          <p:spPr>
            <a:xfrm>
              <a:off x="2583675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7"/>
                  </a:cubicBezTo>
                  <a:cubicBezTo>
                    <a:pt x="333" y="80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6793;p67">
              <a:extLst>
                <a:ext uri="{FF2B5EF4-FFF2-40B4-BE49-F238E27FC236}">
                  <a16:creationId xmlns:a16="http://schemas.microsoft.com/office/drawing/2014/main" id="{1282F301-D905-4E7C-8E47-E8B1BDFC6726}"/>
                </a:ext>
              </a:extLst>
            </p:cNvPr>
            <p:cNvSpPr/>
            <p:nvPr/>
          </p:nvSpPr>
          <p:spPr>
            <a:xfrm>
              <a:off x="2601550" y="42449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9" y="1"/>
                    <a:pt x="0" y="80"/>
                    <a:pt x="0" y="167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6794;p67">
              <a:extLst>
                <a:ext uri="{FF2B5EF4-FFF2-40B4-BE49-F238E27FC236}">
                  <a16:creationId xmlns:a16="http://schemas.microsoft.com/office/drawing/2014/main" id="{121FD843-AA4C-4FEF-BE8E-AE9DE765BDD3}"/>
                </a:ext>
              </a:extLst>
            </p:cNvPr>
            <p:cNvSpPr/>
            <p:nvPr/>
          </p:nvSpPr>
          <p:spPr>
            <a:xfrm>
              <a:off x="2619575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795;p67">
              <a:extLst>
                <a:ext uri="{FF2B5EF4-FFF2-40B4-BE49-F238E27FC236}">
                  <a16:creationId xmlns:a16="http://schemas.microsoft.com/office/drawing/2014/main" id="{2D8E9386-87EE-441E-8720-3FB1E89BDD0A}"/>
                </a:ext>
              </a:extLst>
            </p:cNvPr>
            <p:cNvSpPr/>
            <p:nvPr/>
          </p:nvSpPr>
          <p:spPr>
            <a:xfrm>
              <a:off x="2637425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80"/>
                    <a:pt x="0" y="167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6796;p67">
              <a:extLst>
                <a:ext uri="{FF2B5EF4-FFF2-40B4-BE49-F238E27FC236}">
                  <a16:creationId xmlns:a16="http://schemas.microsoft.com/office/drawing/2014/main" id="{54734A6E-A0F0-4A64-BA5F-83C53FAFFF47}"/>
                </a:ext>
              </a:extLst>
            </p:cNvPr>
            <p:cNvSpPr/>
            <p:nvPr/>
          </p:nvSpPr>
          <p:spPr>
            <a:xfrm>
              <a:off x="2655450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6797;p67">
              <a:extLst>
                <a:ext uri="{FF2B5EF4-FFF2-40B4-BE49-F238E27FC236}">
                  <a16:creationId xmlns:a16="http://schemas.microsoft.com/office/drawing/2014/main" id="{4C0216EF-3ACF-4AED-9E7B-7FDA42DE7C42}"/>
                </a:ext>
              </a:extLst>
            </p:cNvPr>
            <p:cNvSpPr/>
            <p:nvPr/>
          </p:nvSpPr>
          <p:spPr>
            <a:xfrm>
              <a:off x="2673300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6798;p67">
              <a:extLst>
                <a:ext uri="{FF2B5EF4-FFF2-40B4-BE49-F238E27FC236}">
                  <a16:creationId xmlns:a16="http://schemas.microsoft.com/office/drawing/2014/main" id="{0515FFD4-FC4D-409D-AD03-7CD7AC9569D4}"/>
                </a:ext>
              </a:extLst>
            </p:cNvPr>
            <p:cNvSpPr/>
            <p:nvPr/>
          </p:nvSpPr>
          <p:spPr>
            <a:xfrm>
              <a:off x="2727025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80"/>
                    <a:pt x="1" y="167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3" y="260"/>
                    <a:pt x="333" y="167"/>
                  </a:cubicBezTo>
                  <a:cubicBezTo>
                    <a:pt x="333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6799;p67">
              <a:extLst>
                <a:ext uri="{FF2B5EF4-FFF2-40B4-BE49-F238E27FC236}">
                  <a16:creationId xmlns:a16="http://schemas.microsoft.com/office/drawing/2014/main" id="{08F68D4C-7C4F-42EC-96C6-F1D2C4301C05}"/>
                </a:ext>
              </a:extLst>
            </p:cNvPr>
            <p:cNvSpPr/>
            <p:nvPr/>
          </p:nvSpPr>
          <p:spPr>
            <a:xfrm>
              <a:off x="2745075" y="42449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6800;p67">
              <a:extLst>
                <a:ext uri="{FF2B5EF4-FFF2-40B4-BE49-F238E27FC236}">
                  <a16:creationId xmlns:a16="http://schemas.microsoft.com/office/drawing/2014/main" id="{79666583-40B0-4FC2-97A3-7A8232F03D55}"/>
                </a:ext>
              </a:extLst>
            </p:cNvPr>
            <p:cNvSpPr/>
            <p:nvPr/>
          </p:nvSpPr>
          <p:spPr>
            <a:xfrm>
              <a:off x="2780775" y="42449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9" y="1"/>
                    <a:pt x="0" y="80"/>
                    <a:pt x="0" y="167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6801;p67">
              <a:extLst>
                <a:ext uri="{FF2B5EF4-FFF2-40B4-BE49-F238E27FC236}">
                  <a16:creationId xmlns:a16="http://schemas.microsoft.com/office/drawing/2014/main" id="{FB11F4E4-4DC3-49F9-940B-9E677FCD17F9}"/>
                </a:ext>
              </a:extLst>
            </p:cNvPr>
            <p:cNvSpPr/>
            <p:nvPr/>
          </p:nvSpPr>
          <p:spPr>
            <a:xfrm>
              <a:off x="2798800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6802;p67">
              <a:extLst>
                <a:ext uri="{FF2B5EF4-FFF2-40B4-BE49-F238E27FC236}">
                  <a16:creationId xmlns:a16="http://schemas.microsoft.com/office/drawing/2014/main" id="{B2B6AB11-7CF9-433D-8828-3B7EFC43253F}"/>
                </a:ext>
              </a:extLst>
            </p:cNvPr>
            <p:cNvSpPr/>
            <p:nvPr/>
          </p:nvSpPr>
          <p:spPr>
            <a:xfrm>
              <a:off x="2834675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80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6803;p67">
              <a:extLst>
                <a:ext uri="{FF2B5EF4-FFF2-40B4-BE49-F238E27FC236}">
                  <a16:creationId xmlns:a16="http://schemas.microsoft.com/office/drawing/2014/main" id="{5C1BBA62-A4E8-4D54-827C-2EBDFA19F279}"/>
                </a:ext>
              </a:extLst>
            </p:cNvPr>
            <p:cNvSpPr/>
            <p:nvPr/>
          </p:nvSpPr>
          <p:spPr>
            <a:xfrm>
              <a:off x="2852525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6804;p67">
              <a:extLst>
                <a:ext uri="{FF2B5EF4-FFF2-40B4-BE49-F238E27FC236}">
                  <a16:creationId xmlns:a16="http://schemas.microsoft.com/office/drawing/2014/main" id="{D507FC9F-B8AC-4274-ABF6-F51D600E2A46}"/>
                </a:ext>
              </a:extLst>
            </p:cNvPr>
            <p:cNvSpPr/>
            <p:nvPr/>
          </p:nvSpPr>
          <p:spPr>
            <a:xfrm>
              <a:off x="2906250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80"/>
                    <a:pt x="1" y="167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1" y="332"/>
                    <a:pt x="333" y="260"/>
                    <a:pt x="333" y="167"/>
                  </a:cubicBezTo>
                  <a:cubicBezTo>
                    <a:pt x="333" y="80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6805;p67">
              <a:extLst>
                <a:ext uri="{FF2B5EF4-FFF2-40B4-BE49-F238E27FC236}">
                  <a16:creationId xmlns:a16="http://schemas.microsoft.com/office/drawing/2014/main" id="{E6D1FD75-C82E-4644-93CF-D2637E364A8D}"/>
                </a:ext>
              </a:extLst>
            </p:cNvPr>
            <p:cNvSpPr/>
            <p:nvPr/>
          </p:nvSpPr>
          <p:spPr>
            <a:xfrm>
              <a:off x="2924300" y="42449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6806;p67">
              <a:extLst>
                <a:ext uri="{FF2B5EF4-FFF2-40B4-BE49-F238E27FC236}">
                  <a16:creationId xmlns:a16="http://schemas.microsoft.com/office/drawing/2014/main" id="{CAE47CB6-1290-44FF-B8C9-155706B68483}"/>
                </a:ext>
              </a:extLst>
            </p:cNvPr>
            <p:cNvSpPr/>
            <p:nvPr/>
          </p:nvSpPr>
          <p:spPr>
            <a:xfrm>
              <a:off x="2942150" y="42449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6807;p67">
              <a:extLst>
                <a:ext uri="{FF2B5EF4-FFF2-40B4-BE49-F238E27FC236}">
                  <a16:creationId xmlns:a16="http://schemas.microsoft.com/office/drawing/2014/main" id="{0C730C58-E0C7-4AC0-A5F4-848E74249AEA}"/>
                </a:ext>
              </a:extLst>
            </p:cNvPr>
            <p:cNvSpPr/>
            <p:nvPr/>
          </p:nvSpPr>
          <p:spPr>
            <a:xfrm>
              <a:off x="2960000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80"/>
                    <a:pt x="0" y="167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6808;p67">
              <a:extLst>
                <a:ext uri="{FF2B5EF4-FFF2-40B4-BE49-F238E27FC236}">
                  <a16:creationId xmlns:a16="http://schemas.microsoft.com/office/drawing/2014/main" id="{4FC60F53-552D-4F25-9539-DACD8B49390C}"/>
                </a:ext>
              </a:extLst>
            </p:cNvPr>
            <p:cNvSpPr/>
            <p:nvPr/>
          </p:nvSpPr>
          <p:spPr>
            <a:xfrm>
              <a:off x="2978025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0" y="80"/>
                    <a:pt x="0" y="167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6809;p67">
              <a:extLst>
                <a:ext uri="{FF2B5EF4-FFF2-40B4-BE49-F238E27FC236}">
                  <a16:creationId xmlns:a16="http://schemas.microsoft.com/office/drawing/2014/main" id="{60B527E7-5541-409E-BB1E-0CD19B0FD980}"/>
                </a:ext>
              </a:extLst>
            </p:cNvPr>
            <p:cNvSpPr/>
            <p:nvPr/>
          </p:nvSpPr>
          <p:spPr>
            <a:xfrm>
              <a:off x="3121375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6810;p67">
              <a:extLst>
                <a:ext uri="{FF2B5EF4-FFF2-40B4-BE49-F238E27FC236}">
                  <a16:creationId xmlns:a16="http://schemas.microsoft.com/office/drawing/2014/main" id="{E7ACBF23-F865-491A-A596-A94EC284A3E7}"/>
                </a:ext>
              </a:extLst>
            </p:cNvPr>
            <p:cNvSpPr/>
            <p:nvPr/>
          </p:nvSpPr>
          <p:spPr>
            <a:xfrm>
              <a:off x="3139225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80"/>
                    <a:pt x="0" y="167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6811;p67">
              <a:extLst>
                <a:ext uri="{FF2B5EF4-FFF2-40B4-BE49-F238E27FC236}">
                  <a16:creationId xmlns:a16="http://schemas.microsoft.com/office/drawing/2014/main" id="{1210447B-DDC0-47C3-9F00-B1C677E7F55A}"/>
                </a:ext>
              </a:extLst>
            </p:cNvPr>
            <p:cNvSpPr/>
            <p:nvPr/>
          </p:nvSpPr>
          <p:spPr>
            <a:xfrm>
              <a:off x="3157250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80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6812;p67">
              <a:extLst>
                <a:ext uri="{FF2B5EF4-FFF2-40B4-BE49-F238E27FC236}">
                  <a16:creationId xmlns:a16="http://schemas.microsoft.com/office/drawing/2014/main" id="{1738D9AA-6BEA-4616-8225-C4D18C8CBC75}"/>
                </a:ext>
              </a:extLst>
            </p:cNvPr>
            <p:cNvSpPr/>
            <p:nvPr/>
          </p:nvSpPr>
          <p:spPr>
            <a:xfrm>
              <a:off x="3175100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80"/>
                    <a:pt x="1" y="167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6813;p67">
              <a:extLst>
                <a:ext uri="{FF2B5EF4-FFF2-40B4-BE49-F238E27FC236}">
                  <a16:creationId xmlns:a16="http://schemas.microsoft.com/office/drawing/2014/main" id="{0BCF8671-6F40-4F34-AF54-960C0DE27F8F}"/>
                </a:ext>
              </a:extLst>
            </p:cNvPr>
            <p:cNvSpPr/>
            <p:nvPr/>
          </p:nvSpPr>
          <p:spPr>
            <a:xfrm>
              <a:off x="3193125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7"/>
                  </a:cubicBezTo>
                  <a:cubicBezTo>
                    <a:pt x="333" y="80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6814;p67">
              <a:extLst>
                <a:ext uri="{FF2B5EF4-FFF2-40B4-BE49-F238E27FC236}">
                  <a16:creationId xmlns:a16="http://schemas.microsoft.com/office/drawing/2014/main" id="{A2244506-C15C-4CBD-B910-0F8CE2B3E816}"/>
                </a:ext>
              </a:extLst>
            </p:cNvPr>
            <p:cNvSpPr/>
            <p:nvPr/>
          </p:nvSpPr>
          <p:spPr>
            <a:xfrm>
              <a:off x="3210975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7"/>
                  </a:cubicBezTo>
                  <a:cubicBezTo>
                    <a:pt x="333" y="80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6815;p67">
              <a:extLst>
                <a:ext uri="{FF2B5EF4-FFF2-40B4-BE49-F238E27FC236}">
                  <a16:creationId xmlns:a16="http://schemas.microsoft.com/office/drawing/2014/main" id="{FDEB2CFD-9F6D-4CB3-834E-2B60C515D614}"/>
                </a:ext>
              </a:extLst>
            </p:cNvPr>
            <p:cNvSpPr/>
            <p:nvPr/>
          </p:nvSpPr>
          <p:spPr>
            <a:xfrm>
              <a:off x="3228825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80"/>
                    <a:pt x="1" y="167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1" y="332"/>
                    <a:pt x="333" y="260"/>
                    <a:pt x="333" y="167"/>
                  </a:cubicBezTo>
                  <a:cubicBezTo>
                    <a:pt x="333" y="80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6816;p67">
              <a:extLst>
                <a:ext uri="{FF2B5EF4-FFF2-40B4-BE49-F238E27FC236}">
                  <a16:creationId xmlns:a16="http://schemas.microsoft.com/office/drawing/2014/main" id="{3079F8EE-9C83-4E38-8A1B-BCC675FB766D}"/>
                </a:ext>
              </a:extLst>
            </p:cNvPr>
            <p:cNvSpPr/>
            <p:nvPr/>
          </p:nvSpPr>
          <p:spPr>
            <a:xfrm>
              <a:off x="3246875" y="42449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6817;p67">
              <a:extLst>
                <a:ext uri="{FF2B5EF4-FFF2-40B4-BE49-F238E27FC236}">
                  <a16:creationId xmlns:a16="http://schemas.microsoft.com/office/drawing/2014/main" id="{466A43FB-A558-434C-B764-303595147365}"/>
                </a:ext>
              </a:extLst>
            </p:cNvPr>
            <p:cNvSpPr/>
            <p:nvPr/>
          </p:nvSpPr>
          <p:spPr>
            <a:xfrm>
              <a:off x="3264725" y="42449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6818;p67">
              <a:extLst>
                <a:ext uri="{FF2B5EF4-FFF2-40B4-BE49-F238E27FC236}">
                  <a16:creationId xmlns:a16="http://schemas.microsoft.com/office/drawing/2014/main" id="{ED6C4E45-D87E-4F62-8899-4F606F09D5B1}"/>
                </a:ext>
              </a:extLst>
            </p:cNvPr>
            <p:cNvSpPr/>
            <p:nvPr/>
          </p:nvSpPr>
          <p:spPr>
            <a:xfrm>
              <a:off x="3282750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0" y="80"/>
                    <a:pt x="0" y="167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6819;p67">
              <a:extLst>
                <a:ext uri="{FF2B5EF4-FFF2-40B4-BE49-F238E27FC236}">
                  <a16:creationId xmlns:a16="http://schemas.microsoft.com/office/drawing/2014/main" id="{74862CF5-F05D-4F37-A3CB-894560A46E04}"/>
                </a:ext>
              </a:extLst>
            </p:cNvPr>
            <p:cNvSpPr/>
            <p:nvPr/>
          </p:nvSpPr>
          <p:spPr>
            <a:xfrm>
              <a:off x="3300600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0" y="80"/>
                    <a:pt x="0" y="167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6820;p67">
              <a:extLst>
                <a:ext uri="{FF2B5EF4-FFF2-40B4-BE49-F238E27FC236}">
                  <a16:creationId xmlns:a16="http://schemas.microsoft.com/office/drawing/2014/main" id="{4C333ED0-3299-48EE-B3F1-E337BBEEE7E2}"/>
                </a:ext>
              </a:extLst>
            </p:cNvPr>
            <p:cNvSpPr/>
            <p:nvPr/>
          </p:nvSpPr>
          <p:spPr>
            <a:xfrm>
              <a:off x="3318450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1" y="80"/>
                    <a:pt x="1" y="167"/>
                  </a:cubicBezTo>
                  <a:cubicBezTo>
                    <a:pt x="1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6821;p67">
              <a:extLst>
                <a:ext uri="{FF2B5EF4-FFF2-40B4-BE49-F238E27FC236}">
                  <a16:creationId xmlns:a16="http://schemas.microsoft.com/office/drawing/2014/main" id="{3EB5C188-9560-491F-9FEB-7C3C41230BDE}"/>
                </a:ext>
              </a:extLst>
            </p:cNvPr>
            <p:cNvSpPr/>
            <p:nvPr/>
          </p:nvSpPr>
          <p:spPr>
            <a:xfrm>
              <a:off x="3336475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7"/>
                  </a:cubicBezTo>
                  <a:cubicBezTo>
                    <a:pt x="333" y="80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6822;p67">
              <a:extLst>
                <a:ext uri="{FF2B5EF4-FFF2-40B4-BE49-F238E27FC236}">
                  <a16:creationId xmlns:a16="http://schemas.microsoft.com/office/drawing/2014/main" id="{F0EE8263-E7BE-4695-8C76-715064EF7AEA}"/>
                </a:ext>
              </a:extLst>
            </p:cNvPr>
            <p:cNvSpPr/>
            <p:nvPr/>
          </p:nvSpPr>
          <p:spPr>
            <a:xfrm>
              <a:off x="3354325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7"/>
                  </a:cubicBezTo>
                  <a:cubicBezTo>
                    <a:pt x="333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6823;p67">
              <a:extLst>
                <a:ext uri="{FF2B5EF4-FFF2-40B4-BE49-F238E27FC236}">
                  <a16:creationId xmlns:a16="http://schemas.microsoft.com/office/drawing/2014/main" id="{780DEFA8-112B-4578-83CC-41DF60E7774E}"/>
                </a:ext>
              </a:extLst>
            </p:cNvPr>
            <p:cNvSpPr/>
            <p:nvPr/>
          </p:nvSpPr>
          <p:spPr>
            <a:xfrm>
              <a:off x="3372375" y="42449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2" y="332"/>
                    <a:pt x="332" y="260"/>
                    <a:pt x="332" y="167"/>
                  </a:cubicBezTo>
                  <a:cubicBezTo>
                    <a:pt x="332" y="80"/>
                    <a:pt x="252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6824;p67">
              <a:extLst>
                <a:ext uri="{FF2B5EF4-FFF2-40B4-BE49-F238E27FC236}">
                  <a16:creationId xmlns:a16="http://schemas.microsoft.com/office/drawing/2014/main" id="{8642E9D8-2A84-4275-8924-E30A864835B1}"/>
                </a:ext>
              </a:extLst>
            </p:cNvPr>
            <p:cNvSpPr/>
            <p:nvPr/>
          </p:nvSpPr>
          <p:spPr>
            <a:xfrm>
              <a:off x="3390225" y="42449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6825;p67">
              <a:extLst>
                <a:ext uri="{FF2B5EF4-FFF2-40B4-BE49-F238E27FC236}">
                  <a16:creationId xmlns:a16="http://schemas.microsoft.com/office/drawing/2014/main" id="{63C44682-D1FA-47B7-99F6-EDE8C7C5B26D}"/>
                </a:ext>
              </a:extLst>
            </p:cNvPr>
            <p:cNvSpPr/>
            <p:nvPr/>
          </p:nvSpPr>
          <p:spPr>
            <a:xfrm>
              <a:off x="3408075" y="42449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9" y="1"/>
                    <a:pt x="0" y="80"/>
                    <a:pt x="0" y="167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6826;p67">
              <a:extLst>
                <a:ext uri="{FF2B5EF4-FFF2-40B4-BE49-F238E27FC236}">
                  <a16:creationId xmlns:a16="http://schemas.microsoft.com/office/drawing/2014/main" id="{38C2ED95-B89F-4A93-80F9-788DFF9AB8C9}"/>
                </a:ext>
              </a:extLst>
            </p:cNvPr>
            <p:cNvSpPr/>
            <p:nvPr/>
          </p:nvSpPr>
          <p:spPr>
            <a:xfrm>
              <a:off x="3426100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6827;p67">
              <a:extLst>
                <a:ext uri="{FF2B5EF4-FFF2-40B4-BE49-F238E27FC236}">
                  <a16:creationId xmlns:a16="http://schemas.microsoft.com/office/drawing/2014/main" id="{A04BB191-345E-42E5-9DD6-4D44C866CF5F}"/>
                </a:ext>
              </a:extLst>
            </p:cNvPr>
            <p:cNvSpPr/>
            <p:nvPr/>
          </p:nvSpPr>
          <p:spPr>
            <a:xfrm>
              <a:off x="3443950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6828;p67">
              <a:extLst>
                <a:ext uri="{FF2B5EF4-FFF2-40B4-BE49-F238E27FC236}">
                  <a16:creationId xmlns:a16="http://schemas.microsoft.com/office/drawing/2014/main" id="{B5D9C704-13DC-4AD7-8F30-BB77368E1E45}"/>
                </a:ext>
              </a:extLst>
            </p:cNvPr>
            <p:cNvSpPr/>
            <p:nvPr/>
          </p:nvSpPr>
          <p:spPr>
            <a:xfrm>
              <a:off x="3461975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6829;p67">
              <a:extLst>
                <a:ext uri="{FF2B5EF4-FFF2-40B4-BE49-F238E27FC236}">
                  <a16:creationId xmlns:a16="http://schemas.microsoft.com/office/drawing/2014/main" id="{78656079-0A41-4B46-A4F8-97D94CECF9E4}"/>
                </a:ext>
              </a:extLst>
            </p:cNvPr>
            <p:cNvSpPr/>
            <p:nvPr/>
          </p:nvSpPr>
          <p:spPr>
            <a:xfrm>
              <a:off x="3479825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6830;p67">
              <a:extLst>
                <a:ext uri="{FF2B5EF4-FFF2-40B4-BE49-F238E27FC236}">
                  <a16:creationId xmlns:a16="http://schemas.microsoft.com/office/drawing/2014/main" id="{6D719592-5E3C-44AE-AF1A-8A8379EBC76B}"/>
                </a:ext>
              </a:extLst>
            </p:cNvPr>
            <p:cNvSpPr/>
            <p:nvPr/>
          </p:nvSpPr>
          <p:spPr>
            <a:xfrm>
              <a:off x="3497675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80"/>
                    <a:pt x="1" y="167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6831;p67">
              <a:extLst>
                <a:ext uri="{FF2B5EF4-FFF2-40B4-BE49-F238E27FC236}">
                  <a16:creationId xmlns:a16="http://schemas.microsoft.com/office/drawing/2014/main" id="{21BA3C69-52F3-4F7E-8D94-2EF55711CEE4}"/>
                </a:ext>
              </a:extLst>
            </p:cNvPr>
            <p:cNvSpPr/>
            <p:nvPr/>
          </p:nvSpPr>
          <p:spPr>
            <a:xfrm>
              <a:off x="3515700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7"/>
                  </a:cubicBezTo>
                  <a:cubicBezTo>
                    <a:pt x="333" y="80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6832;p67">
              <a:extLst>
                <a:ext uri="{FF2B5EF4-FFF2-40B4-BE49-F238E27FC236}">
                  <a16:creationId xmlns:a16="http://schemas.microsoft.com/office/drawing/2014/main" id="{0D938651-3CC0-40FA-98A0-1DFC710E7791}"/>
                </a:ext>
              </a:extLst>
            </p:cNvPr>
            <p:cNvSpPr/>
            <p:nvPr/>
          </p:nvSpPr>
          <p:spPr>
            <a:xfrm>
              <a:off x="3533550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7"/>
                  </a:cubicBezTo>
                  <a:cubicBezTo>
                    <a:pt x="333" y="80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6833;p67">
              <a:extLst>
                <a:ext uri="{FF2B5EF4-FFF2-40B4-BE49-F238E27FC236}">
                  <a16:creationId xmlns:a16="http://schemas.microsoft.com/office/drawing/2014/main" id="{453DD18C-6AD7-4327-A225-70156186E02B}"/>
                </a:ext>
              </a:extLst>
            </p:cNvPr>
            <p:cNvSpPr/>
            <p:nvPr/>
          </p:nvSpPr>
          <p:spPr>
            <a:xfrm>
              <a:off x="3551600" y="42449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6834;p67">
              <a:extLst>
                <a:ext uri="{FF2B5EF4-FFF2-40B4-BE49-F238E27FC236}">
                  <a16:creationId xmlns:a16="http://schemas.microsoft.com/office/drawing/2014/main" id="{547EBB67-9837-4325-AD14-8626F1668316}"/>
                </a:ext>
              </a:extLst>
            </p:cNvPr>
            <p:cNvSpPr/>
            <p:nvPr/>
          </p:nvSpPr>
          <p:spPr>
            <a:xfrm>
              <a:off x="3569450" y="42449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6835;p67">
              <a:extLst>
                <a:ext uri="{FF2B5EF4-FFF2-40B4-BE49-F238E27FC236}">
                  <a16:creationId xmlns:a16="http://schemas.microsoft.com/office/drawing/2014/main" id="{82918AF3-DFE5-41D0-B39A-34D265C1B5CB}"/>
                </a:ext>
              </a:extLst>
            </p:cNvPr>
            <p:cNvSpPr/>
            <p:nvPr/>
          </p:nvSpPr>
          <p:spPr>
            <a:xfrm>
              <a:off x="3587300" y="42449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80" y="1"/>
                    <a:pt x="0" y="80"/>
                    <a:pt x="0" y="167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6836;p67">
              <a:extLst>
                <a:ext uri="{FF2B5EF4-FFF2-40B4-BE49-F238E27FC236}">
                  <a16:creationId xmlns:a16="http://schemas.microsoft.com/office/drawing/2014/main" id="{A4BF5733-C4E9-4E8C-A1BE-305623225B23}"/>
                </a:ext>
              </a:extLst>
            </p:cNvPr>
            <p:cNvSpPr/>
            <p:nvPr/>
          </p:nvSpPr>
          <p:spPr>
            <a:xfrm>
              <a:off x="3605325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0" y="80"/>
                    <a:pt x="0" y="167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6837;p67">
              <a:extLst>
                <a:ext uri="{FF2B5EF4-FFF2-40B4-BE49-F238E27FC236}">
                  <a16:creationId xmlns:a16="http://schemas.microsoft.com/office/drawing/2014/main" id="{9A843863-E492-4912-B04A-3D448B7F4ADE}"/>
                </a:ext>
              </a:extLst>
            </p:cNvPr>
            <p:cNvSpPr/>
            <p:nvPr/>
          </p:nvSpPr>
          <p:spPr>
            <a:xfrm>
              <a:off x="2547800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1"/>
                    <a:pt x="80" y="333"/>
                    <a:pt x="167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6838;p67">
              <a:extLst>
                <a:ext uri="{FF2B5EF4-FFF2-40B4-BE49-F238E27FC236}">
                  <a16:creationId xmlns:a16="http://schemas.microsoft.com/office/drawing/2014/main" id="{9572F86D-704A-4CA3-8C29-2B2F3170FAE5}"/>
                </a:ext>
              </a:extLst>
            </p:cNvPr>
            <p:cNvSpPr/>
            <p:nvPr/>
          </p:nvSpPr>
          <p:spPr>
            <a:xfrm>
              <a:off x="2565825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53" y="333"/>
                    <a:pt x="333" y="261"/>
                    <a:pt x="333" y="167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6839;p67">
              <a:extLst>
                <a:ext uri="{FF2B5EF4-FFF2-40B4-BE49-F238E27FC236}">
                  <a16:creationId xmlns:a16="http://schemas.microsoft.com/office/drawing/2014/main" id="{DC223295-F662-41E6-88E8-89FBAE6E27B3}"/>
                </a:ext>
              </a:extLst>
            </p:cNvPr>
            <p:cNvSpPr/>
            <p:nvPr/>
          </p:nvSpPr>
          <p:spPr>
            <a:xfrm>
              <a:off x="2583675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61" y="333"/>
                    <a:pt x="333" y="261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6840;p67">
              <a:extLst>
                <a:ext uri="{FF2B5EF4-FFF2-40B4-BE49-F238E27FC236}">
                  <a16:creationId xmlns:a16="http://schemas.microsoft.com/office/drawing/2014/main" id="{DC3B4EA2-3F1F-49AC-BA98-3708D88C2353}"/>
                </a:ext>
              </a:extLst>
            </p:cNvPr>
            <p:cNvSpPr/>
            <p:nvPr/>
          </p:nvSpPr>
          <p:spPr>
            <a:xfrm>
              <a:off x="2601550" y="42630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9" y="1"/>
                    <a:pt x="0" y="73"/>
                    <a:pt x="0" y="167"/>
                  </a:cubicBezTo>
                  <a:cubicBezTo>
                    <a:pt x="0" y="261"/>
                    <a:pt x="79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6841;p67">
              <a:extLst>
                <a:ext uri="{FF2B5EF4-FFF2-40B4-BE49-F238E27FC236}">
                  <a16:creationId xmlns:a16="http://schemas.microsoft.com/office/drawing/2014/main" id="{44D12229-40FE-4546-9E32-29C0C9A2F267}"/>
                </a:ext>
              </a:extLst>
            </p:cNvPr>
            <p:cNvSpPr/>
            <p:nvPr/>
          </p:nvSpPr>
          <p:spPr>
            <a:xfrm>
              <a:off x="2619575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6842;p67">
              <a:extLst>
                <a:ext uri="{FF2B5EF4-FFF2-40B4-BE49-F238E27FC236}">
                  <a16:creationId xmlns:a16="http://schemas.microsoft.com/office/drawing/2014/main" id="{39C55618-4F21-4752-BB9B-B308E134F5E8}"/>
                </a:ext>
              </a:extLst>
            </p:cNvPr>
            <p:cNvSpPr/>
            <p:nvPr/>
          </p:nvSpPr>
          <p:spPr>
            <a:xfrm>
              <a:off x="2637425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73"/>
                    <a:pt x="0" y="167"/>
                  </a:cubicBezTo>
                  <a:cubicBezTo>
                    <a:pt x="0" y="261"/>
                    <a:pt x="80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6843;p67">
              <a:extLst>
                <a:ext uri="{FF2B5EF4-FFF2-40B4-BE49-F238E27FC236}">
                  <a16:creationId xmlns:a16="http://schemas.microsoft.com/office/drawing/2014/main" id="{5D24B499-AD8C-4349-B369-37BDEDC7D3E9}"/>
                </a:ext>
              </a:extLst>
            </p:cNvPr>
            <p:cNvSpPr/>
            <p:nvPr/>
          </p:nvSpPr>
          <p:spPr>
            <a:xfrm>
              <a:off x="2655450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1"/>
                    <a:pt x="73" y="333"/>
                    <a:pt x="166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6844;p67">
              <a:extLst>
                <a:ext uri="{FF2B5EF4-FFF2-40B4-BE49-F238E27FC236}">
                  <a16:creationId xmlns:a16="http://schemas.microsoft.com/office/drawing/2014/main" id="{5C2B9A30-C081-4320-BC92-982FF95CEB8E}"/>
                </a:ext>
              </a:extLst>
            </p:cNvPr>
            <p:cNvSpPr/>
            <p:nvPr/>
          </p:nvSpPr>
          <p:spPr>
            <a:xfrm>
              <a:off x="2673300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1"/>
                    <a:pt x="73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6845;p67">
              <a:extLst>
                <a:ext uri="{FF2B5EF4-FFF2-40B4-BE49-F238E27FC236}">
                  <a16:creationId xmlns:a16="http://schemas.microsoft.com/office/drawing/2014/main" id="{2E554AAC-A669-472E-A873-9B1688C870C6}"/>
                </a:ext>
              </a:extLst>
            </p:cNvPr>
            <p:cNvSpPr/>
            <p:nvPr/>
          </p:nvSpPr>
          <p:spPr>
            <a:xfrm>
              <a:off x="2691150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1"/>
                    <a:pt x="80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6846;p67">
              <a:extLst>
                <a:ext uri="{FF2B5EF4-FFF2-40B4-BE49-F238E27FC236}">
                  <a16:creationId xmlns:a16="http://schemas.microsoft.com/office/drawing/2014/main" id="{A1CE2B94-37F9-4E41-9B60-D677DBBF8429}"/>
                </a:ext>
              </a:extLst>
            </p:cNvPr>
            <p:cNvSpPr/>
            <p:nvPr/>
          </p:nvSpPr>
          <p:spPr>
            <a:xfrm>
              <a:off x="2709175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60" y="333"/>
                    <a:pt x="333" y="261"/>
                    <a:pt x="333" y="167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6847;p67">
              <a:extLst>
                <a:ext uri="{FF2B5EF4-FFF2-40B4-BE49-F238E27FC236}">
                  <a16:creationId xmlns:a16="http://schemas.microsoft.com/office/drawing/2014/main" id="{77EB523A-6322-4D9D-883E-5C8AC5614F0A}"/>
                </a:ext>
              </a:extLst>
            </p:cNvPr>
            <p:cNvSpPr/>
            <p:nvPr/>
          </p:nvSpPr>
          <p:spPr>
            <a:xfrm>
              <a:off x="2727025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1"/>
                    <a:pt x="80" y="333"/>
                    <a:pt x="167" y="333"/>
                  </a:cubicBezTo>
                  <a:cubicBezTo>
                    <a:pt x="260" y="333"/>
                    <a:pt x="333" y="261"/>
                    <a:pt x="333" y="167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6848;p67">
              <a:extLst>
                <a:ext uri="{FF2B5EF4-FFF2-40B4-BE49-F238E27FC236}">
                  <a16:creationId xmlns:a16="http://schemas.microsoft.com/office/drawing/2014/main" id="{19275423-DCBF-4842-BA0F-019F5795DF88}"/>
                </a:ext>
              </a:extLst>
            </p:cNvPr>
            <p:cNvSpPr/>
            <p:nvPr/>
          </p:nvSpPr>
          <p:spPr>
            <a:xfrm>
              <a:off x="2745075" y="42630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6849;p67">
              <a:extLst>
                <a:ext uri="{FF2B5EF4-FFF2-40B4-BE49-F238E27FC236}">
                  <a16:creationId xmlns:a16="http://schemas.microsoft.com/office/drawing/2014/main" id="{9610D10A-39B7-4C78-8EB6-4D04AB54DB8F}"/>
                </a:ext>
              </a:extLst>
            </p:cNvPr>
            <p:cNvSpPr/>
            <p:nvPr/>
          </p:nvSpPr>
          <p:spPr>
            <a:xfrm>
              <a:off x="2762925" y="42630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6850;p67">
              <a:extLst>
                <a:ext uri="{FF2B5EF4-FFF2-40B4-BE49-F238E27FC236}">
                  <a16:creationId xmlns:a16="http://schemas.microsoft.com/office/drawing/2014/main" id="{416D90C4-704C-4561-8DF3-4F3C503CA363}"/>
                </a:ext>
              </a:extLst>
            </p:cNvPr>
            <p:cNvSpPr/>
            <p:nvPr/>
          </p:nvSpPr>
          <p:spPr>
            <a:xfrm>
              <a:off x="2780775" y="42630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9" y="1"/>
                    <a:pt x="0" y="73"/>
                    <a:pt x="0" y="167"/>
                  </a:cubicBezTo>
                  <a:cubicBezTo>
                    <a:pt x="0" y="261"/>
                    <a:pt x="79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6851;p67">
              <a:extLst>
                <a:ext uri="{FF2B5EF4-FFF2-40B4-BE49-F238E27FC236}">
                  <a16:creationId xmlns:a16="http://schemas.microsoft.com/office/drawing/2014/main" id="{7CB8C789-023C-472B-8770-AA219A4A042E}"/>
                </a:ext>
              </a:extLst>
            </p:cNvPr>
            <p:cNvSpPr/>
            <p:nvPr/>
          </p:nvSpPr>
          <p:spPr>
            <a:xfrm>
              <a:off x="2798800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6852;p67">
              <a:extLst>
                <a:ext uri="{FF2B5EF4-FFF2-40B4-BE49-F238E27FC236}">
                  <a16:creationId xmlns:a16="http://schemas.microsoft.com/office/drawing/2014/main" id="{1E4743A1-750A-4475-9E7D-785757DCAA8E}"/>
                </a:ext>
              </a:extLst>
            </p:cNvPr>
            <p:cNvSpPr/>
            <p:nvPr/>
          </p:nvSpPr>
          <p:spPr>
            <a:xfrm>
              <a:off x="2834675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6853;p67">
              <a:extLst>
                <a:ext uri="{FF2B5EF4-FFF2-40B4-BE49-F238E27FC236}">
                  <a16:creationId xmlns:a16="http://schemas.microsoft.com/office/drawing/2014/main" id="{5A9CC2D1-D9F7-4A71-8CE2-9C1CD673EF9E}"/>
                </a:ext>
              </a:extLst>
            </p:cNvPr>
            <p:cNvSpPr/>
            <p:nvPr/>
          </p:nvSpPr>
          <p:spPr>
            <a:xfrm>
              <a:off x="2852525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6854;p67">
              <a:extLst>
                <a:ext uri="{FF2B5EF4-FFF2-40B4-BE49-F238E27FC236}">
                  <a16:creationId xmlns:a16="http://schemas.microsoft.com/office/drawing/2014/main" id="{937A4BC8-6528-457D-9BB8-9F02F0F6086A}"/>
                </a:ext>
              </a:extLst>
            </p:cNvPr>
            <p:cNvSpPr/>
            <p:nvPr/>
          </p:nvSpPr>
          <p:spPr>
            <a:xfrm>
              <a:off x="2870375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1"/>
                    <a:pt x="80" y="333"/>
                    <a:pt x="167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6855;p67">
              <a:extLst>
                <a:ext uri="{FF2B5EF4-FFF2-40B4-BE49-F238E27FC236}">
                  <a16:creationId xmlns:a16="http://schemas.microsoft.com/office/drawing/2014/main" id="{155E89A8-21F8-4291-B8AB-9A3F54FCC429}"/>
                </a:ext>
              </a:extLst>
            </p:cNvPr>
            <p:cNvSpPr/>
            <p:nvPr/>
          </p:nvSpPr>
          <p:spPr>
            <a:xfrm>
              <a:off x="2906250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1"/>
                    <a:pt x="80" y="333"/>
                    <a:pt x="167" y="333"/>
                  </a:cubicBezTo>
                  <a:cubicBezTo>
                    <a:pt x="261" y="333"/>
                    <a:pt x="333" y="261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6856;p67">
              <a:extLst>
                <a:ext uri="{FF2B5EF4-FFF2-40B4-BE49-F238E27FC236}">
                  <a16:creationId xmlns:a16="http://schemas.microsoft.com/office/drawing/2014/main" id="{5390436A-7C63-4AB6-886A-20FEFC3329E9}"/>
                </a:ext>
              </a:extLst>
            </p:cNvPr>
            <p:cNvSpPr/>
            <p:nvPr/>
          </p:nvSpPr>
          <p:spPr>
            <a:xfrm>
              <a:off x="2924300" y="42630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6857;p67">
              <a:extLst>
                <a:ext uri="{FF2B5EF4-FFF2-40B4-BE49-F238E27FC236}">
                  <a16:creationId xmlns:a16="http://schemas.microsoft.com/office/drawing/2014/main" id="{2E9A953A-C96C-4EAF-8567-05E4E9DA1DE4}"/>
                </a:ext>
              </a:extLst>
            </p:cNvPr>
            <p:cNvSpPr/>
            <p:nvPr/>
          </p:nvSpPr>
          <p:spPr>
            <a:xfrm>
              <a:off x="2942150" y="42630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6858;p67">
              <a:extLst>
                <a:ext uri="{FF2B5EF4-FFF2-40B4-BE49-F238E27FC236}">
                  <a16:creationId xmlns:a16="http://schemas.microsoft.com/office/drawing/2014/main" id="{6C66D4E4-63FE-4B94-9E65-6AEFB172AE16}"/>
                </a:ext>
              </a:extLst>
            </p:cNvPr>
            <p:cNvSpPr/>
            <p:nvPr/>
          </p:nvSpPr>
          <p:spPr>
            <a:xfrm>
              <a:off x="2995875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1"/>
                    <a:pt x="80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6859;p67">
              <a:extLst>
                <a:ext uri="{FF2B5EF4-FFF2-40B4-BE49-F238E27FC236}">
                  <a16:creationId xmlns:a16="http://schemas.microsoft.com/office/drawing/2014/main" id="{8026D5E6-B1B0-4FF7-B50E-0AF853D7E895}"/>
                </a:ext>
              </a:extLst>
            </p:cNvPr>
            <p:cNvSpPr/>
            <p:nvPr/>
          </p:nvSpPr>
          <p:spPr>
            <a:xfrm>
              <a:off x="3013900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53" y="333"/>
                    <a:pt x="333" y="261"/>
                    <a:pt x="333" y="167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6860;p67">
              <a:extLst>
                <a:ext uri="{FF2B5EF4-FFF2-40B4-BE49-F238E27FC236}">
                  <a16:creationId xmlns:a16="http://schemas.microsoft.com/office/drawing/2014/main" id="{460E9311-C702-441D-B046-DD53E2545DFC}"/>
                </a:ext>
              </a:extLst>
            </p:cNvPr>
            <p:cNvSpPr/>
            <p:nvPr/>
          </p:nvSpPr>
          <p:spPr>
            <a:xfrm>
              <a:off x="3103525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6861;p67">
              <a:extLst>
                <a:ext uri="{FF2B5EF4-FFF2-40B4-BE49-F238E27FC236}">
                  <a16:creationId xmlns:a16="http://schemas.microsoft.com/office/drawing/2014/main" id="{A1F5F2B7-EBBA-4C42-8846-9C10E2542DEB}"/>
                </a:ext>
              </a:extLst>
            </p:cNvPr>
            <p:cNvSpPr/>
            <p:nvPr/>
          </p:nvSpPr>
          <p:spPr>
            <a:xfrm>
              <a:off x="3121375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6862;p67">
              <a:extLst>
                <a:ext uri="{FF2B5EF4-FFF2-40B4-BE49-F238E27FC236}">
                  <a16:creationId xmlns:a16="http://schemas.microsoft.com/office/drawing/2014/main" id="{C69749C6-9C85-440C-87A9-6C57932048CD}"/>
                </a:ext>
              </a:extLst>
            </p:cNvPr>
            <p:cNvSpPr/>
            <p:nvPr/>
          </p:nvSpPr>
          <p:spPr>
            <a:xfrm>
              <a:off x="3139225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73"/>
                    <a:pt x="0" y="167"/>
                  </a:cubicBezTo>
                  <a:cubicBezTo>
                    <a:pt x="0" y="261"/>
                    <a:pt x="80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6863;p67">
              <a:extLst>
                <a:ext uri="{FF2B5EF4-FFF2-40B4-BE49-F238E27FC236}">
                  <a16:creationId xmlns:a16="http://schemas.microsoft.com/office/drawing/2014/main" id="{AFB1997B-B1B1-48BE-9EBF-42C1E93C0C24}"/>
                </a:ext>
              </a:extLst>
            </p:cNvPr>
            <p:cNvSpPr/>
            <p:nvPr/>
          </p:nvSpPr>
          <p:spPr>
            <a:xfrm>
              <a:off x="3157250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6864;p67">
              <a:extLst>
                <a:ext uri="{FF2B5EF4-FFF2-40B4-BE49-F238E27FC236}">
                  <a16:creationId xmlns:a16="http://schemas.microsoft.com/office/drawing/2014/main" id="{99341608-3E7E-45E9-A837-3C8234B9E293}"/>
                </a:ext>
              </a:extLst>
            </p:cNvPr>
            <p:cNvSpPr/>
            <p:nvPr/>
          </p:nvSpPr>
          <p:spPr>
            <a:xfrm>
              <a:off x="3193125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53" y="333"/>
                    <a:pt x="333" y="261"/>
                    <a:pt x="333" y="167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6865;p67">
              <a:extLst>
                <a:ext uri="{FF2B5EF4-FFF2-40B4-BE49-F238E27FC236}">
                  <a16:creationId xmlns:a16="http://schemas.microsoft.com/office/drawing/2014/main" id="{C3F1EA9E-5C8B-4F27-913D-74FD43A64B55}"/>
                </a:ext>
              </a:extLst>
            </p:cNvPr>
            <p:cNvSpPr/>
            <p:nvPr/>
          </p:nvSpPr>
          <p:spPr>
            <a:xfrm>
              <a:off x="3210975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61" y="333"/>
                    <a:pt x="333" y="261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6866;p67">
              <a:extLst>
                <a:ext uri="{FF2B5EF4-FFF2-40B4-BE49-F238E27FC236}">
                  <a16:creationId xmlns:a16="http://schemas.microsoft.com/office/drawing/2014/main" id="{CF21FDDD-5044-4472-9B26-7ECDD2C2A363}"/>
                </a:ext>
              </a:extLst>
            </p:cNvPr>
            <p:cNvSpPr/>
            <p:nvPr/>
          </p:nvSpPr>
          <p:spPr>
            <a:xfrm>
              <a:off x="3228825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1"/>
                    <a:pt x="80" y="333"/>
                    <a:pt x="167" y="333"/>
                  </a:cubicBezTo>
                  <a:cubicBezTo>
                    <a:pt x="261" y="333"/>
                    <a:pt x="333" y="261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6867;p67">
              <a:extLst>
                <a:ext uri="{FF2B5EF4-FFF2-40B4-BE49-F238E27FC236}">
                  <a16:creationId xmlns:a16="http://schemas.microsoft.com/office/drawing/2014/main" id="{A2C8FB35-F689-4A8C-95CA-25CA336ABCCF}"/>
                </a:ext>
              </a:extLst>
            </p:cNvPr>
            <p:cNvSpPr/>
            <p:nvPr/>
          </p:nvSpPr>
          <p:spPr>
            <a:xfrm>
              <a:off x="3246875" y="42630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6868;p67">
              <a:extLst>
                <a:ext uri="{FF2B5EF4-FFF2-40B4-BE49-F238E27FC236}">
                  <a16:creationId xmlns:a16="http://schemas.microsoft.com/office/drawing/2014/main" id="{F4CC9359-E2B6-4FB7-8504-A8E530224A18}"/>
                </a:ext>
              </a:extLst>
            </p:cNvPr>
            <p:cNvSpPr/>
            <p:nvPr/>
          </p:nvSpPr>
          <p:spPr>
            <a:xfrm>
              <a:off x="3264725" y="42630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6869;p67">
              <a:extLst>
                <a:ext uri="{FF2B5EF4-FFF2-40B4-BE49-F238E27FC236}">
                  <a16:creationId xmlns:a16="http://schemas.microsoft.com/office/drawing/2014/main" id="{934D45BF-DF85-4D3F-8E4A-21734702F634}"/>
                </a:ext>
              </a:extLst>
            </p:cNvPr>
            <p:cNvSpPr/>
            <p:nvPr/>
          </p:nvSpPr>
          <p:spPr>
            <a:xfrm>
              <a:off x="3282750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0" y="73"/>
                    <a:pt x="0" y="167"/>
                  </a:cubicBezTo>
                  <a:cubicBezTo>
                    <a:pt x="0" y="261"/>
                    <a:pt x="73" y="333"/>
                    <a:pt x="166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6870;p67">
              <a:extLst>
                <a:ext uri="{FF2B5EF4-FFF2-40B4-BE49-F238E27FC236}">
                  <a16:creationId xmlns:a16="http://schemas.microsoft.com/office/drawing/2014/main" id="{EF5A06FB-FD5B-487D-B3D4-8ABC42688E5D}"/>
                </a:ext>
              </a:extLst>
            </p:cNvPr>
            <p:cNvSpPr/>
            <p:nvPr/>
          </p:nvSpPr>
          <p:spPr>
            <a:xfrm>
              <a:off x="3300600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0" y="73"/>
                    <a:pt x="0" y="167"/>
                  </a:cubicBezTo>
                  <a:cubicBezTo>
                    <a:pt x="0" y="261"/>
                    <a:pt x="73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6871;p67">
              <a:extLst>
                <a:ext uri="{FF2B5EF4-FFF2-40B4-BE49-F238E27FC236}">
                  <a16:creationId xmlns:a16="http://schemas.microsoft.com/office/drawing/2014/main" id="{A4727E83-C0EB-430A-8713-EF951656995D}"/>
                </a:ext>
              </a:extLst>
            </p:cNvPr>
            <p:cNvSpPr/>
            <p:nvPr/>
          </p:nvSpPr>
          <p:spPr>
            <a:xfrm>
              <a:off x="3318450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1"/>
                    <a:pt x="80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6872;p67">
              <a:extLst>
                <a:ext uri="{FF2B5EF4-FFF2-40B4-BE49-F238E27FC236}">
                  <a16:creationId xmlns:a16="http://schemas.microsoft.com/office/drawing/2014/main" id="{0ABA36DD-BF98-4E95-AF63-1E9D7D187BAD}"/>
                </a:ext>
              </a:extLst>
            </p:cNvPr>
            <p:cNvSpPr/>
            <p:nvPr/>
          </p:nvSpPr>
          <p:spPr>
            <a:xfrm>
              <a:off x="3336475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53" y="333"/>
                    <a:pt x="333" y="261"/>
                    <a:pt x="333" y="167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6873;p67">
              <a:extLst>
                <a:ext uri="{FF2B5EF4-FFF2-40B4-BE49-F238E27FC236}">
                  <a16:creationId xmlns:a16="http://schemas.microsoft.com/office/drawing/2014/main" id="{10310C40-773B-4A40-BFD8-66DD5685FFAD}"/>
                </a:ext>
              </a:extLst>
            </p:cNvPr>
            <p:cNvSpPr/>
            <p:nvPr/>
          </p:nvSpPr>
          <p:spPr>
            <a:xfrm>
              <a:off x="3354325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60" y="333"/>
                    <a:pt x="333" y="261"/>
                    <a:pt x="333" y="167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6874;p67">
              <a:extLst>
                <a:ext uri="{FF2B5EF4-FFF2-40B4-BE49-F238E27FC236}">
                  <a16:creationId xmlns:a16="http://schemas.microsoft.com/office/drawing/2014/main" id="{B48B5B93-5949-49B0-ADFB-F84E20B57A3D}"/>
                </a:ext>
              </a:extLst>
            </p:cNvPr>
            <p:cNvSpPr/>
            <p:nvPr/>
          </p:nvSpPr>
          <p:spPr>
            <a:xfrm>
              <a:off x="3372375" y="42630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52" y="333"/>
                    <a:pt x="332" y="261"/>
                    <a:pt x="332" y="167"/>
                  </a:cubicBezTo>
                  <a:cubicBezTo>
                    <a:pt x="332" y="73"/>
                    <a:pt x="252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875;p67">
              <a:extLst>
                <a:ext uri="{FF2B5EF4-FFF2-40B4-BE49-F238E27FC236}">
                  <a16:creationId xmlns:a16="http://schemas.microsoft.com/office/drawing/2014/main" id="{9433844A-79A4-40DF-A8E8-B5288EE4A0AA}"/>
                </a:ext>
              </a:extLst>
            </p:cNvPr>
            <p:cNvSpPr/>
            <p:nvPr/>
          </p:nvSpPr>
          <p:spPr>
            <a:xfrm>
              <a:off x="3390225" y="42630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876;p67">
              <a:extLst>
                <a:ext uri="{FF2B5EF4-FFF2-40B4-BE49-F238E27FC236}">
                  <a16:creationId xmlns:a16="http://schemas.microsoft.com/office/drawing/2014/main" id="{5F7C73A1-F51D-412C-A8AD-B295C578FA88}"/>
                </a:ext>
              </a:extLst>
            </p:cNvPr>
            <p:cNvSpPr/>
            <p:nvPr/>
          </p:nvSpPr>
          <p:spPr>
            <a:xfrm>
              <a:off x="3408075" y="42630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9" y="1"/>
                    <a:pt x="0" y="73"/>
                    <a:pt x="0" y="167"/>
                  </a:cubicBezTo>
                  <a:cubicBezTo>
                    <a:pt x="0" y="261"/>
                    <a:pt x="79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877;p67">
              <a:extLst>
                <a:ext uri="{FF2B5EF4-FFF2-40B4-BE49-F238E27FC236}">
                  <a16:creationId xmlns:a16="http://schemas.microsoft.com/office/drawing/2014/main" id="{DF92536C-3EB4-4EC0-81CB-9A4B0E2A0212}"/>
                </a:ext>
              </a:extLst>
            </p:cNvPr>
            <p:cNvSpPr/>
            <p:nvPr/>
          </p:nvSpPr>
          <p:spPr>
            <a:xfrm>
              <a:off x="3426100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878;p67">
              <a:extLst>
                <a:ext uri="{FF2B5EF4-FFF2-40B4-BE49-F238E27FC236}">
                  <a16:creationId xmlns:a16="http://schemas.microsoft.com/office/drawing/2014/main" id="{59ED1D79-6A8F-44B6-A152-16A8BD86D2E6}"/>
                </a:ext>
              </a:extLst>
            </p:cNvPr>
            <p:cNvSpPr/>
            <p:nvPr/>
          </p:nvSpPr>
          <p:spPr>
            <a:xfrm>
              <a:off x="3443950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879;p67">
              <a:extLst>
                <a:ext uri="{FF2B5EF4-FFF2-40B4-BE49-F238E27FC236}">
                  <a16:creationId xmlns:a16="http://schemas.microsoft.com/office/drawing/2014/main" id="{139EC8AB-9E05-487F-A9D0-968C581740EC}"/>
                </a:ext>
              </a:extLst>
            </p:cNvPr>
            <p:cNvSpPr/>
            <p:nvPr/>
          </p:nvSpPr>
          <p:spPr>
            <a:xfrm>
              <a:off x="3461975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1"/>
                    <a:pt x="73" y="333"/>
                    <a:pt x="166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880;p67">
              <a:extLst>
                <a:ext uri="{FF2B5EF4-FFF2-40B4-BE49-F238E27FC236}">
                  <a16:creationId xmlns:a16="http://schemas.microsoft.com/office/drawing/2014/main" id="{59E5C073-8FC9-4A33-8C7A-3DCF5BE11E12}"/>
                </a:ext>
              </a:extLst>
            </p:cNvPr>
            <p:cNvSpPr/>
            <p:nvPr/>
          </p:nvSpPr>
          <p:spPr>
            <a:xfrm>
              <a:off x="3479825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1"/>
                    <a:pt x="73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881;p67">
              <a:extLst>
                <a:ext uri="{FF2B5EF4-FFF2-40B4-BE49-F238E27FC236}">
                  <a16:creationId xmlns:a16="http://schemas.microsoft.com/office/drawing/2014/main" id="{B0AF3A2A-945F-4FFC-9475-A13A916A65EA}"/>
                </a:ext>
              </a:extLst>
            </p:cNvPr>
            <p:cNvSpPr/>
            <p:nvPr/>
          </p:nvSpPr>
          <p:spPr>
            <a:xfrm>
              <a:off x="3497675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1"/>
                    <a:pt x="80" y="333"/>
                    <a:pt x="167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882;p67">
              <a:extLst>
                <a:ext uri="{FF2B5EF4-FFF2-40B4-BE49-F238E27FC236}">
                  <a16:creationId xmlns:a16="http://schemas.microsoft.com/office/drawing/2014/main" id="{E520AAB7-C5B6-4E39-B434-E89187708351}"/>
                </a:ext>
              </a:extLst>
            </p:cNvPr>
            <p:cNvSpPr/>
            <p:nvPr/>
          </p:nvSpPr>
          <p:spPr>
            <a:xfrm>
              <a:off x="3515700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53" y="333"/>
                    <a:pt x="333" y="261"/>
                    <a:pt x="333" y="167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883;p67">
              <a:extLst>
                <a:ext uri="{FF2B5EF4-FFF2-40B4-BE49-F238E27FC236}">
                  <a16:creationId xmlns:a16="http://schemas.microsoft.com/office/drawing/2014/main" id="{2BCAF6A4-21A1-46CA-9565-9F438D7F9153}"/>
                </a:ext>
              </a:extLst>
            </p:cNvPr>
            <p:cNvSpPr/>
            <p:nvPr/>
          </p:nvSpPr>
          <p:spPr>
            <a:xfrm>
              <a:off x="3533550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61" y="333"/>
                    <a:pt x="333" y="261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884;p67">
              <a:extLst>
                <a:ext uri="{FF2B5EF4-FFF2-40B4-BE49-F238E27FC236}">
                  <a16:creationId xmlns:a16="http://schemas.microsoft.com/office/drawing/2014/main" id="{04E55603-B722-4C4A-A820-1259C1A6D7AF}"/>
                </a:ext>
              </a:extLst>
            </p:cNvPr>
            <p:cNvSpPr/>
            <p:nvPr/>
          </p:nvSpPr>
          <p:spPr>
            <a:xfrm>
              <a:off x="3551600" y="42630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885;p67">
              <a:extLst>
                <a:ext uri="{FF2B5EF4-FFF2-40B4-BE49-F238E27FC236}">
                  <a16:creationId xmlns:a16="http://schemas.microsoft.com/office/drawing/2014/main" id="{CB8FE096-0DBB-4E9A-BD5C-E472A33B5CC1}"/>
                </a:ext>
              </a:extLst>
            </p:cNvPr>
            <p:cNvSpPr/>
            <p:nvPr/>
          </p:nvSpPr>
          <p:spPr>
            <a:xfrm>
              <a:off x="3569450" y="42630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886;p67">
              <a:extLst>
                <a:ext uri="{FF2B5EF4-FFF2-40B4-BE49-F238E27FC236}">
                  <a16:creationId xmlns:a16="http://schemas.microsoft.com/office/drawing/2014/main" id="{6678ED70-0183-454F-930A-CE10C45465B0}"/>
                </a:ext>
              </a:extLst>
            </p:cNvPr>
            <p:cNvSpPr/>
            <p:nvPr/>
          </p:nvSpPr>
          <p:spPr>
            <a:xfrm>
              <a:off x="3587300" y="42630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80" y="1"/>
                    <a:pt x="0" y="73"/>
                    <a:pt x="0" y="167"/>
                  </a:cubicBezTo>
                  <a:cubicBezTo>
                    <a:pt x="0" y="261"/>
                    <a:pt x="80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887;p67">
              <a:extLst>
                <a:ext uri="{FF2B5EF4-FFF2-40B4-BE49-F238E27FC236}">
                  <a16:creationId xmlns:a16="http://schemas.microsoft.com/office/drawing/2014/main" id="{9C87083C-71AC-4D45-A3A7-3E32D1F4B520}"/>
                </a:ext>
              </a:extLst>
            </p:cNvPr>
            <p:cNvSpPr/>
            <p:nvPr/>
          </p:nvSpPr>
          <p:spPr>
            <a:xfrm>
              <a:off x="3605325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0" y="73"/>
                    <a:pt x="0" y="167"/>
                  </a:cubicBezTo>
                  <a:cubicBezTo>
                    <a:pt x="0" y="261"/>
                    <a:pt x="73" y="333"/>
                    <a:pt x="166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888;p67">
              <a:extLst>
                <a:ext uri="{FF2B5EF4-FFF2-40B4-BE49-F238E27FC236}">
                  <a16:creationId xmlns:a16="http://schemas.microsoft.com/office/drawing/2014/main" id="{5A4F188F-B668-4BEA-BF3A-E19C85D409CA}"/>
                </a:ext>
              </a:extLst>
            </p:cNvPr>
            <p:cNvSpPr/>
            <p:nvPr/>
          </p:nvSpPr>
          <p:spPr>
            <a:xfrm>
              <a:off x="3623175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0" y="73"/>
                    <a:pt x="0" y="167"/>
                  </a:cubicBezTo>
                  <a:cubicBezTo>
                    <a:pt x="0" y="261"/>
                    <a:pt x="73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889;p67">
              <a:extLst>
                <a:ext uri="{FF2B5EF4-FFF2-40B4-BE49-F238E27FC236}">
                  <a16:creationId xmlns:a16="http://schemas.microsoft.com/office/drawing/2014/main" id="{80151D88-CBE8-4E17-B12E-2E0DB5C5835E}"/>
                </a:ext>
              </a:extLst>
            </p:cNvPr>
            <p:cNvSpPr/>
            <p:nvPr/>
          </p:nvSpPr>
          <p:spPr>
            <a:xfrm>
              <a:off x="3641200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890;p67">
              <a:extLst>
                <a:ext uri="{FF2B5EF4-FFF2-40B4-BE49-F238E27FC236}">
                  <a16:creationId xmlns:a16="http://schemas.microsoft.com/office/drawing/2014/main" id="{AAEF5B29-3D87-47B4-B239-FC6E4A49D0FB}"/>
                </a:ext>
              </a:extLst>
            </p:cNvPr>
            <p:cNvSpPr/>
            <p:nvPr/>
          </p:nvSpPr>
          <p:spPr>
            <a:xfrm>
              <a:off x="2565825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3" y="253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891;p67">
              <a:extLst>
                <a:ext uri="{FF2B5EF4-FFF2-40B4-BE49-F238E27FC236}">
                  <a16:creationId xmlns:a16="http://schemas.microsoft.com/office/drawing/2014/main" id="{D5E5FC40-262B-4FF3-8072-5EDD047B290F}"/>
                </a:ext>
              </a:extLst>
            </p:cNvPr>
            <p:cNvSpPr/>
            <p:nvPr/>
          </p:nvSpPr>
          <p:spPr>
            <a:xfrm>
              <a:off x="2583675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1" y="332"/>
                    <a:pt x="333" y="253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892;p67">
              <a:extLst>
                <a:ext uri="{FF2B5EF4-FFF2-40B4-BE49-F238E27FC236}">
                  <a16:creationId xmlns:a16="http://schemas.microsoft.com/office/drawing/2014/main" id="{BBF996D7-6BF7-4908-9ED3-C5156B0B4D84}"/>
                </a:ext>
              </a:extLst>
            </p:cNvPr>
            <p:cNvSpPr/>
            <p:nvPr/>
          </p:nvSpPr>
          <p:spPr>
            <a:xfrm>
              <a:off x="2601550" y="428105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9" y="0"/>
                    <a:pt x="0" y="72"/>
                    <a:pt x="0" y="166"/>
                  </a:cubicBezTo>
                  <a:cubicBezTo>
                    <a:pt x="0" y="253"/>
                    <a:pt x="79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893;p67">
              <a:extLst>
                <a:ext uri="{FF2B5EF4-FFF2-40B4-BE49-F238E27FC236}">
                  <a16:creationId xmlns:a16="http://schemas.microsoft.com/office/drawing/2014/main" id="{B56BAD16-2F2A-485E-A6D2-00E57B105BCF}"/>
                </a:ext>
              </a:extLst>
            </p:cNvPr>
            <p:cNvSpPr/>
            <p:nvPr/>
          </p:nvSpPr>
          <p:spPr>
            <a:xfrm>
              <a:off x="2619575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894;p67">
              <a:extLst>
                <a:ext uri="{FF2B5EF4-FFF2-40B4-BE49-F238E27FC236}">
                  <a16:creationId xmlns:a16="http://schemas.microsoft.com/office/drawing/2014/main" id="{22F1B4B6-6C19-4D5E-9AC7-8CB34F32F183}"/>
                </a:ext>
              </a:extLst>
            </p:cNvPr>
            <p:cNvSpPr/>
            <p:nvPr/>
          </p:nvSpPr>
          <p:spPr>
            <a:xfrm>
              <a:off x="2637425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895;p67">
              <a:extLst>
                <a:ext uri="{FF2B5EF4-FFF2-40B4-BE49-F238E27FC236}">
                  <a16:creationId xmlns:a16="http://schemas.microsoft.com/office/drawing/2014/main" id="{75A4CAD1-08FB-402C-8BD6-4CBFB24D62D7}"/>
                </a:ext>
              </a:extLst>
            </p:cNvPr>
            <p:cNvSpPr/>
            <p:nvPr/>
          </p:nvSpPr>
          <p:spPr>
            <a:xfrm>
              <a:off x="2655450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896;p67">
              <a:extLst>
                <a:ext uri="{FF2B5EF4-FFF2-40B4-BE49-F238E27FC236}">
                  <a16:creationId xmlns:a16="http://schemas.microsoft.com/office/drawing/2014/main" id="{C32D8AE5-257C-4F55-9DF9-48206F4D5A73}"/>
                </a:ext>
              </a:extLst>
            </p:cNvPr>
            <p:cNvSpPr/>
            <p:nvPr/>
          </p:nvSpPr>
          <p:spPr>
            <a:xfrm>
              <a:off x="2673300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897;p67">
              <a:extLst>
                <a:ext uri="{FF2B5EF4-FFF2-40B4-BE49-F238E27FC236}">
                  <a16:creationId xmlns:a16="http://schemas.microsoft.com/office/drawing/2014/main" id="{6B713B04-EFC1-4D83-BEF1-7B4884C68827}"/>
                </a:ext>
              </a:extLst>
            </p:cNvPr>
            <p:cNvSpPr/>
            <p:nvPr/>
          </p:nvSpPr>
          <p:spPr>
            <a:xfrm>
              <a:off x="2691150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898;p67">
              <a:extLst>
                <a:ext uri="{FF2B5EF4-FFF2-40B4-BE49-F238E27FC236}">
                  <a16:creationId xmlns:a16="http://schemas.microsoft.com/office/drawing/2014/main" id="{48BE1F8B-DD27-4A89-AB06-363EA138155C}"/>
                </a:ext>
              </a:extLst>
            </p:cNvPr>
            <p:cNvSpPr/>
            <p:nvPr/>
          </p:nvSpPr>
          <p:spPr>
            <a:xfrm>
              <a:off x="2709175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0" y="332"/>
                    <a:pt x="333" y="253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899;p67">
              <a:extLst>
                <a:ext uri="{FF2B5EF4-FFF2-40B4-BE49-F238E27FC236}">
                  <a16:creationId xmlns:a16="http://schemas.microsoft.com/office/drawing/2014/main" id="{35A52D41-5156-4E5D-9CCC-E7378E51E934}"/>
                </a:ext>
              </a:extLst>
            </p:cNvPr>
            <p:cNvSpPr/>
            <p:nvPr/>
          </p:nvSpPr>
          <p:spPr>
            <a:xfrm>
              <a:off x="2727025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3" y="253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900;p67">
              <a:extLst>
                <a:ext uri="{FF2B5EF4-FFF2-40B4-BE49-F238E27FC236}">
                  <a16:creationId xmlns:a16="http://schemas.microsoft.com/office/drawing/2014/main" id="{1B68E5C9-2AC6-4FC9-824A-CB6DC31E0894}"/>
                </a:ext>
              </a:extLst>
            </p:cNvPr>
            <p:cNvSpPr/>
            <p:nvPr/>
          </p:nvSpPr>
          <p:spPr>
            <a:xfrm>
              <a:off x="2745075" y="428105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901;p67">
              <a:extLst>
                <a:ext uri="{FF2B5EF4-FFF2-40B4-BE49-F238E27FC236}">
                  <a16:creationId xmlns:a16="http://schemas.microsoft.com/office/drawing/2014/main" id="{CA577DB6-A5AA-4F76-AD7F-40784066D3E6}"/>
                </a:ext>
              </a:extLst>
            </p:cNvPr>
            <p:cNvSpPr/>
            <p:nvPr/>
          </p:nvSpPr>
          <p:spPr>
            <a:xfrm>
              <a:off x="2762925" y="428105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902;p67">
              <a:extLst>
                <a:ext uri="{FF2B5EF4-FFF2-40B4-BE49-F238E27FC236}">
                  <a16:creationId xmlns:a16="http://schemas.microsoft.com/office/drawing/2014/main" id="{A9BB97BA-21D0-4D1D-951D-5C6F86E5074C}"/>
                </a:ext>
              </a:extLst>
            </p:cNvPr>
            <p:cNvSpPr/>
            <p:nvPr/>
          </p:nvSpPr>
          <p:spPr>
            <a:xfrm>
              <a:off x="2780775" y="428105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9" y="0"/>
                    <a:pt x="0" y="72"/>
                    <a:pt x="0" y="166"/>
                  </a:cubicBezTo>
                  <a:cubicBezTo>
                    <a:pt x="0" y="253"/>
                    <a:pt x="79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903;p67">
              <a:extLst>
                <a:ext uri="{FF2B5EF4-FFF2-40B4-BE49-F238E27FC236}">
                  <a16:creationId xmlns:a16="http://schemas.microsoft.com/office/drawing/2014/main" id="{2D019C37-D999-4EC1-9766-8E934E580263}"/>
                </a:ext>
              </a:extLst>
            </p:cNvPr>
            <p:cNvSpPr/>
            <p:nvPr/>
          </p:nvSpPr>
          <p:spPr>
            <a:xfrm>
              <a:off x="2798800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904;p67">
              <a:extLst>
                <a:ext uri="{FF2B5EF4-FFF2-40B4-BE49-F238E27FC236}">
                  <a16:creationId xmlns:a16="http://schemas.microsoft.com/office/drawing/2014/main" id="{25B89B06-EF24-4A2E-A3E5-10FC4EFD089F}"/>
                </a:ext>
              </a:extLst>
            </p:cNvPr>
            <p:cNvSpPr/>
            <p:nvPr/>
          </p:nvSpPr>
          <p:spPr>
            <a:xfrm>
              <a:off x="2816650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905;p67">
              <a:extLst>
                <a:ext uri="{FF2B5EF4-FFF2-40B4-BE49-F238E27FC236}">
                  <a16:creationId xmlns:a16="http://schemas.microsoft.com/office/drawing/2014/main" id="{01FBB806-5C2E-420A-ABBB-FD7821D12017}"/>
                </a:ext>
              </a:extLst>
            </p:cNvPr>
            <p:cNvSpPr/>
            <p:nvPr/>
          </p:nvSpPr>
          <p:spPr>
            <a:xfrm>
              <a:off x="2834675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906;p67">
              <a:extLst>
                <a:ext uri="{FF2B5EF4-FFF2-40B4-BE49-F238E27FC236}">
                  <a16:creationId xmlns:a16="http://schemas.microsoft.com/office/drawing/2014/main" id="{7F3E348E-8E4A-4FEE-AA92-CFE97A79CBD2}"/>
                </a:ext>
              </a:extLst>
            </p:cNvPr>
            <p:cNvSpPr/>
            <p:nvPr/>
          </p:nvSpPr>
          <p:spPr>
            <a:xfrm>
              <a:off x="2852525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907;p67">
              <a:extLst>
                <a:ext uri="{FF2B5EF4-FFF2-40B4-BE49-F238E27FC236}">
                  <a16:creationId xmlns:a16="http://schemas.microsoft.com/office/drawing/2014/main" id="{C32CD3E8-838C-4C13-8CE1-BDB86BDA184C}"/>
                </a:ext>
              </a:extLst>
            </p:cNvPr>
            <p:cNvSpPr/>
            <p:nvPr/>
          </p:nvSpPr>
          <p:spPr>
            <a:xfrm>
              <a:off x="2870375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908;p67">
              <a:extLst>
                <a:ext uri="{FF2B5EF4-FFF2-40B4-BE49-F238E27FC236}">
                  <a16:creationId xmlns:a16="http://schemas.microsoft.com/office/drawing/2014/main" id="{2C2E8C0F-B460-4C66-9BE8-9D95A91F8D46}"/>
                </a:ext>
              </a:extLst>
            </p:cNvPr>
            <p:cNvSpPr/>
            <p:nvPr/>
          </p:nvSpPr>
          <p:spPr>
            <a:xfrm>
              <a:off x="2906250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1" y="332"/>
                    <a:pt x="333" y="253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909;p67">
              <a:extLst>
                <a:ext uri="{FF2B5EF4-FFF2-40B4-BE49-F238E27FC236}">
                  <a16:creationId xmlns:a16="http://schemas.microsoft.com/office/drawing/2014/main" id="{429F5FF9-5E50-4CE0-A604-0C1BC2581B5F}"/>
                </a:ext>
              </a:extLst>
            </p:cNvPr>
            <p:cNvSpPr/>
            <p:nvPr/>
          </p:nvSpPr>
          <p:spPr>
            <a:xfrm>
              <a:off x="2924300" y="428105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910;p67">
              <a:extLst>
                <a:ext uri="{FF2B5EF4-FFF2-40B4-BE49-F238E27FC236}">
                  <a16:creationId xmlns:a16="http://schemas.microsoft.com/office/drawing/2014/main" id="{D59CBA93-7C35-4AC2-BE80-7091554CE791}"/>
                </a:ext>
              </a:extLst>
            </p:cNvPr>
            <p:cNvSpPr/>
            <p:nvPr/>
          </p:nvSpPr>
          <p:spPr>
            <a:xfrm>
              <a:off x="3013900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3" y="253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911;p67">
              <a:extLst>
                <a:ext uri="{FF2B5EF4-FFF2-40B4-BE49-F238E27FC236}">
                  <a16:creationId xmlns:a16="http://schemas.microsoft.com/office/drawing/2014/main" id="{903C2819-5001-4041-AF8E-937FB8D5F551}"/>
                </a:ext>
              </a:extLst>
            </p:cNvPr>
            <p:cNvSpPr/>
            <p:nvPr/>
          </p:nvSpPr>
          <p:spPr>
            <a:xfrm>
              <a:off x="3085500" y="428105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9" y="0"/>
                    <a:pt x="0" y="72"/>
                    <a:pt x="0" y="166"/>
                  </a:cubicBezTo>
                  <a:cubicBezTo>
                    <a:pt x="0" y="253"/>
                    <a:pt x="79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912;p67">
              <a:extLst>
                <a:ext uri="{FF2B5EF4-FFF2-40B4-BE49-F238E27FC236}">
                  <a16:creationId xmlns:a16="http://schemas.microsoft.com/office/drawing/2014/main" id="{6E886EDC-61B8-478A-A76C-F1B575D343B5}"/>
                </a:ext>
              </a:extLst>
            </p:cNvPr>
            <p:cNvSpPr/>
            <p:nvPr/>
          </p:nvSpPr>
          <p:spPr>
            <a:xfrm>
              <a:off x="3103525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913;p67">
              <a:extLst>
                <a:ext uri="{FF2B5EF4-FFF2-40B4-BE49-F238E27FC236}">
                  <a16:creationId xmlns:a16="http://schemas.microsoft.com/office/drawing/2014/main" id="{F65F3478-BBEF-4430-85BE-B3E204CB2AD2}"/>
                </a:ext>
              </a:extLst>
            </p:cNvPr>
            <p:cNvSpPr/>
            <p:nvPr/>
          </p:nvSpPr>
          <p:spPr>
            <a:xfrm>
              <a:off x="3121375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914;p67">
              <a:extLst>
                <a:ext uri="{FF2B5EF4-FFF2-40B4-BE49-F238E27FC236}">
                  <a16:creationId xmlns:a16="http://schemas.microsoft.com/office/drawing/2014/main" id="{2F27EF98-20A1-4BA7-9AF6-2BD89DE7E679}"/>
                </a:ext>
              </a:extLst>
            </p:cNvPr>
            <p:cNvSpPr/>
            <p:nvPr/>
          </p:nvSpPr>
          <p:spPr>
            <a:xfrm>
              <a:off x="3139225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915;p67">
              <a:extLst>
                <a:ext uri="{FF2B5EF4-FFF2-40B4-BE49-F238E27FC236}">
                  <a16:creationId xmlns:a16="http://schemas.microsoft.com/office/drawing/2014/main" id="{25845D91-C76F-4D9E-B582-1856D0C6F3E9}"/>
                </a:ext>
              </a:extLst>
            </p:cNvPr>
            <p:cNvSpPr/>
            <p:nvPr/>
          </p:nvSpPr>
          <p:spPr>
            <a:xfrm>
              <a:off x="3157250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916;p67">
              <a:extLst>
                <a:ext uri="{FF2B5EF4-FFF2-40B4-BE49-F238E27FC236}">
                  <a16:creationId xmlns:a16="http://schemas.microsoft.com/office/drawing/2014/main" id="{F110DB4A-EFFA-4C84-9D0A-0B4A0BEAD6F4}"/>
                </a:ext>
              </a:extLst>
            </p:cNvPr>
            <p:cNvSpPr/>
            <p:nvPr/>
          </p:nvSpPr>
          <p:spPr>
            <a:xfrm>
              <a:off x="3175100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917;p67">
              <a:extLst>
                <a:ext uri="{FF2B5EF4-FFF2-40B4-BE49-F238E27FC236}">
                  <a16:creationId xmlns:a16="http://schemas.microsoft.com/office/drawing/2014/main" id="{8666D07A-DB51-4E39-A91B-A9CA85709DE3}"/>
                </a:ext>
              </a:extLst>
            </p:cNvPr>
            <p:cNvSpPr/>
            <p:nvPr/>
          </p:nvSpPr>
          <p:spPr>
            <a:xfrm>
              <a:off x="3193125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3" y="253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918;p67">
              <a:extLst>
                <a:ext uri="{FF2B5EF4-FFF2-40B4-BE49-F238E27FC236}">
                  <a16:creationId xmlns:a16="http://schemas.microsoft.com/office/drawing/2014/main" id="{D2D47CE2-FDC5-4319-8537-B1853DBD58C8}"/>
                </a:ext>
              </a:extLst>
            </p:cNvPr>
            <p:cNvSpPr/>
            <p:nvPr/>
          </p:nvSpPr>
          <p:spPr>
            <a:xfrm>
              <a:off x="3210975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1" y="332"/>
                    <a:pt x="333" y="253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919;p67">
              <a:extLst>
                <a:ext uri="{FF2B5EF4-FFF2-40B4-BE49-F238E27FC236}">
                  <a16:creationId xmlns:a16="http://schemas.microsoft.com/office/drawing/2014/main" id="{26EF08E4-946D-49A3-8BC9-2C2D5A0082C9}"/>
                </a:ext>
              </a:extLst>
            </p:cNvPr>
            <p:cNvSpPr/>
            <p:nvPr/>
          </p:nvSpPr>
          <p:spPr>
            <a:xfrm>
              <a:off x="3228825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1" y="332"/>
                    <a:pt x="333" y="253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920;p67">
              <a:extLst>
                <a:ext uri="{FF2B5EF4-FFF2-40B4-BE49-F238E27FC236}">
                  <a16:creationId xmlns:a16="http://schemas.microsoft.com/office/drawing/2014/main" id="{39E86D04-A3CC-4CE2-9477-13D6F3DACF12}"/>
                </a:ext>
              </a:extLst>
            </p:cNvPr>
            <p:cNvSpPr/>
            <p:nvPr/>
          </p:nvSpPr>
          <p:spPr>
            <a:xfrm>
              <a:off x="3246875" y="428105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921;p67">
              <a:extLst>
                <a:ext uri="{FF2B5EF4-FFF2-40B4-BE49-F238E27FC236}">
                  <a16:creationId xmlns:a16="http://schemas.microsoft.com/office/drawing/2014/main" id="{1A9A865F-82D1-44EC-9E44-06D7099D34F3}"/>
                </a:ext>
              </a:extLst>
            </p:cNvPr>
            <p:cNvSpPr/>
            <p:nvPr/>
          </p:nvSpPr>
          <p:spPr>
            <a:xfrm>
              <a:off x="3264725" y="428105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922;p67">
              <a:extLst>
                <a:ext uri="{FF2B5EF4-FFF2-40B4-BE49-F238E27FC236}">
                  <a16:creationId xmlns:a16="http://schemas.microsoft.com/office/drawing/2014/main" id="{85C802A8-53F2-4911-8D61-E11BC915574C}"/>
                </a:ext>
              </a:extLst>
            </p:cNvPr>
            <p:cNvSpPr/>
            <p:nvPr/>
          </p:nvSpPr>
          <p:spPr>
            <a:xfrm>
              <a:off x="3282750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3" y="0"/>
                    <a:pt x="0" y="72"/>
                    <a:pt x="0" y="166"/>
                  </a:cubicBezTo>
                  <a:cubicBezTo>
                    <a:pt x="0" y="253"/>
                    <a:pt x="73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923;p67">
              <a:extLst>
                <a:ext uri="{FF2B5EF4-FFF2-40B4-BE49-F238E27FC236}">
                  <a16:creationId xmlns:a16="http://schemas.microsoft.com/office/drawing/2014/main" id="{8AB77A53-51BA-402C-8808-6C953289AE98}"/>
                </a:ext>
              </a:extLst>
            </p:cNvPr>
            <p:cNvSpPr/>
            <p:nvPr/>
          </p:nvSpPr>
          <p:spPr>
            <a:xfrm>
              <a:off x="3300600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3" y="0"/>
                    <a:pt x="0" y="72"/>
                    <a:pt x="0" y="166"/>
                  </a:cubicBezTo>
                  <a:cubicBezTo>
                    <a:pt x="0" y="253"/>
                    <a:pt x="73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924;p67">
              <a:extLst>
                <a:ext uri="{FF2B5EF4-FFF2-40B4-BE49-F238E27FC236}">
                  <a16:creationId xmlns:a16="http://schemas.microsoft.com/office/drawing/2014/main" id="{83A74449-9D4A-469D-BAE4-BE65B35B2140}"/>
                </a:ext>
              </a:extLst>
            </p:cNvPr>
            <p:cNvSpPr/>
            <p:nvPr/>
          </p:nvSpPr>
          <p:spPr>
            <a:xfrm>
              <a:off x="3318450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925;p67">
              <a:extLst>
                <a:ext uri="{FF2B5EF4-FFF2-40B4-BE49-F238E27FC236}">
                  <a16:creationId xmlns:a16="http://schemas.microsoft.com/office/drawing/2014/main" id="{1C803483-1A48-4803-B0C9-F119037291EE}"/>
                </a:ext>
              </a:extLst>
            </p:cNvPr>
            <p:cNvSpPr/>
            <p:nvPr/>
          </p:nvSpPr>
          <p:spPr>
            <a:xfrm>
              <a:off x="3336475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3" y="253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926;p67">
              <a:extLst>
                <a:ext uri="{FF2B5EF4-FFF2-40B4-BE49-F238E27FC236}">
                  <a16:creationId xmlns:a16="http://schemas.microsoft.com/office/drawing/2014/main" id="{ABB21CAC-B692-40CC-9E11-79E6F24855F4}"/>
                </a:ext>
              </a:extLst>
            </p:cNvPr>
            <p:cNvSpPr/>
            <p:nvPr/>
          </p:nvSpPr>
          <p:spPr>
            <a:xfrm>
              <a:off x="3354325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0" y="332"/>
                    <a:pt x="333" y="253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927;p67">
              <a:extLst>
                <a:ext uri="{FF2B5EF4-FFF2-40B4-BE49-F238E27FC236}">
                  <a16:creationId xmlns:a16="http://schemas.microsoft.com/office/drawing/2014/main" id="{2D933021-79A6-446F-BE87-D3F819D4E2A7}"/>
                </a:ext>
              </a:extLst>
            </p:cNvPr>
            <p:cNvSpPr/>
            <p:nvPr/>
          </p:nvSpPr>
          <p:spPr>
            <a:xfrm>
              <a:off x="3372375" y="428105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2" y="332"/>
                    <a:pt x="332" y="253"/>
                    <a:pt x="332" y="166"/>
                  </a:cubicBezTo>
                  <a:cubicBezTo>
                    <a:pt x="332" y="72"/>
                    <a:pt x="252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928;p67">
              <a:extLst>
                <a:ext uri="{FF2B5EF4-FFF2-40B4-BE49-F238E27FC236}">
                  <a16:creationId xmlns:a16="http://schemas.microsoft.com/office/drawing/2014/main" id="{3A6B31DE-D75B-421B-9EA7-F9AC98E48640}"/>
                </a:ext>
              </a:extLst>
            </p:cNvPr>
            <p:cNvSpPr/>
            <p:nvPr/>
          </p:nvSpPr>
          <p:spPr>
            <a:xfrm>
              <a:off x="3390225" y="428105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929;p67">
              <a:extLst>
                <a:ext uri="{FF2B5EF4-FFF2-40B4-BE49-F238E27FC236}">
                  <a16:creationId xmlns:a16="http://schemas.microsoft.com/office/drawing/2014/main" id="{77B334C8-47C1-494F-B168-3FB5E280DCB2}"/>
                </a:ext>
              </a:extLst>
            </p:cNvPr>
            <p:cNvSpPr/>
            <p:nvPr/>
          </p:nvSpPr>
          <p:spPr>
            <a:xfrm>
              <a:off x="3408075" y="428105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9" y="0"/>
                    <a:pt x="0" y="72"/>
                    <a:pt x="0" y="166"/>
                  </a:cubicBezTo>
                  <a:cubicBezTo>
                    <a:pt x="0" y="253"/>
                    <a:pt x="79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930;p67">
              <a:extLst>
                <a:ext uri="{FF2B5EF4-FFF2-40B4-BE49-F238E27FC236}">
                  <a16:creationId xmlns:a16="http://schemas.microsoft.com/office/drawing/2014/main" id="{BF57AFC9-0D52-4E3E-993F-34E1C5627D1D}"/>
                </a:ext>
              </a:extLst>
            </p:cNvPr>
            <p:cNvSpPr/>
            <p:nvPr/>
          </p:nvSpPr>
          <p:spPr>
            <a:xfrm>
              <a:off x="3426100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931;p67">
              <a:extLst>
                <a:ext uri="{FF2B5EF4-FFF2-40B4-BE49-F238E27FC236}">
                  <a16:creationId xmlns:a16="http://schemas.microsoft.com/office/drawing/2014/main" id="{822E70B4-2822-4CD1-999D-712F57A09B90}"/>
                </a:ext>
              </a:extLst>
            </p:cNvPr>
            <p:cNvSpPr/>
            <p:nvPr/>
          </p:nvSpPr>
          <p:spPr>
            <a:xfrm>
              <a:off x="3443950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932;p67">
              <a:extLst>
                <a:ext uri="{FF2B5EF4-FFF2-40B4-BE49-F238E27FC236}">
                  <a16:creationId xmlns:a16="http://schemas.microsoft.com/office/drawing/2014/main" id="{AA6D2CFE-94EF-42B0-A8EE-1DC3BEAB05C1}"/>
                </a:ext>
              </a:extLst>
            </p:cNvPr>
            <p:cNvSpPr/>
            <p:nvPr/>
          </p:nvSpPr>
          <p:spPr>
            <a:xfrm>
              <a:off x="3461975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933;p67">
              <a:extLst>
                <a:ext uri="{FF2B5EF4-FFF2-40B4-BE49-F238E27FC236}">
                  <a16:creationId xmlns:a16="http://schemas.microsoft.com/office/drawing/2014/main" id="{1BF8C154-AF88-4E51-A5FB-590855A816CE}"/>
                </a:ext>
              </a:extLst>
            </p:cNvPr>
            <p:cNvSpPr/>
            <p:nvPr/>
          </p:nvSpPr>
          <p:spPr>
            <a:xfrm>
              <a:off x="3479825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934;p67">
              <a:extLst>
                <a:ext uri="{FF2B5EF4-FFF2-40B4-BE49-F238E27FC236}">
                  <a16:creationId xmlns:a16="http://schemas.microsoft.com/office/drawing/2014/main" id="{16DCD10D-8859-4761-8385-C1278E7990F1}"/>
                </a:ext>
              </a:extLst>
            </p:cNvPr>
            <p:cNvSpPr/>
            <p:nvPr/>
          </p:nvSpPr>
          <p:spPr>
            <a:xfrm>
              <a:off x="3497675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935;p67">
              <a:extLst>
                <a:ext uri="{FF2B5EF4-FFF2-40B4-BE49-F238E27FC236}">
                  <a16:creationId xmlns:a16="http://schemas.microsoft.com/office/drawing/2014/main" id="{3AAC6B43-2E23-4B93-8982-A5772B6F435B}"/>
                </a:ext>
              </a:extLst>
            </p:cNvPr>
            <p:cNvSpPr/>
            <p:nvPr/>
          </p:nvSpPr>
          <p:spPr>
            <a:xfrm>
              <a:off x="3515700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3" y="253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936;p67">
              <a:extLst>
                <a:ext uri="{FF2B5EF4-FFF2-40B4-BE49-F238E27FC236}">
                  <a16:creationId xmlns:a16="http://schemas.microsoft.com/office/drawing/2014/main" id="{62FAD42A-CD75-447F-8CD5-166F8DEAC36E}"/>
                </a:ext>
              </a:extLst>
            </p:cNvPr>
            <p:cNvSpPr/>
            <p:nvPr/>
          </p:nvSpPr>
          <p:spPr>
            <a:xfrm>
              <a:off x="3533550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1" y="332"/>
                    <a:pt x="333" y="253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937;p67">
              <a:extLst>
                <a:ext uri="{FF2B5EF4-FFF2-40B4-BE49-F238E27FC236}">
                  <a16:creationId xmlns:a16="http://schemas.microsoft.com/office/drawing/2014/main" id="{4087ABE4-9D37-4F28-949D-A8D916B54C63}"/>
                </a:ext>
              </a:extLst>
            </p:cNvPr>
            <p:cNvSpPr/>
            <p:nvPr/>
          </p:nvSpPr>
          <p:spPr>
            <a:xfrm>
              <a:off x="3551600" y="428105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938;p67">
              <a:extLst>
                <a:ext uri="{FF2B5EF4-FFF2-40B4-BE49-F238E27FC236}">
                  <a16:creationId xmlns:a16="http://schemas.microsoft.com/office/drawing/2014/main" id="{4D08063B-55EF-4E60-BB72-5810ABC3B1EB}"/>
                </a:ext>
              </a:extLst>
            </p:cNvPr>
            <p:cNvSpPr/>
            <p:nvPr/>
          </p:nvSpPr>
          <p:spPr>
            <a:xfrm>
              <a:off x="3569450" y="428105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939;p67">
              <a:extLst>
                <a:ext uri="{FF2B5EF4-FFF2-40B4-BE49-F238E27FC236}">
                  <a16:creationId xmlns:a16="http://schemas.microsoft.com/office/drawing/2014/main" id="{C63A163F-CE9A-46FE-8E94-F05163180E0C}"/>
                </a:ext>
              </a:extLst>
            </p:cNvPr>
            <p:cNvSpPr/>
            <p:nvPr/>
          </p:nvSpPr>
          <p:spPr>
            <a:xfrm>
              <a:off x="3587300" y="428105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940;p67">
              <a:extLst>
                <a:ext uri="{FF2B5EF4-FFF2-40B4-BE49-F238E27FC236}">
                  <a16:creationId xmlns:a16="http://schemas.microsoft.com/office/drawing/2014/main" id="{0FA008FD-478A-4D48-8F0B-F812AF9B6F26}"/>
                </a:ext>
              </a:extLst>
            </p:cNvPr>
            <p:cNvSpPr/>
            <p:nvPr/>
          </p:nvSpPr>
          <p:spPr>
            <a:xfrm>
              <a:off x="3605325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3" y="0"/>
                    <a:pt x="0" y="72"/>
                    <a:pt x="0" y="166"/>
                  </a:cubicBezTo>
                  <a:cubicBezTo>
                    <a:pt x="0" y="253"/>
                    <a:pt x="73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941;p67">
              <a:extLst>
                <a:ext uri="{FF2B5EF4-FFF2-40B4-BE49-F238E27FC236}">
                  <a16:creationId xmlns:a16="http://schemas.microsoft.com/office/drawing/2014/main" id="{56C59B3E-4A1C-40F9-9932-203DCAA4A012}"/>
                </a:ext>
              </a:extLst>
            </p:cNvPr>
            <p:cNvSpPr/>
            <p:nvPr/>
          </p:nvSpPr>
          <p:spPr>
            <a:xfrm>
              <a:off x="3623175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3" y="0"/>
                    <a:pt x="0" y="72"/>
                    <a:pt x="0" y="166"/>
                  </a:cubicBezTo>
                  <a:cubicBezTo>
                    <a:pt x="0" y="253"/>
                    <a:pt x="73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942;p67">
              <a:extLst>
                <a:ext uri="{FF2B5EF4-FFF2-40B4-BE49-F238E27FC236}">
                  <a16:creationId xmlns:a16="http://schemas.microsoft.com/office/drawing/2014/main" id="{F91BF766-44E4-420A-AF44-0407D1CF770C}"/>
                </a:ext>
              </a:extLst>
            </p:cNvPr>
            <p:cNvSpPr/>
            <p:nvPr/>
          </p:nvSpPr>
          <p:spPr>
            <a:xfrm>
              <a:off x="2547800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943;p67">
              <a:extLst>
                <a:ext uri="{FF2B5EF4-FFF2-40B4-BE49-F238E27FC236}">
                  <a16:creationId xmlns:a16="http://schemas.microsoft.com/office/drawing/2014/main" id="{66F671DB-5D99-46E9-8C5A-CA257D518418}"/>
                </a:ext>
              </a:extLst>
            </p:cNvPr>
            <p:cNvSpPr/>
            <p:nvPr/>
          </p:nvSpPr>
          <p:spPr>
            <a:xfrm>
              <a:off x="2565825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944;p67">
              <a:extLst>
                <a:ext uri="{FF2B5EF4-FFF2-40B4-BE49-F238E27FC236}">
                  <a16:creationId xmlns:a16="http://schemas.microsoft.com/office/drawing/2014/main" id="{1619B71E-C72D-461A-8545-7DEE746368B4}"/>
                </a:ext>
              </a:extLst>
            </p:cNvPr>
            <p:cNvSpPr/>
            <p:nvPr/>
          </p:nvSpPr>
          <p:spPr>
            <a:xfrm>
              <a:off x="2583675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945;p67">
              <a:extLst>
                <a:ext uri="{FF2B5EF4-FFF2-40B4-BE49-F238E27FC236}">
                  <a16:creationId xmlns:a16="http://schemas.microsoft.com/office/drawing/2014/main" id="{0B8454BB-0858-491D-9E8B-53097C21B5A4}"/>
                </a:ext>
              </a:extLst>
            </p:cNvPr>
            <p:cNvSpPr/>
            <p:nvPr/>
          </p:nvSpPr>
          <p:spPr>
            <a:xfrm>
              <a:off x="2601550" y="429890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9" y="0"/>
                    <a:pt x="0" y="72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946;p67">
              <a:extLst>
                <a:ext uri="{FF2B5EF4-FFF2-40B4-BE49-F238E27FC236}">
                  <a16:creationId xmlns:a16="http://schemas.microsoft.com/office/drawing/2014/main" id="{21E2AAB4-BF51-400C-AAE6-C6AB1F7667DD}"/>
                </a:ext>
              </a:extLst>
            </p:cNvPr>
            <p:cNvSpPr/>
            <p:nvPr/>
          </p:nvSpPr>
          <p:spPr>
            <a:xfrm>
              <a:off x="2619575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947;p67">
              <a:extLst>
                <a:ext uri="{FF2B5EF4-FFF2-40B4-BE49-F238E27FC236}">
                  <a16:creationId xmlns:a16="http://schemas.microsoft.com/office/drawing/2014/main" id="{2728B7AD-97DF-4BF1-BDA5-DE782899DD06}"/>
                </a:ext>
              </a:extLst>
            </p:cNvPr>
            <p:cNvSpPr/>
            <p:nvPr/>
          </p:nvSpPr>
          <p:spPr>
            <a:xfrm>
              <a:off x="2637425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948;p67">
              <a:extLst>
                <a:ext uri="{FF2B5EF4-FFF2-40B4-BE49-F238E27FC236}">
                  <a16:creationId xmlns:a16="http://schemas.microsoft.com/office/drawing/2014/main" id="{2A061031-C77E-4584-A465-7B6EE862CF2D}"/>
                </a:ext>
              </a:extLst>
            </p:cNvPr>
            <p:cNvSpPr/>
            <p:nvPr/>
          </p:nvSpPr>
          <p:spPr>
            <a:xfrm>
              <a:off x="2655450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6949;p67">
              <a:extLst>
                <a:ext uri="{FF2B5EF4-FFF2-40B4-BE49-F238E27FC236}">
                  <a16:creationId xmlns:a16="http://schemas.microsoft.com/office/drawing/2014/main" id="{102F6CB0-4D8A-4F93-B3D1-258067F80A6F}"/>
                </a:ext>
              </a:extLst>
            </p:cNvPr>
            <p:cNvSpPr/>
            <p:nvPr/>
          </p:nvSpPr>
          <p:spPr>
            <a:xfrm>
              <a:off x="2673300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6950;p67">
              <a:extLst>
                <a:ext uri="{FF2B5EF4-FFF2-40B4-BE49-F238E27FC236}">
                  <a16:creationId xmlns:a16="http://schemas.microsoft.com/office/drawing/2014/main" id="{96FFD154-10C7-4043-A6BD-72C39261E744}"/>
                </a:ext>
              </a:extLst>
            </p:cNvPr>
            <p:cNvSpPr/>
            <p:nvPr/>
          </p:nvSpPr>
          <p:spPr>
            <a:xfrm>
              <a:off x="2691150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6951;p67">
              <a:extLst>
                <a:ext uri="{FF2B5EF4-FFF2-40B4-BE49-F238E27FC236}">
                  <a16:creationId xmlns:a16="http://schemas.microsoft.com/office/drawing/2014/main" id="{F579E2CF-C03B-487A-B377-0015C5E88BB2}"/>
                </a:ext>
              </a:extLst>
            </p:cNvPr>
            <p:cNvSpPr/>
            <p:nvPr/>
          </p:nvSpPr>
          <p:spPr>
            <a:xfrm>
              <a:off x="2709175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6952;p67">
              <a:extLst>
                <a:ext uri="{FF2B5EF4-FFF2-40B4-BE49-F238E27FC236}">
                  <a16:creationId xmlns:a16="http://schemas.microsoft.com/office/drawing/2014/main" id="{3E05E523-F470-426F-BCBB-CA5A4A79E4E8}"/>
                </a:ext>
              </a:extLst>
            </p:cNvPr>
            <p:cNvSpPr/>
            <p:nvPr/>
          </p:nvSpPr>
          <p:spPr>
            <a:xfrm>
              <a:off x="2727025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6953;p67">
              <a:extLst>
                <a:ext uri="{FF2B5EF4-FFF2-40B4-BE49-F238E27FC236}">
                  <a16:creationId xmlns:a16="http://schemas.microsoft.com/office/drawing/2014/main" id="{90580CC2-37C4-49E9-8759-A162F151ADF1}"/>
                </a:ext>
              </a:extLst>
            </p:cNvPr>
            <p:cNvSpPr/>
            <p:nvPr/>
          </p:nvSpPr>
          <p:spPr>
            <a:xfrm>
              <a:off x="2745075" y="429890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6954;p67">
              <a:extLst>
                <a:ext uri="{FF2B5EF4-FFF2-40B4-BE49-F238E27FC236}">
                  <a16:creationId xmlns:a16="http://schemas.microsoft.com/office/drawing/2014/main" id="{3AF8F1A0-DF5A-43D0-A88A-EE1B53CDDF5E}"/>
                </a:ext>
              </a:extLst>
            </p:cNvPr>
            <p:cNvSpPr/>
            <p:nvPr/>
          </p:nvSpPr>
          <p:spPr>
            <a:xfrm>
              <a:off x="2762925" y="429890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6955;p67">
              <a:extLst>
                <a:ext uri="{FF2B5EF4-FFF2-40B4-BE49-F238E27FC236}">
                  <a16:creationId xmlns:a16="http://schemas.microsoft.com/office/drawing/2014/main" id="{5FD1449A-D56C-4FD3-97F4-79CDF15A06CB}"/>
                </a:ext>
              </a:extLst>
            </p:cNvPr>
            <p:cNvSpPr/>
            <p:nvPr/>
          </p:nvSpPr>
          <p:spPr>
            <a:xfrm>
              <a:off x="2816650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6956;p67">
              <a:extLst>
                <a:ext uri="{FF2B5EF4-FFF2-40B4-BE49-F238E27FC236}">
                  <a16:creationId xmlns:a16="http://schemas.microsoft.com/office/drawing/2014/main" id="{82261EE0-EC67-4D1D-8877-E5A09B6AFEC0}"/>
                </a:ext>
              </a:extLst>
            </p:cNvPr>
            <p:cNvSpPr/>
            <p:nvPr/>
          </p:nvSpPr>
          <p:spPr>
            <a:xfrm>
              <a:off x="2834675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6957;p67">
              <a:extLst>
                <a:ext uri="{FF2B5EF4-FFF2-40B4-BE49-F238E27FC236}">
                  <a16:creationId xmlns:a16="http://schemas.microsoft.com/office/drawing/2014/main" id="{258D4A93-F89F-4965-A7E2-6515C3230E5C}"/>
                </a:ext>
              </a:extLst>
            </p:cNvPr>
            <p:cNvSpPr/>
            <p:nvPr/>
          </p:nvSpPr>
          <p:spPr>
            <a:xfrm>
              <a:off x="2852525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6958;p67">
              <a:extLst>
                <a:ext uri="{FF2B5EF4-FFF2-40B4-BE49-F238E27FC236}">
                  <a16:creationId xmlns:a16="http://schemas.microsoft.com/office/drawing/2014/main" id="{3FDDFA25-A172-4283-AAF6-B329056F89DB}"/>
                </a:ext>
              </a:extLst>
            </p:cNvPr>
            <p:cNvSpPr/>
            <p:nvPr/>
          </p:nvSpPr>
          <p:spPr>
            <a:xfrm>
              <a:off x="2870375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6959;p67">
              <a:extLst>
                <a:ext uri="{FF2B5EF4-FFF2-40B4-BE49-F238E27FC236}">
                  <a16:creationId xmlns:a16="http://schemas.microsoft.com/office/drawing/2014/main" id="{CFF96047-16BC-48E5-AF9E-0D86947AD5F9}"/>
                </a:ext>
              </a:extLst>
            </p:cNvPr>
            <p:cNvSpPr/>
            <p:nvPr/>
          </p:nvSpPr>
          <p:spPr>
            <a:xfrm>
              <a:off x="2906250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6960;p67">
              <a:extLst>
                <a:ext uri="{FF2B5EF4-FFF2-40B4-BE49-F238E27FC236}">
                  <a16:creationId xmlns:a16="http://schemas.microsoft.com/office/drawing/2014/main" id="{7B014741-6F8D-4375-AB82-7D7F6C1DD679}"/>
                </a:ext>
              </a:extLst>
            </p:cNvPr>
            <p:cNvSpPr/>
            <p:nvPr/>
          </p:nvSpPr>
          <p:spPr>
            <a:xfrm>
              <a:off x="2924300" y="429890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6961;p67">
              <a:extLst>
                <a:ext uri="{FF2B5EF4-FFF2-40B4-BE49-F238E27FC236}">
                  <a16:creationId xmlns:a16="http://schemas.microsoft.com/office/drawing/2014/main" id="{664B2556-F3AD-4F70-AA65-DFE2B8293239}"/>
                </a:ext>
              </a:extLst>
            </p:cNvPr>
            <p:cNvSpPr/>
            <p:nvPr/>
          </p:nvSpPr>
          <p:spPr>
            <a:xfrm>
              <a:off x="3049600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6962;p67">
              <a:extLst>
                <a:ext uri="{FF2B5EF4-FFF2-40B4-BE49-F238E27FC236}">
                  <a16:creationId xmlns:a16="http://schemas.microsoft.com/office/drawing/2014/main" id="{A9690338-5D8E-4ED0-8F65-1943F2AB77D5}"/>
                </a:ext>
              </a:extLst>
            </p:cNvPr>
            <p:cNvSpPr/>
            <p:nvPr/>
          </p:nvSpPr>
          <p:spPr>
            <a:xfrm>
              <a:off x="3085500" y="429890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9" y="0"/>
                    <a:pt x="0" y="72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6963;p67">
              <a:extLst>
                <a:ext uri="{FF2B5EF4-FFF2-40B4-BE49-F238E27FC236}">
                  <a16:creationId xmlns:a16="http://schemas.microsoft.com/office/drawing/2014/main" id="{BF145098-262C-43AC-8D32-2F657ACD560E}"/>
                </a:ext>
              </a:extLst>
            </p:cNvPr>
            <p:cNvSpPr/>
            <p:nvPr/>
          </p:nvSpPr>
          <p:spPr>
            <a:xfrm>
              <a:off x="3103525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6964;p67">
              <a:extLst>
                <a:ext uri="{FF2B5EF4-FFF2-40B4-BE49-F238E27FC236}">
                  <a16:creationId xmlns:a16="http://schemas.microsoft.com/office/drawing/2014/main" id="{EB814155-9677-431C-9A3A-FA6ABE647833}"/>
                </a:ext>
              </a:extLst>
            </p:cNvPr>
            <p:cNvSpPr/>
            <p:nvPr/>
          </p:nvSpPr>
          <p:spPr>
            <a:xfrm>
              <a:off x="3139225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6965;p67">
              <a:extLst>
                <a:ext uri="{FF2B5EF4-FFF2-40B4-BE49-F238E27FC236}">
                  <a16:creationId xmlns:a16="http://schemas.microsoft.com/office/drawing/2014/main" id="{4AF10012-3FF6-428B-A822-225EC773F6F3}"/>
                </a:ext>
              </a:extLst>
            </p:cNvPr>
            <p:cNvSpPr/>
            <p:nvPr/>
          </p:nvSpPr>
          <p:spPr>
            <a:xfrm>
              <a:off x="3157250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966;p67">
              <a:extLst>
                <a:ext uri="{FF2B5EF4-FFF2-40B4-BE49-F238E27FC236}">
                  <a16:creationId xmlns:a16="http://schemas.microsoft.com/office/drawing/2014/main" id="{16B79F15-21E7-4EFE-AE5F-389E2530309C}"/>
                </a:ext>
              </a:extLst>
            </p:cNvPr>
            <p:cNvSpPr/>
            <p:nvPr/>
          </p:nvSpPr>
          <p:spPr>
            <a:xfrm>
              <a:off x="3175100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967;p67">
              <a:extLst>
                <a:ext uri="{FF2B5EF4-FFF2-40B4-BE49-F238E27FC236}">
                  <a16:creationId xmlns:a16="http://schemas.microsoft.com/office/drawing/2014/main" id="{D2D4D4CD-F261-4C90-A0FE-1CF96CEFF90B}"/>
                </a:ext>
              </a:extLst>
            </p:cNvPr>
            <p:cNvSpPr/>
            <p:nvPr/>
          </p:nvSpPr>
          <p:spPr>
            <a:xfrm>
              <a:off x="3193125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968;p67">
              <a:extLst>
                <a:ext uri="{FF2B5EF4-FFF2-40B4-BE49-F238E27FC236}">
                  <a16:creationId xmlns:a16="http://schemas.microsoft.com/office/drawing/2014/main" id="{955E8041-ED23-4FCB-B719-009BA18EE619}"/>
                </a:ext>
              </a:extLst>
            </p:cNvPr>
            <p:cNvSpPr/>
            <p:nvPr/>
          </p:nvSpPr>
          <p:spPr>
            <a:xfrm>
              <a:off x="3210975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969;p67">
              <a:extLst>
                <a:ext uri="{FF2B5EF4-FFF2-40B4-BE49-F238E27FC236}">
                  <a16:creationId xmlns:a16="http://schemas.microsoft.com/office/drawing/2014/main" id="{17BA0ED0-7530-4530-93C6-42AEDB186184}"/>
                </a:ext>
              </a:extLst>
            </p:cNvPr>
            <p:cNvSpPr/>
            <p:nvPr/>
          </p:nvSpPr>
          <p:spPr>
            <a:xfrm>
              <a:off x="3228825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970;p67">
              <a:extLst>
                <a:ext uri="{FF2B5EF4-FFF2-40B4-BE49-F238E27FC236}">
                  <a16:creationId xmlns:a16="http://schemas.microsoft.com/office/drawing/2014/main" id="{2A3B332C-5930-4E46-ACBA-79C78893F4B4}"/>
                </a:ext>
              </a:extLst>
            </p:cNvPr>
            <p:cNvSpPr/>
            <p:nvPr/>
          </p:nvSpPr>
          <p:spPr>
            <a:xfrm>
              <a:off x="3246875" y="429890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971;p67">
              <a:extLst>
                <a:ext uri="{FF2B5EF4-FFF2-40B4-BE49-F238E27FC236}">
                  <a16:creationId xmlns:a16="http://schemas.microsoft.com/office/drawing/2014/main" id="{F94657C1-59B5-42B1-8951-D5DAF5D4E120}"/>
                </a:ext>
              </a:extLst>
            </p:cNvPr>
            <p:cNvSpPr/>
            <p:nvPr/>
          </p:nvSpPr>
          <p:spPr>
            <a:xfrm>
              <a:off x="3264725" y="429890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972;p67">
              <a:extLst>
                <a:ext uri="{FF2B5EF4-FFF2-40B4-BE49-F238E27FC236}">
                  <a16:creationId xmlns:a16="http://schemas.microsoft.com/office/drawing/2014/main" id="{BEF4DF22-356C-4908-AED5-362F7365FF81}"/>
                </a:ext>
              </a:extLst>
            </p:cNvPr>
            <p:cNvSpPr/>
            <p:nvPr/>
          </p:nvSpPr>
          <p:spPr>
            <a:xfrm>
              <a:off x="3282750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3" y="0"/>
                    <a:pt x="0" y="72"/>
                    <a:pt x="0" y="166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973;p67">
              <a:extLst>
                <a:ext uri="{FF2B5EF4-FFF2-40B4-BE49-F238E27FC236}">
                  <a16:creationId xmlns:a16="http://schemas.microsoft.com/office/drawing/2014/main" id="{05FC2320-B266-4509-B6F2-3D54B4F07FCD}"/>
                </a:ext>
              </a:extLst>
            </p:cNvPr>
            <p:cNvSpPr/>
            <p:nvPr/>
          </p:nvSpPr>
          <p:spPr>
            <a:xfrm>
              <a:off x="3300600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3" y="0"/>
                    <a:pt x="0" y="72"/>
                    <a:pt x="0" y="166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974;p67">
              <a:extLst>
                <a:ext uri="{FF2B5EF4-FFF2-40B4-BE49-F238E27FC236}">
                  <a16:creationId xmlns:a16="http://schemas.microsoft.com/office/drawing/2014/main" id="{49C6B284-6761-41B4-BCF3-199FC9E0BEB5}"/>
                </a:ext>
              </a:extLst>
            </p:cNvPr>
            <p:cNvSpPr/>
            <p:nvPr/>
          </p:nvSpPr>
          <p:spPr>
            <a:xfrm>
              <a:off x="3318450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975;p67">
              <a:extLst>
                <a:ext uri="{FF2B5EF4-FFF2-40B4-BE49-F238E27FC236}">
                  <a16:creationId xmlns:a16="http://schemas.microsoft.com/office/drawing/2014/main" id="{5EA46359-183E-4B8A-9D2D-AD782F07D0D4}"/>
                </a:ext>
              </a:extLst>
            </p:cNvPr>
            <p:cNvSpPr/>
            <p:nvPr/>
          </p:nvSpPr>
          <p:spPr>
            <a:xfrm>
              <a:off x="3336475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976;p67">
              <a:extLst>
                <a:ext uri="{FF2B5EF4-FFF2-40B4-BE49-F238E27FC236}">
                  <a16:creationId xmlns:a16="http://schemas.microsoft.com/office/drawing/2014/main" id="{5B9955C3-232F-47E9-8F7A-B894ACBB16A8}"/>
                </a:ext>
              </a:extLst>
            </p:cNvPr>
            <p:cNvSpPr/>
            <p:nvPr/>
          </p:nvSpPr>
          <p:spPr>
            <a:xfrm>
              <a:off x="3354325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977;p67">
              <a:extLst>
                <a:ext uri="{FF2B5EF4-FFF2-40B4-BE49-F238E27FC236}">
                  <a16:creationId xmlns:a16="http://schemas.microsoft.com/office/drawing/2014/main" id="{1734FB93-8435-4AD2-AE43-E01C82311C4B}"/>
                </a:ext>
              </a:extLst>
            </p:cNvPr>
            <p:cNvSpPr/>
            <p:nvPr/>
          </p:nvSpPr>
          <p:spPr>
            <a:xfrm>
              <a:off x="3372375" y="429890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2" y="332"/>
                    <a:pt x="332" y="260"/>
                    <a:pt x="332" y="166"/>
                  </a:cubicBezTo>
                  <a:cubicBezTo>
                    <a:pt x="332" y="72"/>
                    <a:pt x="252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978;p67">
              <a:extLst>
                <a:ext uri="{FF2B5EF4-FFF2-40B4-BE49-F238E27FC236}">
                  <a16:creationId xmlns:a16="http://schemas.microsoft.com/office/drawing/2014/main" id="{24A20816-3480-416C-A1D8-1FCF6BC9B98B}"/>
                </a:ext>
              </a:extLst>
            </p:cNvPr>
            <p:cNvSpPr/>
            <p:nvPr/>
          </p:nvSpPr>
          <p:spPr>
            <a:xfrm>
              <a:off x="3390225" y="429890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979;p67">
              <a:extLst>
                <a:ext uri="{FF2B5EF4-FFF2-40B4-BE49-F238E27FC236}">
                  <a16:creationId xmlns:a16="http://schemas.microsoft.com/office/drawing/2014/main" id="{2DEBAA05-49FE-4C34-AF2C-6EAB33E6A036}"/>
                </a:ext>
              </a:extLst>
            </p:cNvPr>
            <p:cNvSpPr/>
            <p:nvPr/>
          </p:nvSpPr>
          <p:spPr>
            <a:xfrm>
              <a:off x="3408075" y="429890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9" y="0"/>
                    <a:pt x="0" y="72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980;p67">
              <a:extLst>
                <a:ext uri="{FF2B5EF4-FFF2-40B4-BE49-F238E27FC236}">
                  <a16:creationId xmlns:a16="http://schemas.microsoft.com/office/drawing/2014/main" id="{841D374E-205F-47D6-B76E-B209DCF41CB6}"/>
                </a:ext>
              </a:extLst>
            </p:cNvPr>
            <p:cNvSpPr/>
            <p:nvPr/>
          </p:nvSpPr>
          <p:spPr>
            <a:xfrm>
              <a:off x="3426100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981;p67">
              <a:extLst>
                <a:ext uri="{FF2B5EF4-FFF2-40B4-BE49-F238E27FC236}">
                  <a16:creationId xmlns:a16="http://schemas.microsoft.com/office/drawing/2014/main" id="{9ACE64DF-2028-4628-80AD-8884F4764D74}"/>
                </a:ext>
              </a:extLst>
            </p:cNvPr>
            <p:cNvSpPr/>
            <p:nvPr/>
          </p:nvSpPr>
          <p:spPr>
            <a:xfrm>
              <a:off x="3443950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982;p67">
              <a:extLst>
                <a:ext uri="{FF2B5EF4-FFF2-40B4-BE49-F238E27FC236}">
                  <a16:creationId xmlns:a16="http://schemas.microsoft.com/office/drawing/2014/main" id="{22DB5653-9C11-443D-AB85-8D539384B702}"/>
                </a:ext>
              </a:extLst>
            </p:cNvPr>
            <p:cNvSpPr/>
            <p:nvPr/>
          </p:nvSpPr>
          <p:spPr>
            <a:xfrm>
              <a:off x="3461975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983;p67">
              <a:extLst>
                <a:ext uri="{FF2B5EF4-FFF2-40B4-BE49-F238E27FC236}">
                  <a16:creationId xmlns:a16="http://schemas.microsoft.com/office/drawing/2014/main" id="{32326366-CD51-4FEC-B04C-042F9274B92B}"/>
                </a:ext>
              </a:extLst>
            </p:cNvPr>
            <p:cNvSpPr/>
            <p:nvPr/>
          </p:nvSpPr>
          <p:spPr>
            <a:xfrm>
              <a:off x="3479825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984;p67">
              <a:extLst>
                <a:ext uri="{FF2B5EF4-FFF2-40B4-BE49-F238E27FC236}">
                  <a16:creationId xmlns:a16="http://schemas.microsoft.com/office/drawing/2014/main" id="{14C04C20-1F28-42F6-B08D-A885A5A25F7F}"/>
                </a:ext>
              </a:extLst>
            </p:cNvPr>
            <p:cNvSpPr/>
            <p:nvPr/>
          </p:nvSpPr>
          <p:spPr>
            <a:xfrm>
              <a:off x="3497675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985;p67">
              <a:extLst>
                <a:ext uri="{FF2B5EF4-FFF2-40B4-BE49-F238E27FC236}">
                  <a16:creationId xmlns:a16="http://schemas.microsoft.com/office/drawing/2014/main" id="{9FFDA015-BFB3-4D12-9A8A-AAE07E375ACB}"/>
                </a:ext>
              </a:extLst>
            </p:cNvPr>
            <p:cNvSpPr/>
            <p:nvPr/>
          </p:nvSpPr>
          <p:spPr>
            <a:xfrm>
              <a:off x="3515700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986;p67">
              <a:extLst>
                <a:ext uri="{FF2B5EF4-FFF2-40B4-BE49-F238E27FC236}">
                  <a16:creationId xmlns:a16="http://schemas.microsoft.com/office/drawing/2014/main" id="{F063A408-57E6-4892-B7B6-C5E7972BDA62}"/>
                </a:ext>
              </a:extLst>
            </p:cNvPr>
            <p:cNvSpPr/>
            <p:nvPr/>
          </p:nvSpPr>
          <p:spPr>
            <a:xfrm>
              <a:off x="3533550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987;p67">
              <a:extLst>
                <a:ext uri="{FF2B5EF4-FFF2-40B4-BE49-F238E27FC236}">
                  <a16:creationId xmlns:a16="http://schemas.microsoft.com/office/drawing/2014/main" id="{78E6241B-C502-4E28-9896-04D15D1B75A4}"/>
                </a:ext>
              </a:extLst>
            </p:cNvPr>
            <p:cNvSpPr/>
            <p:nvPr/>
          </p:nvSpPr>
          <p:spPr>
            <a:xfrm>
              <a:off x="3551600" y="429890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988;p67">
              <a:extLst>
                <a:ext uri="{FF2B5EF4-FFF2-40B4-BE49-F238E27FC236}">
                  <a16:creationId xmlns:a16="http://schemas.microsoft.com/office/drawing/2014/main" id="{8527E93C-F1A7-46C0-805E-962B24CAF64A}"/>
                </a:ext>
              </a:extLst>
            </p:cNvPr>
            <p:cNvSpPr/>
            <p:nvPr/>
          </p:nvSpPr>
          <p:spPr>
            <a:xfrm>
              <a:off x="3569450" y="429890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6989;p67">
              <a:extLst>
                <a:ext uri="{FF2B5EF4-FFF2-40B4-BE49-F238E27FC236}">
                  <a16:creationId xmlns:a16="http://schemas.microsoft.com/office/drawing/2014/main" id="{000A404A-E373-4BC0-93F8-9AAE87AE3D63}"/>
                </a:ext>
              </a:extLst>
            </p:cNvPr>
            <p:cNvSpPr/>
            <p:nvPr/>
          </p:nvSpPr>
          <p:spPr>
            <a:xfrm>
              <a:off x="3587300" y="429890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990;p67">
              <a:extLst>
                <a:ext uri="{FF2B5EF4-FFF2-40B4-BE49-F238E27FC236}">
                  <a16:creationId xmlns:a16="http://schemas.microsoft.com/office/drawing/2014/main" id="{744339A6-D69A-4A16-AEC0-8059B437B6F1}"/>
                </a:ext>
              </a:extLst>
            </p:cNvPr>
            <p:cNvSpPr/>
            <p:nvPr/>
          </p:nvSpPr>
          <p:spPr>
            <a:xfrm>
              <a:off x="3605325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3" y="0"/>
                    <a:pt x="0" y="72"/>
                    <a:pt x="0" y="166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991;p67">
              <a:extLst>
                <a:ext uri="{FF2B5EF4-FFF2-40B4-BE49-F238E27FC236}">
                  <a16:creationId xmlns:a16="http://schemas.microsoft.com/office/drawing/2014/main" id="{6B2A7EAA-BC3D-4AD6-86B4-C7934DAA2BF5}"/>
                </a:ext>
              </a:extLst>
            </p:cNvPr>
            <p:cNvSpPr/>
            <p:nvPr/>
          </p:nvSpPr>
          <p:spPr>
            <a:xfrm>
              <a:off x="2547800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73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992;p67">
              <a:extLst>
                <a:ext uri="{FF2B5EF4-FFF2-40B4-BE49-F238E27FC236}">
                  <a16:creationId xmlns:a16="http://schemas.microsoft.com/office/drawing/2014/main" id="{06258610-F6E9-4760-8818-283AC30497D2}"/>
                </a:ext>
              </a:extLst>
            </p:cNvPr>
            <p:cNvSpPr/>
            <p:nvPr/>
          </p:nvSpPr>
          <p:spPr>
            <a:xfrm>
              <a:off x="2565825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3" y="253"/>
                    <a:pt x="333" y="166"/>
                  </a:cubicBezTo>
                  <a:cubicBezTo>
                    <a:pt x="333" y="73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993;p67">
              <a:extLst>
                <a:ext uri="{FF2B5EF4-FFF2-40B4-BE49-F238E27FC236}">
                  <a16:creationId xmlns:a16="http://schemas.microsoft.com/office/drawing/2014/main" id="{50213721-7277-44E8-92FC-C8A4621EB702}"/>
                </a:ext>
              </a:extLst>
            </p:cNvPr>
            <p:cNvSpPr/>
            <p:nvPr/>
          </p:nvSpPr>
          <p:spPr>
            <a:xfrm>
              <a:off x="2583675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1" y="332"/>
                    <a:pt x="333" y="253"/>
                    <a:pt x="333" y="166"/>
                  </a:cubicBezTo>
                  <a:cubicBezTo>
                    <a:pt x="333" y="73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994;p67">
              <a:extLst>
                <a:ext uri="{FF2B5EF4-FFF2-40B4-BE49-F238E27FC236}">
                  <a16:creationId xmlns:a16="http://schemas.microsoft.com/office/drawing/2014/main" id="{9F548766-B9E4-4B41-B701-39B14CB536A6}"/>
                </a:ext>
              </a:extLst>
            </p:cNvPr>
            <p:cNvSpPr/>
            <p:nvPr/>
          </p:nvSpPr>
          <p:spPr>
            <a:xfrm>
              <a:off x="2601550" y="43169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9" y="0"/>
                    <a:pt x="0" y="73"/>
                    <a:pt x="0" y="166"/>
                  </a:cubicBezTo>
                  <a:cubicBezTo>
                    <a:pt x="0" y="253"/>
                    <a:pt x="79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995;p67">
              <a:extLst>
                <a:ext uri="{FF2B5EF4-FFF2-40B4-BE49-F238E27FC236}">
                  <a16:creationId xmlns:a16="http://schemas.microsoft.com/office/drawing/2014/main" id="{6EFD9E60-AC1F-4389-81BC-BAB91F6F10A3}"/>
                </a:ext>
              </a:extLst>
            </p:cNvPr>
            <p:cNvSpPr/>
            <p:nvPr/>
          </p:nvSpPr>
          <p:spPr>
            <a:xfrm>
              <a:off x="2637425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80" y="0"/>
                    <a:pt x="0" y="73"/>
                    <a:pt x="0" y="166"/>
                  </a:cubicBezTo>
                  <a:cubicBezTo>
                    <a:pt x="0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996;p67">
              <a:extLst>
                <a:ext uri="{FF2B5EF4-FFF2-40B4-BE49-F238E27FC236}">
                  <a16:creationId xmlns:a16="http://schemas.microsoft.com/office/drawing/2014/main" id="{7A51699A-3EC1-4DDD-A977-39A4AF858145}"/>
                </a:ext>
              </a:extLst>
            </p:cNvPr>
            <p:cNvSpPr/>
            <p:nvPr/>
          </p:nvSpPr>
          <p:spPr>
            <a:xfrm>
              <a:off x="2655450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53"/>
                    <a:pt x="73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3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997;p67">
              <a:extLst>
                <a:ext uri="{FF2B5EF4-FFF2-40B4-BE49-F238E27FC236}">
                  <a16:creationId xmlns:a16="http://schemas.microsoft.com/office/drawing/2014/main" id="{29F4A2F3-3981-4C40-9A17-F8D39BA65549}"/>
                </a:ext>
              </a:extLst>
            </p:cNvPr>
            <p:cNvSpPr/>
            <p:nvPr/>
          </p:nvSpPr>
          <p:spPr>
            <a:xfrm>
              <a:off x="2673300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53"/>
                    <a:pt x="73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998;p67">
              <a:extLst>
                <a:ext uri="{FF2B5EF4-FFF2-40B4-BE49-F238E27FC236}">
                  <a16:creationId xmlns:a16="http://schemas.microsoft.com/office/drawing/2014/main" id="{D1AF27AD-E497-4D8A-8CE6-8B31C460E1BE}"/>
                </a:ext>
              </a:extLst>
            </p:cNvPr>
            <p:cNvSpPr/>
            <p:nvPr/>
          </p:nvSpPr>
          <p:spPr>
            <a:xfrm>
              <a:off x="2691150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80" y="0"/>
                    <a:pt x="1" y="73"/>
                    <a:pt x="1" y="166"/>
                  </a:cubicBezTo>
                  <a:cubicBezTo>
                    <a:pt x="1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999;p67">
              <a:extLst>
                <a:ext uri="{FF2B5EF4-FFF2-40B4-BE49-F238E27FC236}">
                  <a16:creationId xmlns:a16="http://schemas.microsoft.com/office/drawing/2014/main" id="{677970E1-1F2A-4CE8-9FA4-6B52FD247175}"/>
                </a:ext>
              </a:extLst>
            </p:cNvPr>
            <p:cNvSpPr/>
            <p:nvPr/>
          </p:nvSpPr>
          <p:spPr>
            <a:xfrm>
              <a:off x="2709175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0" y="332"/>
                    <a:pt x="333" y="253"/>
                    <a:pt x="333" y="166"/>
                  </a:cubicBezTo>
                  <a:cubicBezTo>
                    <a:pt x="333" y="73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7000;p67">
              <a:extLst>
                <a:ext uri="{FF2B5EF4-FFF2-40B4-BE49-F238E27FC236}">
                  <a16:creationId xmlns:a16="http://schemas.microsoft.com/office/drawing/2014/main" id="{E7D29FF9-E142-4D2E-BC3A-D77F22128E16}"/>
                </a:ext>
              </a:extLst>
            </p:cNvPr>
            <p:cNvSpPr/>
            <p:nvPr/>
          </p:nvSpPr>
          <p:spPr>
            <a:xfrm>
              <a:off x="2727025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73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3" y="253"/>
                    <a:pt x="333" y="166"/>
                  </a:cubicBezTo>
                  <a:cubicBezTo>
                    <a:pt x="333" y="73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7001;p67">
              <a:extLst>
                <a:ext uri="{FF2B5EF4-FFF2-40B4-BE49-F238E27FC236}">
                  <a16:creationId xmlns:a16="http://schemas.microsoft.com/office/drawing/2014/main" id="{F997BC42-7087-4212-A156-7C9E09C4F31E}"/>
                </a:ext>
              </a:extLst>
            </p:cNvPr>
            <p:cNvSpPr/>
            <p:nvPr/>
          </p:nvSpPr>
          <p:spPr>
            <a:xfrm>
              <a:off x="2745075" y="43169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3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7002;p67">
              <a:extLst>
                <a:ext uri="{FF2B5EF4-FFF2-40B4-BE49-F238E27FC236}">
                  <a16:creationId xmlns:a16="http://schemas.microsoft.com/office/drawing/2014/main" id="{EFE1EFA1-401B-4107-B31A-218815EBFF1B}"/>
                </a:ext>
              </a:extLst>
            </p:cNvPr>
            <p:cNvSpPr/>
            <p:nvPr/>
          </p:nvSpPr>
          <p:spPr>
            <a:xfrm>
              <a:off x="2762925" y="43169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7003;p67">
              <a:extLst>
                <a:ext uri="{FF2B5EF4-FFF2-40B4-BE49-F238E27FC236}">
                  <a16:creationId xmlns:a16="http://schemas.microsoft.com/office/drawing/2014/main" id="{0FD0E0C3-5ED7-4CCD-B2C0-78841944F754}"/>
                </a:ext>
              </a:extLst>
            </p:cNvPr>
            <p:cNvSpPr/>
            <p:nvPr/>
          </p:nvSpPr>
          <p:spPr>
            <a:xfrm>
              <a:off x="2816650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80" y="0"/>
                    <a:pt x="0" y="73"/>
                    <a:pt x="0" y="166"/>
                  </a:cubicBezTo>
                  <a:cubicBezTo>
                    <a:pt x="0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7004;p67">
              <a:extLst>
                <a:ext uri="{FF2B5EF4-FFF2-40B4-BE49-F238E27FC236}">
                  <a16:creationId xmlns:a16="http://schemas.microsoft.com/office/drawing/2014/main" id="{D241DA00-4464-4F6F-A3F3-E9DE1367CD26}"/>
                </a:ext>
              </a:extLst>
            </p:cNvPr>
            <p:cNvSpPr/>
            <p:nvPr/>
          </p:nvSpPr>
          <p:spPr>
            <a:xfrm>
              <a:off x="2834675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3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7005;p67">
              <a:extLst>
                <a:ext uri="{FF2B5EF4-FFF2-40B4-BE49-F238E27FC236}">
                  <a16:creationId xmlns:a16="http://schemas.microsoft.com/office/drawing/2014/main" id="{D201E2C4-49E5-46B1-AAF8-075F54136972}"/>
                </a:ext>
              </a:extLst>
            </p:cNvPr>
            <p:cNvSpPr/>
            <p:nvPr/>
          </p:nvSpPr>
          <p:spPr>
            <a:xfrm>
              <a:off x="2852525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7006;p67">
              <a:extLst>
                <a:ext uri="{FF2B5EF4-FFF2-40B4-BE49-F238E27FC236}">
                  <a16:creationId xmlns:a16="http://schemas.microsoft.com/office/drawing/2014/main" id="{25627174-3EA2-4C31-BD5F-E71522C771E2}"/>
                </a:ext>
              </a:extLst>
            </p:cNvPr>
            <p:cNvSpPr/>
            <p:nvPr/>
          </p:nvSpPr>
          <p:spPr>
            <a:xfrm>
              <a:off x="2870375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73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7007;p67">
              <a:extLst>
                <a:ext uri="{FF2B5EF4-FFF2-40B4-BE49-F238E27FC236}">
                  <a16:creationId xmlns:a16="http://schemas.microsoft.com/office/drawing/2014/main" id="{7570FAAA-1047-4E9A-8F2E-D017E294EF79}"/>
                </a:ext>
              </a:extLst>
            </p:cNvPr>
            <p:cNvSpPr/>
            <p:nvPr/>
          </p:nvSpPr>
          <p:spPr>
            <a:xfrm>
              <a:off x="3049600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73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3" y="253"/>
                    <a:pt x="333" y="166"/>
                  </a:cubicBezTo>
                  <a:cubicBezTo>
                    <a:pt x="333" y="73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7008;p67">
              <a:extLst>
                <a:ext uri="{FF2B5EF4-FFF2-40B4-BE49-F238E27FC236}">
                  <a16:creationId xmlns:a16="http://schemas.microsoft.com/office/drawing/2014/main" id="{6EF9EF42-54B6-4838-A192-3676E1B60269}"/>
                </a:ext>
              </a:extLst>
            </p:cNvPr>
            <p:cNvSpPr/>
            <p:nvPr/>
          </p:nvSpPr>
          <p:spPr>
            <a:xfrm>
              <a:off x="3085500" y="43169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9" y="0"/>
                    <a:pt x="0" y="73"/>
                    <a:pt x="0" y="166"/>
                  </a:cubicBezTo>
                  <a:cubicBezTo>
                    <a:pt x="0" y="253"/>
                    <a:pt x="79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7009;p67">
              <a:extLst>
                <a:ext uri="{FF2B5EF4-FFF2-40B4-BE49-F238E27FC236}">
                  <a16:creationId xmlns:a16="http://schemas.microsoft.com/office/drawing/2014/main" id="{F241408A-B4AE-4E1D-9342-E48930FE8392}"/>
                </a:ext>
              </a:extLst>
            </p:cNvPr>
            <p:cNvSpPr/>
            <p:nvPr/>
          </p:nvSpPr>
          <p:spPr>
            <a:xfrm>
              <a:off x="3103525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3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7010;p67">
              <a:extLst>
                <a:ext uri="{FF2B5EF4-FFF2-40B4-BE49-F238E27FC236}">
                  <a16:creationId xmlns:a16="http://schemas.microsoft.com/office/drawing/2014/main" id="{B299DCDC-6A42-4DA3-99A4-F58560922D9E}"/>
                </a:ext>
              </a:extLst>
            </p:cNvPr>
            <p:cNvSpPr/>
            <p:nvPr/>
          </p:nvSpPr>
          <p:spPr>
            <a:xfrm>
              <a:off x="3139225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80" y="0"/>
                    <a:pt x="0" y="73"/>
                    <a:pt x="0" y="166"/>
                  </a:cubicBezTo>
                  <a:cubicBezTo>
                    <a:pt x="0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7011;p67">
              <a:extLst>
                <a:ext uri="{FF2B5EF4-FFF2-40B4-BE49-F238E27FC236}">
                  <a16:creationId xmlns:a16="http://schemas.microsoft.com/office/drawing/2014/main" id="{F424E03A-859A-4CEA-9FF3-68380655B301}"/>
                </a:ext>
              </a:extLst>
            </p:cNvPr>
            <p:cNvSpPr/>
            <p:nvPr/>
          </p:nvSpPr>
          <p:spPr>
            <a:xfrm>
              <a:off x="3157250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3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7012;p67">
              <a:extLst>
                <a:ext uri="{FF2B5EF4-FFF2-40B4-BE49-F238E27FC236}">
                  <a16:creationId xmlns:a16="http://schemas.microsoft.com/office/drawing/2014/main" id="{23E76E62-39BA-40D9-B0FD-F82BCDFA9616}"/>
                </a:ext>
              </a:extLst>
            </p:cNvPr>
            <p:cNvSpPr/>
            <p:nvPr/>
          </p:nvSpPr>
          <p:spPr>
            <a:xfrm>
              <a:off x="3175100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73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7013;p67">
              <a:extLst>
                <a:ext uri="{FF2B5EF4-FFF2-40B4-BE49-F238E27FC236}">
                  <a16:creationId xmlns:a16="http://schemas.microsoft.com/office/drawing/2014/main" id="{2F6942BF-90B2-4002-ACB3-8AFA79AA40BC}"/>
                </a:ext>
              </a:extLst>
            </p:cNvPr>
            <p:cNvSpPr/>
            <p:nvPr/>
          </p:nvSpPr>
          <p:spPr>
            <a:xfrm>
              <a:off x="3193125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3" y="253"/>
                    <a:pt x="333" y="166"/>
                  </a:cubicBezTo>
                  <a:cubicBezTo>
                    <a:pt x="333" y="73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7014;p67">
              <a:extLst>
                <a:ext uri="{FF2B5EF4-FFF2-40B4-BE49-F238E27FC236}">
                  <a16:creationId xmlns:a16="http://schemas.microsoft.com/office/drawing/2014/main" id="{9116678F-2F53-443B-ACE6-F5956628760D}"/>
                </a:ext>
              </a:extLst>
            </p:cNvPr>
            <p:cNvSpPr/>
            <p:nvPr/>
          </p:nvSpPr>
          <p:spPr>
            <a:xfrm>
              <a:off x="3210975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1" y="332"/>
                    <a:pt x="333" y="253"/>
                    <a:pt x="333" y="166"/>
                  </a:cubicBezTo>
                  <a:cubicBezTo>
                    <a:pt x="333" y="73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7015;p67">
              <a:extLst>
                <a:ext uri="{FF2B5EF4-FFF2-40B4-BE49-F238E27FC236}">
                  <a16:creationId xmlns:a16="http://schemas.microsoft.com/office/drawing/2014/main" id="{2A4312D3-A122-4E25-9DC2-1400D0C25733}"/>
                </a:ext>
              </a:extLst>
            </p:cNvPr>
            <p:cNvSpPr/>
            <p:nvPr/>
          </p:nvSpPr>
          <p:spPr>
            <a:xfrm>
              <a:off x="3228825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73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1" y="332"/>
                    <a:pt x="333" y="253"/>
                    <a:pt x="333" y="166"/>
                  </a:cubicBezTo>
                  <a:cubicBezTo>
                    <a:pt x="333" y="73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7016;p67">
              <a:extLst>
                <a:ext uri="{FF2B5EF4-FFF2-40B4-BE49-F238E27FC236}">
                  <a16:creationId xmlns:a16="http://schemas.microsoft.com/office/drawing/2014/main" id="{042C6DA4-4AE6-4DCC-9CE6-954B9E2C9070}"/>
                </a:ext>
              </a:extLst>
            </p:cNvPr>
            <p:cNvSpPr/>
            <p:nvPr/>
          </p:nvSpPr>
          <p:spPr>
            <a:xfrm>
              <a:off x="3246875" y="43169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3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7017;p67">
              <a:extLst>
                <a:ext uri="{FF2B5EF4-FFF2-40B4-BE49-F238E27FC236}">
                  <a16:creationId xmlns:a16="http://schemas.microsoft.com/office/drawing/2014/main" id="{B7D18838-89F9-4D0C-A042-3BA0259954E5}"/>
                </a:ext>
              </a:extLst>
            </p:cNvPr>
            <p:cNvSpPr/>
            <p:nvPr/>
          </p:nvSpPr>
          <p:spPr>
            <a:xfrm>
              <a:off x="3264725" y="43169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7018;p67">
              <a:extLst>
                <a:ext uri="{FF2B5EF4-FFF2-40B4-BE49-F238E27FC236}">
                  <a16:creationId xmlns:a16="http://schemas.microsoft.com/office/drawing/2014/main" id="{0B765373-3497-4DCE-B1FA-EB386E2925A1}"/>
                </a:ext>
              </a:extLst>
            </p:cNvPr>
            <p:cNvSpPr/>
            <p:nvPr/>
          </p:nvSpPr>
          <p:spPr>
            <a:xfrm>
              <a:off x="3282750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3" y="0"/>
                    <a:pt x="0" y="73"/>
                    <a:pt x="0" y="166"/>
                  </a:cubicBezTo>
                  <a:cubicBezTo>
                    <a:pt x="0" y="253"/>
                    <a:pt x="73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3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7019;p67">
              <a:extLst>
                <a:ext uri="{FF2B5EF4-FFF2-40B4-BE49-F238E27FC236}">
                  <a16:creationId xmlns:a16="http://schemas.microsoft.com/office/drawing/2014/main" id="{CB764FEC-32E3-4CAD-BD13-387A6BF2F199}"/>
                </a:ext>
              </a:extLst>
            </p:cNvPr>
            <p:cNvSpPr/>
            <p:nvPr/>
          </p:nvSpPr>
          <p:spPr>
            <a:xfrm>
              <a:off x="3300600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3" y="0"/>
                    <a:pt x="0" y="73"/>
                    <a:pt x="0" y="166"/>
                  </a:cubicBezTo>
                  <a:cubicBezTo>
                    <a:pt x="0" y="253"/>
                    <a:pt x="73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7020;p67">
              <a:extLst>
                <a:ext uri="{FF2B5EF4-FFF2-40B4-BE49-F238E27FC236}">
                  <a16:creationId xmlns:a16="http://schemas.microsoft.com/office/drawing/2014/main" id="{42663172-4224-4779-9AEE-A0006DB28B7D}"/>
                </a:ext>
              </a:extLst>
            </p:cNvPr>
            <p:cNvSpPr/>
            <p:nvPr/>
          </p:nvSpPr>
          <p:spPr>
            <a:xfrm>
              <a:off x="3318450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80" y="0"/>
                    <a:pt x="1" y="73"/>
                    <a:pt x="1" y="166"/>
                  </a:cubicBezTo>
                  <a:cubicBezTo>
                    <a:pt x="1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7021;p67">
              <a:extLst>
                <a:ext uri="{FF2B5EF4-FFF2-40B4-BE49-F238E27FC236}">
                  <a16:creationId xmlns:a16="http://schemas.microsoft.com/office/drawing/2014/main" id="{E1E5F76B-03ED-4B3F-9EC5-C7E572790615}"/>
                </a:ext>
              </a:extLst>
            </p:cNvPr>
            <p:cNvSpPr/>
            <p:nvPr/>
          </p:nvSpPr>
          <p:spPr>
            <a:xfrm>
              <a:off x="3336475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3" y="253"/>
                    <a:pt x="333" y="166"/>
                  </a:cubicBezTo>
                  <a:cubicBezTo>
                    <a:pt x="333" y="73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7022;p67">
              <a:extLst>
                <a:ext uri="{FF2B5EF4-FFF2-40B4-BE49-F238E27FC236}">
                  <a16:creationId xmlns:a16="http://schemas.microsoft.com/office/drawing/2014/main" id="{631689F4-F4D1-4862-BC68-E96A390083B5}"/>
                </a:ext>
              </a:extLst>
            </p:cNvPr>
            <p:cNvSpPr/>
            <p:nvPr/>
          </p:nvSpPr>
          <p:spPr>
            <a:xfrm>
              <a:off x="3354325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0" y="332"/>
                    <a:pt x="333" y="253"/>
                    <a:pt x="333" y="166"/>
                  </a:cubicBezTo>
                  <a:cubicBezTo>
                    <a:pt x="333" y="73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7023;p67">
              <a:extLst>
                <a:ext uri="{FF2B5EF4-FFF2-40B4-BE49-F238E27FC236}">
                  <a16:creationId xmlns:a16="http://schemas.microsoft.com/office/drawing/2014/main" id="{28F4FE04-C178-4B31-9771-0E3E6F5ADF28}"/>
                </a:ext>
              </a:extLst>
            </p:cNvPr>
            <p:cNvSpPr/>
            <p:nvPr/>
          </p:nvSpPr>
          <p:spPr>
            <a:xfrm>
              <a:off x="3372375" y="43169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2" y="332"/>
                    <a:pt x="332" y="253"/>
                    <a:pt x="332" y="166"/>
                  </a:cubicBezTo>
                  <a:cubicBezTo>
                    <a:pt x="332" y="73"/>
                    <a:pt x="252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7024;p67">
              <a:extLst>
                <a:ext uri="{FF2B5EF4-FFF2-40B4-BE49-F238E27FC236}">
                  <a16:creationId xmlns:a16="http://schemas.microsoft.com/office/drawing/2014/main" id="{DF3120B3-BFD2-4CC3-AF05-466BB972A749}"/>
                </a:ext>
              </a:extLst>
            </p:cNvPr>
            <p:cNvSpPr/>
            <p:nvPr/>
          </p:nvSpPr>
          <p:spPr>
            <a:xfrm>
              <a:off x="3390225" y="43169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7025;p67">
              <a:extLst>
                <a:ext uri="{FF2B5EF4-FFF2-40B4-BE49-F238E27FC236}">
                  <a16:creationId xmlns:a16="http://schemas.microsoft.com/office/drawing/2014/main" id="{E8737943-C83F-4314-8C78-F4C945E1D4D4}"/>
                </a:ext>
              </a:extLst>
            </p:cNvPr>
            <p:cNvSpPr/>
            <p:nvPr/>
          </p:nvSpPr>
          <p:spPr>
            <a:xfrm>
              <a:off x="3408075" y="43169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9" y="0"/>
                    <a:pt x="0" y="73"/>
                    <a:pt x="0" y="166"/>
                  </a:cubicBezTo>
                  <a:cubicBezTo>
                    <a:pt x="0" y="253"/>
                    <a:pt x="79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7026;p67">
              <a:extLst>
                <a:ext uri="{FF2B5EF4-FFF2-40B4-BE49-F238E27FC236}">
                  <a16:creationId xmlns:a16="http://schemas.microsoft.com/office/drawing/2014/main" id="{042F0A2F-6DF8-4E71-B06E-43B028FEBEA0}"/>
                </a:ext>
              </a:extLst>
            </p:cNvPr>
            <p:cNvSpPr/>
            <p:nvPr/>
          </p:nvSpPr>
          <p:spPr>
            <a:xfrm>
              <a:off x="3426100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3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7027;p67">
              <a:extLst>
                <a:ext uri="{FF2B5EF4-FFF2-40B4-BE49-F238E27FC236}">
                  <a16:creationId xmlns:a16="http://schemas.microsoft.com/office/drawing/2014/main" id="{C8472172-5EBA-4B49-8BFA-24E6ABFC216A}"/>
                </a:ext>
              </a:extLst>
            </p:cNvPr>
            <p:cNvSpPr/>
            <p:nvPr/>
          </p:nvSpPr>
          <p:spPr>
            <a:xfrm>
              <a:off x="3443950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7028;p67">
              <a:extLst>
                <a:ext uri="{FF2B5EF4-FFF2-40B4-BE49-F238E27FC236}">
                  <a16:creationId xmlns:a16="http://schemas.microsoft.com/office/drawing/2014/main" id="{CC0046C7-4F5B-466F-B137-40311C8B462A}"/>
                </a:ext>
              </a:extLst>
            </p:cNvPr>
            <p:cNvSpPr/>
            <p:nvPr/>
          </p:nvSpPr>
          <p:spPr>
            <a:xfrm>
              <a:off x="3461975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53"/>
                    <a:pt x="73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3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7029;p67">
              <a:extLst>
                <a:ext uri="{FF2B5EF4-FFF2-40B4-BE49-F238E27FC236}">
                  <a16:creationId xmlns:a16="http://schemas.microsoft.com/office/drawing/2014/main" id="{BCF1312A-6A45-4012-B5A7-588A82DE0037}"/>
                </a:ext>
              </a:extLst>
            </p:cNvPr>
            <p:cNvSpPr/>
            <p:nvPr/>
          </p:nvSpPr>
          <p:spPr>
            <a:xfrm>
              <a:off x="3479825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53"/>
                    <a:pt x="73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7030;p67">
              <a:extLst>
                <a:ext uri="{FF2B5EF4-FFF2-40B4-BE49-F238E27FC236}">
                  <a16:creationId xmlns:a16="http://schemas.microsoft.com/office/drawing/2014/main" id="{AC8A775D-5C8B-41EC-917F-EE82D72593DA}"/>
                </a:ext>
              </a:extLst>
            </p:cNvPr>
            <p:cNvSpPr/>
            <p:nvPr/>
          </p:nvSpPr>
          <p:spPr>
            <a:xfrm>
              <a:off x="3497675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73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7031;p67">
              <a:extLst>
                <a:ext uri="{FF2B5EF4-FFF2-40B4-BE49-F238E27FC236}">
                  <a16:creationId xmlns:a16="http://schemas.microsoft.com/office/drawing/2014/main" id="{1AFAFA3E-4A1A-4C28-9F3E-8C6F1F6FBABE}"/>
                </a:ext>
              </a:extLst>
            </p:cNvPr>
            <p:cNvSpPr/>
            <p:nvPr/>
          </p:nvSpPr>
          <p:spPr>
            <a:xfrm>
              <a:off x="3569450" y="43169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7032;p67">
              <a:extLst>
                <a:ext uri="{FF2B5EF4-FFF2-40B4-BE49-F238E27FC236}">
                  <a16:creationId xmlns:a16="http://schemas.microsoft.com/office/drawing/2014/main" id="{23C8B49C-7E97-462E-9AC8-9EF0DA52F5D8}"/>
                </a:ext>
              </a:extLst>
            </p:cNvPr>
            <p:cNvSpPr/>
            <p:nvPr/>
          </p:nvSpPr>
          <p:spPr>
            <a:xfrm>
              <a:off x="2565825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80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7033;p67">
              <a:extLst>
                <a:ext uri="{FF2B5EF4-FFF2-40B4-BE49-F238E27FC236}">
                  <a16:creationId xmlns:a16="http://schemas.microsoft.com/office/drawing/2014/main" id="{78EAC8E5-FB53-4AE4-B87A-3CD127F03525}"/>
                </a:ext>
              </a:extLst>
            </p:cNvPr>
            <p:cNvSpPr/>
            <p:nvPr/>
          </p:nvSpPr>
          <p:spPr>
            <a:xfrm>
              <a:off x="2583675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80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7034;p67">
              <a:extLst>
                <a:ext uri="{FF2B5EF4-FFF2-40B4-BE49-F238E27FC236}">
                  <a16:creationId xmlns:a16="http://schemas.microsoft.com/office/drawing/2014/main" id="{2444D46C-1069-4E71-BEF2-F12DE0032520}"/>
                </a:ext>
              </a:extLst>
            </p:cNvPr>
            <p:cNvSpPr/>
            <p:nvPr/>
          </p:nvSpPr>
          <p:spPr>
            <a:xfrm>
              <a:off x="2655450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7035;p67">
              <a:extLst>
                <a:ext uri="{FF2B5EF4-FFF2-40B4-BE49-F238E27FC236}">
                  <a16:creationId xmlns:a16="http://schemas.microsoft.com/office/drawing/2014/main" id="{272F9D53-1C3C-4E8F-8525-C6FAD6343A25}"/>
                </a:ext>
              </a:extLst>
            </p:cNvPr>
            <p:cNvSpPr/>
            <p:nvPr/>
          </p:nvSpPr>
          <p:spPr>
            <a:xfrm>
              <a:off x="2673300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7036;p67">
              <a:extLst>
                <a:ext uri="{FF2B5EF4-FFF2-40B4-BE49-F238E27FC236}">
                  <a16:creationId xmlns:a16="http://schemas.microsoft.com/office/drawing/2014/main" id="{5F8770A9-46EE-47AE-8141-611B468D3C42}"/>
                </a:ext>
              </a:extLst>
            </p:cNvPr>
            <p:cNvSpPr/>
            <p:nvPr/>
          </p:nvSpPr>
          <p:spPr>
            <a:xfrm>
              <a:off x="2691150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80" y="0"/>
                    <a:pt x="1" y="80"/>
                    <a:pt x="1" y="166"/>
                  </a:cubicBezTo>
                  <a:cubicBezTo>
                    <a:pt x="1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7037;p67">
              <a:extLst>
                <a:ext uri="{FF2B5EF4-FFF2-40B4-BE49-F238E27FC236}">
                  <a16:creationId xmlns:a16="http://schemas.microsoft.com/office/drawing/2014/main" id="{01AE4C78-78BC-4CB1-9197-179099B41792}"/>
                </a:ext>
              </a:extLst>
            </p:cNvPr>
            <p:cNvSpPr/>
            <p:nvPr/>
          </p:nvSpPr>
          <p:spPr>
            <a:xfrm>
              <a:off x="2709175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80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7038;p67">
              <a:extLst>
                <a:ext uri="{FF2B5EF4-FFF2-40B4-BE49-F238E27FC236}">
                  <a16:creationId xmlns:a16="http://schemas.microsoft.com/office/drawing/2014/main" id="{25039524-7C68-4009-B545-17A7B1081A77}"/>
                </a:ext>
              </a:extLst>
            </p:cNvPr>
            <p:cNvSpPr/>
            <p:nvPr/>
          </p:nvSpPr>
          <p:spPr>
            <a:xfrm>
              <a:off x="2727025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80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80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7039;p67">
              <a:extLst>
                <a:ext uri="{FF2B5EF4-FFF2-40B4-BE49-F238E27FC236}">
                  <a16:creationId xmlns:a16="http://schemas.microsoft.com/office/drawing/2014/main" id="{E79F3CD5-4C20-45AA-AE6C-0CF8C7DF7499}"/>
                </a:ext>
              </a:extLst>
            </p:cNvPr>
            <p:cNvSpPr/>
            <p:nvPr/>
          </p:nvSpPr>
          <p:spPr>
            <a:xfrm>
              <a:off x="2745075" y="43347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7040;p67">
              <a:extLst>
                <a:ext uri="{FF2B5EF4-FFF2-40B4-BE49-F238E27FC236}">
                  <a16:creationId xmlns:a16="http://schemas.microsoft.com/office/drawing/2014/main" id="{2F30FD30-BB4C-4908-A1F2-C796FBDAF666}"/>
                </a:ext>
              </a:extLst>
            </p:cNvPr>
            <p:cNvSpPr/>
            <p:nvPr/>
          </p:nvSpPr>
          <p:spPr>
            <a:xfrm>
              <a:off x="2762925" y="43347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7041;p67">
              <a:extLst>
                <a:ext uri="{FF2B5EF4-FFF2-40B4-BE49-F238E27FC236}">
                  <a16:creationId xmlns:a16="http://schemas.microsoft.com/office/drawing/2014/main" id="{A471E677-FD8E-4293-92AA-896A9DB38951}"/>
                </a:ext>
              </a:extLst>
            </p:cNvPr>
            <p:cNvSpPr/>
            <p:nvPr/>
          </p:nvSpPr>
          <p:spPr>
            <a:xfrm>
              <a:off x="2780775" y="43347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9" y="0"/>
                    <a:pt x="0" y="80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7042;p67">
              <a:extLst>
                <a:ext uri="{FF2B5EF4-FFF2-40B4-BE49-F238E27FC236}">
                  <a16:creationId xmlns:a16="http://schemas.microsoft.com/office/drawing/2014/main" id="{909E29CB-1195-497F-8943-60A2B8F2732F}"/>
                </a:ext>
              </a:extLst>
            </p:cNvPr>
            <p:cNvSpPr/>
            <p:nvPr/>
          </p:nvSpPr>
          <p:spPr>
            <a:xfrm>
              <a:off x="2816650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80" y="0"/>
                    <a:pt x="0" y="80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7043;p67">
              <a:extLst>
                <a:ext uri="{FF2B5EF4-FFF2-40B4-BE49-F238E27FC236}">
                  <a16:creationId xmlns:a16="http://schemas.microsoft.com/office/drawing/2014/main" id="{AE27826B-9D2B-407D-BF75-41D1D32F54E0}"/>
                </a:ext>
              </a:extLst>
            </p:cNvPr>
            <p:cNvSpPr/>
            <p:nvPr/>
          </p:nvSpPr>
          <p:spPr>
            <a:xfrm>
              <a:off x="2834675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7044;p67">
              <a:extLst>
                <a:ext uri="{FF2B5EF4-FFF2-40B4-BE49-F238E27FC236}">
                  <a16:creationId xmlns:a16="http://schemas.microsoft.com/office/drawing/2014/main" id="{9DF58050-FFB5-4F16-9CC6-B7296D61AD7D}"/>
                </a:ext>
              </a:extLst>
            </p:cNvPr>
            <p:cNvSpPr/>
            <p:nvPr/>
          </p:nvSpPr>
          <p:spPr>
            <a:xfrm>
              <a:off x="2852525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7045;p67">
              <a:extLst>
                <a:ext uri="{FF2B5EF4-FFF2-40B4-BE49-F238E27FC236}">
                  <a16:creationId xmlns:a16="http://schemas.microsoft.com/office/drawing/2014/main" id="{515EABB3-A284-4B75-A2BB-3EDD920AFD4E}"/>
                </a:ext>
              </a:extLst>
            </p:cNvPr>
            <p:cNvSpPr/>
            <p:nvPr/>
          </p:nvSpPr>
          <p:spPr>
            <a:xfrm>
              <a:off x="2870375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80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7046;p67">
              <a:extLst>
                <a:ext uri="{FF2B5EF4-FFF2-40B4-BE49-F238E27FC236}">
                  <a16:creationId xmlns:a16="http://schemas.microsoft.com/office/drawing/2014/main" id="{1E7BCF79-327C-4A91-9046-9C353CD53DDB}"/>
                </a:ext>
              </a:extLst>
            </p:cNvPr>
            <p:cNvSpPr/>
            <p:nvPr/>
          </p:nvSpPr>
          <p:spPr>
            <a:xfrm>
              <a:off x="3031750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80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7047;p67">
              <a:extLst>
                <a:ext uri="{FF2B5EF4-FFF2-40B4-BE49-F238E27FC236}">
                  <a16:creationId xmlns:a16="http://schemas.microsoft.com/office/drawing/2014/main" id="{8B479AE0-B5B8-41D4-992D-B1A84BC1518C}"/>
                </a:ext>
              </a:extLst>
            </p:cNvPr>
            <p:cNvSpPr/>
            <p:nvPr/>
          </p:nvSpPr>
          <p:spPr>
            <a:xfrm>
              <a:off x="3049600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80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80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7048;p67">
              <a:extLst>
                <a:ext uri="{FF2B5EF4-FFF2-40B4-BE49-F238E27FC236}">
                  <a16:creationId xmlns:a16="http://schemas.microsoft.com/office/drawing/2014/main" id="{55C5619A-8252-4BB4-AC55-71AC3504D305}"/>
                </a:ext>
              </a:extLst>
            </p:cNvPr>
            <p:cNvSpPr/>
            <p:nvPr/>
          </p:nvSpPr>
          <p:spPr>
            <a:xfrm>
              <a:off x="3085500" y="43347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9" y="0"/>
                    <a:pt x="0" y="80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7049;p67">
              <a:extLst>
                <a:ext uri="{FF2B5EF4-FFF2-40B4-BE49-F238E27FC236}">
                  <a16:creationId xmlns:a16="http://schemas.microsoft.com/office/drawing/2014/main" id="{D5824245-9FEA-4FEC-9FEF-FA1ABC548948}"/>
                </a:ext>
              </a:extLst>
            </p:cNvPr>
            <p:cNvSpPr/>
            <p:nvPr/>
          </p:nvSpPr>
          <p:spPr>
            <a:xfrm>
              <a:off x="3103525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7050;p67">
              <a:extLst>
                <a:ext uri="{FF2B5EF4-FFF2-40B4-BE49-F238E27FC236}">
                  <a16:creationId xmlns:a16="http://schemas.microsoft.com/office/drawing/2014/main" id="{F2BF8E13-1AFE-4ACE-807C-FBB9B9A765E9}"/>
                </a:ext>
              </a:extLst>
            </p:cNvPr>
            <p:cNvSpPr/>
            <p:nvPr/>
          </p:nvSpPr>
          <p:spPr>
            <a:xfrm>
              <a:off x="3121375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7051;p67">
              <a:extLst>
                <a:ext uri="{FF2B5EF4-FFF2-40B4-BE49-F238E27FC236}">
                  <a16:creationId xmlns:a16="http://schemas.microsoft.com/office/drawing/2014/main" id="{5CD20969-30DE-4989-A58C-B217257641BA}"/>
                </a:ext>
              </a:extLst>
            </p:cNvPr>
            <p:cNvSpPr/>
            <p:nvPr/>
          </p:nvSpPr>
          <p:spPr>
            <a:xfrm>
              <a:off x="3139225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80" y="0"/>
                    <a:pt x="0" y="80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7052;p67">
              <a:extLst>
                <a:ext uri="{FF2B5EF4-FFF2-40B4-BE49-F238E27FC236}">
                  <a16:creationId xmlns:a16="http://schemas.microsoft.com/office/drawing/2014/main" id="{36363EE3-C995-4502-AB93-E12EED2A2310}"/>
                </a:ext>
              </a:extLst>
            </p:cNvPr>
            <p:cNvSpPr/>
            <p:nvPr/>
          </p:nvSpPr>
          <p:spPr>
            <a:xfrm>
              <a:off x="3157250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7053;p67">
              <a:extLst>
                <a:ext uri="{FF2B5EF4-FFF2-40B4-BE49-F238E27FC236}">
                  <a16:creationId xmlns:a16="http://schemas.microsoft.com/office/drawing/2014/main" id="{1221AABA-B675-4421-A1EA-11EC4FCE4D8C}"/>
                </a:ext>
              </a:extLst>
            </p:cNvPr>
            <p:cNvSpPr/>
            <p:nvPr/>
          </p:nvSpPr>
          <p:spPr>
            <a:xfrm>
              <a:off x="3175100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80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7054;p67">
              <a:extLst>
                <a:ext uri="{FF2B5EF4-FFF2-40B4-BE49-F238E27FC236}">
                  <a16:creationId xmlns:a16="http://schemas.microsoft.com/office/drawing/2014/main" id="{0979F81C-2B17-462C-9444-1D458676F76C}"/>
                </a:ext>
              </a:extLst>
            </p:cNvPr>
            <p:cNvSpPr/>
            <p:nvPr/>
          </p:nvSpPr>
          <p:spPr>
            <a:xfrm>
              <a:off x="3193125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80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7055;p67">
              <a:extLst>
                <a:ext uri="{FF2B5EF4-FFF2-40B4-BE49-F238E27FC236}">
                  <a16:creationId xmlns:a16="http://schemas.microsoft.com/office/drawing/2014/main" id="{59C1F6AF-D618-4E91-873C-A045AAB08A2D}"/>
                </a:ext>
              </a:extLst>
            </p:cNvPr>
            <p:cNvSpPr/>
            <p:nvPr/>
          </p:nvSpPr>
          <p:spPr>
            <a:xfrm>
              <a:off x="3210975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80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7056;p67">
              <a:extLst>
                <a:ext uri="{FF2B5EF4-FFF2-40B4-BE49-F238E27FC236}">
                  <a16:creationId xmlns:a16="http://schemas.microsoft.com/office/drawing/2014/main" id="{DBF894B9-EE7C-467F-9032-3017AA29A527}"/>
                </a:ext>
              </a:extLst>
            </p:cNvPr>
            <p:cNvSpPr/>
            <p:nvPr/>
          </p:nvSpPr>
          <p:spPr>
            <a:xfrm>
              <a:off x="3228825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80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80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7057;p67">
              <a:extLst>
                <a:ext uri="{FF2B5EF4-FFF2-40B4-BE49-F238E27FC236}">
                  <a16:creationId xmlns:a16="http://schemas.microsoft.com/office/drawing/2014/main" id="{711FF399-4266-4A1E-AB04-069CB3AC8979}"/>
                </a:ext>
              </a:extLst>
            </p:cNvPr>
            <p:cNvSpPr/>
            <p:nvPr/>
          </p:nvSpPr>
          <p:spPr>
            <a:xfrm>
              <a:off x="3246875" y="43347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7058;p67">
              <a:extLst>
                <a:ext uri="{FF2B5EF4-FFF2-40B4-BE49-F238E27FC236}">
                  <a16:creationId xmlns:a16="http://schemas.microsoft.com/office/drawing/2014/main" id="{97E43698-C50D-4C02-983B-AA7CDD06C242}"/>
                </a:ext>
              </a:extLst>
            </p:cNvPr>
            <p:cNvSpPr/>
            <p:nvPr/>
          </p:nvSpPr>
          <p:spPr>
            <a:xfrm>
              <a:off x="3264725" y="43347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7059;p67">
              <a:extLst>
                <a:ext uri="{FF2B5EF4-FFF2-40B4-BE49-F238E27FC236}">
                  <a16:creationId xmlns:a16="http://schemas.microsoft.com/office/drawing/2014/main" id="{C264DB92-5A50-427A-BE5E-B129727AED44}"/>
                </a:ext>
              </a:extLst>
            </p:cNvPr>
            <p:cNvSpPr/>
            <p:nvPr/>
          </p:nvSpPr>
          <p:spPr>
            <a:xfrm>
              <a:off x="3282750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3" y="0"/>
                    <a:pt x="0" y="80"/>
                    <a:pt x="0" y="166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7060;p67">
              <a:extLst>
                <a:ext uri="{FF2B5EF4-FFF2-40B4-BE49-F238E27FC236}">
                  <a16:creationId xmlns:a16="http://schemas.microsoft.com/office/drawing/2014/main" id="{2C33B975-566D-4F63-8052-B78512D6CE1E}"/>
                </a:ext>
              </a:extLst>
            </p:cNvPr>
            <p:cNvSpPr/>
            <p:nvPr/>
          </p:nvSpPr>
          <p:spPr>
            <a:xfrm>
              <a:off x="3300600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3" y="0"/>
                    <a:pt x="0" y="80"/>
                    <a:pt x="0" y="166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7061;p67">
              <a:extLst>
                <a:ext uri="{FF2B5EF4-FFF2-40B4-BE49-F238E27FC236}">
                  <a16:creationId xmlns:a16="http://schemas.microsoft.com/office/drawing/2014/main" id="{29502AAD-DC98-4E31-8718-865EC5D9B6CF}"/>
                </a:ext>
              </a:extLst>
            </p:cNvPr>
            <p:cNvSpPr/>
            <p:nvPr/>
          </p:nvSpPr>
          <p:spPr>
            <a:xfrm>
              <a:off x="3318450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80" y="0"/>
                    <a:pt x="1" y="80"/>
                    <a:pt x="1" y="166"/>
                  </a:cubicBezTo>
                  <a:cubicBezTo>
                    <a:pt x="1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7062;p67">
              <a:extLst>
                <a:ext uri="{FF2B5EF4-FFF2-40B4-BE49-F238E27FC236}">
                  <a16:creationId xmlns:a16="http://schemas.microsoft.com/office/drawing/2014/main" id="{FEB9B57A-C899-4489-8876-0762A7D59AAF}"/>
                </a:ext>
              </a:extLst>
            </p:cNvPr>
            <p:cNvSpPr/>
            <p:nvPr/>
          </p:nvSpPr>
          <p:spPr>
            <a:xfrm>
              <a:off x="3336475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80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7063;p67">
              <a:extLst>
                <a:ext uri="{FF2B5EF4-FFF2-40B4-BE49-F238E27FC236}">
                  <a16:creationId xmlns:a16="http://schemas.microsoft.com/office/drawing/2014/main" id="{1A1A9A02-2198-41DF-8CFE-402740CE7C8A}"/>
                </a:ext>
              </a:extLst>
            </p:cNvPr>
            <p:cNvSpPr/>
            <p:nvPr/>
          </p:nvSpPr>
          <p:spPr>
            <a:xfrm>
              <a:off x="3354325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80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7064;p67">
              <a:extLst>
                <a:ext uri="{FF2B5EF4-FFF2-40B4-BE49-F238E27FC236}">
                  <a16:creationId xmlns:a16="http://schemas.microsoft.com/office/drawing/2014/main" id="{4A5080F8-D231-4CA6-BF4D-CED9FC7ACCA6}"/>
                </a:ext>
              </a:extLst>
            </p:cNvPr>
            <p:cNvSpPr/>
            <p:nvPr/>
          </p:nvSpPr>
          <p:spPr>
            <a:xfrm>
              <a:off x="3372375" y="43347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2" y="332"/>
                    <a:pt x="332" y="260"/>
                    <a:pt x="332" y="166"/>
                  </a:cubicBezTo>
                  <a:cubicBezTo>
                    <a:pt x="332" y="80"/>
                    <a:pt x="252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7065;p67">
              <a:extLst>
                <a:ext uri="{FF2B5EF4-FFF2-40B4-BE49-F238E27FC236}">
                  <a16:creationId xmlns:a16="http://schemas.microsoft.com/office/drawing/2014/main" id="{140E69F0-2BDF-4BC9-8F49-89326D3D8665}"/>
                </a:ext>
              </a:extLst>
            </p:cNvPr>
            <p:cNvSpPr/>
            <p:nvPr/>
          </p:nvSpPr>
          <p:spPr>
            <a:xfrm>
              <a:off x="3390225" y="43347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7066;p67">
              <a:extLst>
                <a:ext uri="{FF2B5EF4-FFF2-40B4-BE49-F238E27FC236}">
                  <a16:creationId xmlns:a16="http://schemas.microsoft.com/office/drawing/2014/main" id="{95C37A48-7B28-4AF4-972A-3B2BB3B5A275}"/>
                </a:ext>
              </a:extLst>
            </p:cNvPr>
            <p:cNvSpPr/>
            <p:nvPr/>
          </p:nvSpPr>
          <p:spPr>
            <a:xfrm>
              <a:off x="3408075" y="43347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9" y="0"/>
                    <a:pt x="0" y="80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7067;p67">
              <a:extLst>
                <a:ext uri="{FF2B5EF4-FFF2-40B4-BE49-F238E27FC236}">
                  <a16:creationId xmlns:a16="http://schemas.microsoft.com/office/drawing/2014/main" id="{698EEB57-60C3-4C5A-A2D4-3F49ED985FE4}"/>
                </a:ext>
              </a:extLst>
            </p:cNvPr>
            <p:cNvSpPr/>
            <p:nvPr/>
          </p:nvSpPr>
          <p:spPr>
            <a:xfrm>
              <a:off x="3426100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7068;p67">
              <a:extLst>
                <a:ext uri="{FF2B5EF4-FFF2-40B4-BE49-F238E27FC236}">
                  <a16:creationId xmlns:a16="http://schemas.microsoft.com/office/drawing/2014/main" id="{F31C56B7-674F-40DE-8F6C-71C48E8013C6}"/>
                </a:ext>
              </a:extLst>
            </p:cNvPr>
            <p:cNvSpPr/>
            <p:nvPr/>
          </p:nvSpPr>
          <p:spPr>
            <a:xfrm>
              <a:off x="3443950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7069;p67">
              <a:extLst>
                <a:ext uri="{FF2B5EF4-FFF2-40B4-BE49-F238E27FC236}">
                  <a16:creationId xmlns:a16="http://schemas.microsoft.com/office/drawing/2014/main" id="{88801DD9-2128-4F2F-85E8-B9FBFC85F3FE}"/>
                </a:ext>
              </a:extLst>
            </p:cNvPr>
            <p:cNvSpPr/>
            <p:nvPr/>
          </p:nvSpPr>
          <p:spPr>
            <a:xfrm>
              <a:off x="3461975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7070;p67">
              <a:extLst>
                <a:ext uri="{FF2B5EF4-FFF2-40B4-BE49-F238E27FC236}">
                  <a16:creationId xmlns:a16="http://schemas.microsoft.com/office/drawing/2014/main" id="{E5811185-C1B9-4FD0-A424-F192B0A8614C}"/>
                </a:ext>
              </a:extLst>
            </p:cNvPr>
            <p:cNvSpPr/>
            <p:nvPr/>
          </p:nvSpPr>
          <p:spPr>
            <a:xfrm>
              <a:off x="3479825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7071;p67">
              <a:extLst>
                <a:ext uri="{FF2B5EF4-FFF2-40B4-BE49-F238E27FC236}">
                  <a16:creationId xmlns:a16="http://schemas.microsoft.com/office/drawing/2014/main" id="{7F43637D-C544-4963-AF13-489EABE3F046}"/>
                </a:ext>
              </a:extLst>
            </p:cNvPr>
            <p:cNvSpPr/>
            <p:nvPr/>
          </p:nvSpPr>
          <p:spPr>
            <a:xfrm>
              <a:off x="3497675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80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7072;p67">
              <a:extLst>
                <a:ext uri="{FF2B5EF4-FFF2-40B4-BE49-F238E27FC236}">
                  <a16:creationId xmlns:a16="http://schemas.microsoft.com/office/drawing/2014/main" id="{C0563BCF-C22C-4EA8-9985-CB4B4CACC999}"/>
                </a:ext>
              </a:extLst>
            </p:cNvPr>
            <p:cNvSpPr/>
            <p:nvPr/>
          </p:nvSpPr>
          <p:spPr>
            <a:xfrm>
              <a:off x="3515700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80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7073;p67">
              <a:extLst>
                <a:ext uri="{FF2B5EF4-FFF2-40B4-BE49-F238E27FC236}">
                  <a16:creationId xmlns:a16="http://schemas.microsoft.com/office/drawing/2014/main" id="{6349D931-54BB-438D-BC0D-35E9D38DFC64}"/>
                </a:ext>
              </a:extLst>
            </p:cNvPr>
            <p:cNvSpPr/>
            <p:nvPr/>
          </p:nvSpPr>
          <p:spPr>
            <a:xfrm>
              <a:off x="3569450" y="43347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7074;p67">
              <a:extLst>
                <a:ext uri="{FF2B5EF4-FFF2-40B4-BE49-F238E27FC236}">
                  <a16:creationId xmlns:a16="http://schemas.microsoft.com/office/drawing/2014/main" id="{4182E327-FA32-41D2-B9CD-623D3D75189B}"/>
                </a:ext>
              </a:extLst>
            </p:cNvPr>
            <p:cNvSpPr/>
            <p:nvPr/>
          </p:nvSpPr>
          <p:spPr>
            <a:xfrm>
              <a:off x="2529950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7075;p67">
              <a:extLst>
                <a:ext uri="{FF2B5EF4-FFF2-40B4-BE49-F238E27FC236}">
                  <a16:creationId xmlns:a16="http://schemas.microsoft.com/office/drawing/2014/main" id="{B6D8D319-ADE8-4CC1-A785-3A54130E2BF0}"/>
                </a:ext>
              </a:extLst>
            </p:cNvPr>
            <p:cNvSpPr/>
            <p:nvPr/>
          </p:nvSpPr>
          <p:spPr>
            <a:xfrm>
              <a:off x="2547800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7076;p67">
              <a:extLst>
                <a:ext uri="{FF2B5EF4-FFF2-40B4-BE49-F238E27FC236}">
                  <a16:creationId xmlns:a16="http://schemas.microsoft.com/office/drawing/2014/main" id="{A894F7A7-F02A-4500-BA3F-2858CD84539D}"/>
                </a:ext>
              </a:extLst>
            </p:cNvPr>
            <p:cNvSpPr/>
            <p:nvPr/>
          </p:nvSpPr>
          <p:spPr>
            <a:xfrm>
              <a:off x="2655450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7077;p67">
              <a:extLst>
                <a:ext uri="{FF2B5EF4-FFF2-40B4-BE49-F238E27FC236}">
                  <a16:creationId xmlns:a16="http://schemas.microsoft.com/office/drawing/2014/main" id="{F30023C7-3A32-407A-BE42-3203394033E0}"/>
                </a:ext>
              </a:extLst>
            </p:cNvPr>
            <p:cNvSpPr/>
            <p:nvPr/>
          </p:nvSpPr>
          <p:spPr>
            <a:xfrm>
              <a:off x="2673300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7078;p67">
              <a:extLst>
                <a:ext uri="{FF2B5EF4-FFF2-40B4-BE49-F238E27FC236}">
                  <a16:creationId xmlns:a16="http://schemas.microsoft.com/office/drawing/2014/main" id="{2FE0B68C-C782-4D48-B318-F5D5EF204D12}"/>
                </a:ext>
              </a:extLst>
            </p:cNvPr>
            <p:cNvSpPr/>
            <p:nvPr/>
          </p:nvSpPr>
          <p:spPr>
            <a:xfrm>
              <a:off x="2691150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7079;p67">
              <a:extLst>
                <a:ext uri="{FF2B5EF4-FFF2-40B4-BE49-F238E27FC236}">
                  <a16:creationId xmlns:a16="http://schemas.microsoft.com/office/drawing/2014/main" id="{5CA67DF8-263B-4703-8282-8B1E38E18EC6}"/>
                </a:ext>
              </a:extLst>
            </p:cNvPr>
            <p:cNvSpPr/>
            <p:nvPr/>
          </p:nvSpPr>
          <p:spPr>
            <a:xfrm>
              <a:off x="2709175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7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7080;p67">
              <a:extLst>
                <a:ext uri="{FF2B5EF4-FFF2-40B4-BE49-F238E27FC236}">
                  <a16:creationId xmlns:a16="http://schemas.microsoft.com/office/drawing/2014/main" id="{2E882BF0-8FDE-4986-BF2C-421254F010F0}"/>
                </a:ext>
              </a:extLst>
            </p:cNvPr>
            <p:cNvSpPr/>
            <p:nvPr/>
          </p:nvSpPr>
          <p:spPr>
            <a:xfrm>
              <a:off x="2727025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3" y="260"/>
                    <a:pt x="333" y="167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7081;p67">
              <a:extLst>
                <a:ext uri="{FF2B5EF4-FFF2-40B4-BE49-F238E27FC236}">
                  <a16:creationId xmlns:a16="http://schemas.microsoft.com/office/drawing/2014/main" id="{3D4881BC-FC8C-42E9-9469-F6012DC174FF}"/>
                </a:ext>
              </a:extLst>
            </p:cNvPr>
            <p:cNvSpPr/>
            <p:nvPr/>
          </p:nvSpPr>
          <p:spPr>
            <a:xfrm>
              <a:off x="2745075" y="43528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7082;p67">
              <a:extLst>
                <a:ext uri="{FF2B5EF4-FFF2-40B4-BE49-F238E27FC236}">
                  <a16:creationId xmlns:a16="http://schemas.microsoft.com/office/drawing/2014/main" id="{4652198F-3EFE-4D04-9677-80F18E429983}"/>
                </a:ext>
              </a:extLst>
            </p:cNvPr>
            <p:cNvSpPr/>
            <p:nvPr/>
          </p:nvSpPr>
          <p:spPr>
            <a:xfrm>
              <a:off x="2762925" y="43528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7083;p67">
              <a:extLst>
                <a:ext uri="{FF2B5EF4-FFF2-40B4-BE49-F238E27FC236}">
                  <a16:creationId xmlns:a16="http://schemas.microsoft.com/office/drawing/2014/main" id="{068E4092-65E0-458E-936B-26C03AC81D01}"/>
                </a:ext>
              </a:extLst>
            </p:cNvPr>
            <p:cNvSpPr/>
            <p:nvPr/>
          </p:nvSpPr>
          <p:spPr>
            <a:xfrm>
              <a:off x="2780775" y="43528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9" y="1"/>
                    <a:pt x="0" y="73"/>
                    <a:pt x="0" y="167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7084;p67">
              <a:extLst>
                <a:ext uri="{FF2B5EF4-FFF2-40B4-BE49-F238E27FC236}">
                  <a16:creationId xmlns:a16="http://schemas.microsoft.com/office/drawing/2014/main" id="{AC239A49-9B00-46ED-8A9F-6FD33685F049}"/>
                </a:ext>
              </a:extLst>
            </p:cNvPr>
            <p:cNvSpPr/>
            <p:nvPr/>
          </p:nvSpPr>
          <p:spPr>
            <a:xfrm>
              <a:off x="2798800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7085;p67">
              <a:extLst>
                <a:ext uri="{FF2B5EF4-FFF2-40B4-BE49-F238E27FC236}">
                  <a16:creationId xmlns:a16="http://schemas.microsoft.com/office/drawing/2014/main" id="{AF6482F4-4781-45CB-B0FF-20E1FFFF0C6C}"/>
                </a:ext>
              </a:extLst>
            </p:cNvPr>
            <p:cNvSpPr/>
            <p:nvPr/>
          </p:nvSpPr>
          <p:spPr>
            <a:xfrm>
              <a:off x="2816650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73"/>
                    <a:pt x="0" y="167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7086;p67">
              <a:extLst>
                <a:ext uri="{FF2B5EF4-FFF2-40B4-BE49-F238E27FC236}">
                  <a16:creationId xmlns:a16="http://schemas.microsoft.com/office/drawing/2014/main" id="{45E63D23-0299-4CAF-872E-234045D4E843}"/>
                </a:ext>
              </a:extLst>
            </p:cNvPr>
            <p:cNvSpPr/>
            <p:nvPr/>
          </p:nvSpPr>
          <p:spPr>
            <a:xfrm>
              <a:off x="2834675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7087;p67">
              <a:extLst>
                <a:ext uri="{FF2B5EF4-FFF2-40B4-BE49-F238E27FC236}">
                  <a16:creationId xmlns:a16="http://schemas.microsoft.com/office/drawing/2014/main" id="{6A991CED-57D7-4228-AEBB-010D176AEFB2}"/>
                </a:ext>
              </a:extLst>
            </p:cNvPr>
            <p:cNvSpPr/>
            <p:nvPr/>
          </p:nvSpPr>
          <p:spPr>
            <a:xfrm>
              <a:off x="2852525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7088;p67">
              <a:extLst>
                <a:ext uri="{FF2B5EF4-FFF2-40B4-BE49-F238E27FC236}">
                  <a16:creationId xmlns:a16="http://schemas.microsoft.com/office/drawing/2014/main" id="{9A39BF8A-6D30-43D3-B28E-3AC7531CAB54}"/>
                </a:ext>
              </a:extLst>
            </p:cNvPr>
            <p:cNvSpPr/>
            <p:nvPr/>
          </p:nvSpPr>
          <p:spPr>
            <a:xfrm>
              <a:off x="2870375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7089;p67">
              <a:extLst>
                <a:ext uri="{FF2B5EF4-FFF2-40B4-BE49-F238E27FC236}">
                  <a16:creationId xmlns:a16="http://schemas.microsoft.com/office/drawing/2014/main" id="{ED6265E6-232F-48D9-A711-A19F92F26F29}"/>
                </a:ext>
              </a:extLst>
            </p:cNvPr>
            <p:cNvSpPr/>
            <p:nvPr/>
          </p:nvSpPr>
          <p:spPr>
            <a:xfrm>
              <a:off x="3049600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3" y="260"/>
                    <a:pt x="333" y="167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7090;p67">
              <a:extLst>
                <a:ext uri="{FF2B5EF4-FFF2-40B4-BE49-F238E27FC236}">
                  <a16:creationId xmlns:a16="http://schemas.microsoft.com/office/drawing/2014/main" id="{13B17397-A38D-4E56-A8C3-A2D77C794620}"/>
                </a:ext>
              </a:extLst>
            </p:cNvPr>
            <p:cNvSpPr/>
            <p:nvPr/>
          </p:nvSpPr>
          <p:spPr>
            <a:xfrm>
              <a:off x="3067650" y="43528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2" y="332"/>
                    <a:pt x="332" y="260"/>
                    <a:pt x="332" y="167"/>
                  </a:cubicBezTo>
                  <a:cubicBezTo>
                    <a:pt x="332" y="73"/>
                    <a:pt x="252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7091;p67">
              <a:extLst>
                <a:ext uri="{FF2B5EF4-FFF2-40B4-BE49-F238E27FC236}">
                  <a16:creationId xmlns:a16="http://schemas.microsoft.com/office/drawing/2014/main" id="{338AF355-CEB4-4800-8432-1D5E9D0A962B}"/>
                </a:ext>
              </a:extLst>
            </p:cNvPr>
            <p:cNvSpPr/>
            <p:nvPr/>
          </p:nvSpPr>
          <p:spPr>
            <a:xfrm>
              <a:off x="3067650" y="433585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3"/>
                    <a:pt x="166" y="333"/>
                  </a:cubicBezTo>
                  <a:cubicBezTo>
                    <a:pt x="252" y="333"/>
                    <a:pt x="332" y="260"/>
                    <a:pt x="332" y="167"/>
                  </a:cubicBezTo>
                  <a:cubicBezTo>
                    <a:pt x="332" y="80"/>
                    <a:pt x="252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7092;p67">
              <a:extLst>
                <a:ext uri="{FF2B5EF4-FFF2-40B4-BE49-F238E27FC236}">
                  <a16:creationId xmlns:a16="http://schemas.microsoft.com/office/drawing/2014/main" id="{34793D70-2B50-4909-B7FA-2A66ED1C45C9}"/>
                </a:ext>
              </a:extLst>
            </p:cNvPr>
            <p:cNvSpPr/>
            <p:nvPr/>
          </p:nvSpPr>
          <p:spPr>
            <a:xfrm>
              <a:off x="3085500" y="43528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9" y="1"/>
                    <a:pt x="0" y="73"/>
                    <a:pt x="0" y="167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7093;p67">
              <a:extLst>
                <a:ext uri="{FF2B5EF4-FFF2-40B4-BE49-F238E27FC236}">
                  <a16:creationId xmlns:a16="http://schemas.microsoft.com/office/drawing/2014/main" id="{256FADE4-483B-4AA2-AFCA-0905D61BDBFC}"/>
                </a:ext>
              </a:extLst>
            </p:cNvPr>
            <p:cNvSpPr/>
            <p:nvPr/>
          </p:nvSpPr>
          <p:spPr>
            <a:xfrm>
              <a:off x="3103525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7094;p67">
              <a:extLst>
                <a:ext uri="{FF2B5EF4-FFF2-40B4-BE49-F238E27FC236}">
                  <a16:creationId xmlns:a16="http://schemas.microsoft.com/office/drawing/2014/main" id="{C311B7C2-4512-4B6D-94C3-00E931E2E88C}"/>
                </a:ext>
              </a:extLst>
            </p:cNvPr>
            <p:cNvSpPr/>
            <p:nvPr/>
          </p:nvSpPr>
          <p:spPr>
            <a:xfrm>
              <a:off x="3121375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7095;p67">
              <a:extLst>
                <a:ext uri="{FF2B5EF4-FFF2-40B4-BE49-F238E27FC236}">
                  <a16:creationId xmlns:a16="http://schemas.microsoft.com/office/drawing/2014/main" id="{574B7D43-FF02-4554-AD78-867DED67C41D}"/>
                </a:ext>
              </a:extLst>
            </p:cNvPr>
            <p:cNvSpPr/>
            <p:nvPr/>
          </p:nvSpPr>
          <p:spPr>
            <a:xfrm>
              <a:off x="3139225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73"/>
                    <a:pt x="0" y="167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7096;p67">
              <a:extLst>
                <a:ext uri="{FF2B5EF4-FFF2-40B4-BE49-F238E27FC236}">
                  <a16:creationId xmlns:a16="http://schemas.microsoft.com/office/drawing/2014/main" id="{8F3EC339-D88F-4C1A-BB2F-25D288FECB5B}"/>
                </a:ext>
              </a:extLst>
            </p:cNvPr>
            <p:cNvSpPr/>
            <p:nvPr/>
          </p:nvSpPr>
          <p:spPr>
            <a:xfrm>
              <a:off x="3157250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7097;p67">
              <a:extLst>
                <a:ext uri="{FF2B5EF4-FFF2-40B4-BE49-F238E27FC236}">
                  <a16:creationId xmlns:a16="http://schemas.microsoft.com/office/drawing/2014/main" id="{13D93E43-99B9-4FE0-A5DC-3166CC763989}"/>
                </a:ext>
              </a:extLst>
            </p:cNvPr>
            <p:cNvSpPr/>
            <p:nvPr/>
          </p:nvSpPr>
          <p:spPr>
            <a:xfrm>
              <a:off x="3175100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7098;p67">
              <a:extLst>
                <a:ext uri="{FF2B5EF4-FFF2-40B4-BE49-F238E27FC236}">
                  <a16:creationId xmlns:a16="http://schemas.microsoft.com/office/drawing/2014/main" id="{AA288590-64FD-415D-A380-A9865ECC8691}"/>
                </a:ext>
              </a:extLst>
            </p:cNvPr>
            <p:cNvSpPr/>
            <p:nvPr/>
          </p:nvSpPr>
          <p:spPr>
            <a:xfrm>
              <a:off x="3193125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7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7099;p67">
              <a:extLst>
                <a:ext uri="{FF2B5EF4-FFF2-40B4-BE49-F238E27FC236}">
                  <a16:creationId xmlns:a16="http://schemas.microsoft.com/office/drawing/2014/main" id="{2B0D6A0C-D40A-4FB8-B8DD-BE1F23275528}"/>
                </a:ext>
              </a:extLst>
            </p:cNvPr>
            <p:cNvSpPr/>
            <p:nvPr/>
          </p:nvSpPr>
          <p:spPr>
            <a:xfrm>
              <a:off x="3210975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7100;p67">
              <a:extLst>
                <a:ext uri="{FF2B5EF4-FFF2-40B4-BE49-F238E27FC236}">
                  <a16:creationId xmlns:a16="http://schemas.microsoft.com/office/drawing/2014/main" id="{3F63AC75-8DCF-4E10-8DB6-F8A4423A4758}"/>
                </a:ext>
              </a:extLst>
            </p:cNvPr>
            <p:cNvSpPr/>
            <p:nvPr/>
          </p:nvSpPr>
          <p:spPr>
            <a:xfrm>
              <a:off x="3228825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1" y="332"/>
                    <a:pt x="333" y="260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7101;p67">
              <a:extLst>
                <a:ext uri="{FF2B5EF4-FFF2-40B4-BE49-F238E27FC236}">
                  <a16:creationId xmlns:a16="http://schemas.microsoft.com/office/drawing/2014/main" id="{72C9A781-AE58-4B1F-979B-A9EBB6B41EFD}"/>
                </a:ext>
              </a:extLst>
            </p:cNvPr>
            <p:cNvSpPr/>
            <p:nvPr/>
          </p:nvSpPr>
          <p:spPr>
            <a:xfrm>
              <a:off x="3246875" y="43528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7102;p67">
              <a:extLst>
                <a:ext uri="{FF2B5EF4-FFF2-40B4-BE49-F238E27FC236}">
                  <a16:creationId xmlns:a16="http://schemas.microsoft.com/office/drawing/2014/main" id="{0768AD61-3092-4D3C-927B-4E96BAD5708E}"/>
                </a:ext>
              </a:extLst>
            </p:cNvPr>
            <p:cNvSpPr/>
            <p:nvPr/>
          </p:nvSpPr>
          <p:spPr>
            <a:xfrm>
              <a:off x="3264725" y="43528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7103;p67">
              <a:extLst>
                <a:ext uri="{FF2B5EF4-FFF2-40B4-BE49-F238E27FC236}">
                  <a16:creationId xmlns:a16="http://schemas.microsoft.com/office/drawing/2014/main" id="{554ED9AB-5783-4D9E-B7B7-49DBE38B65F2}"/>
                </a:ext>
              </a:extLst>
            </p:cNvPr>
            <p:cNvSpPr/>
            <p:nvPr/>
          </p:nvSpPr>
          <p:spPr>
            <a:xfrm>
              <a:off x="3282750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0" y="73"/>
                    <a:pt x="0" y="167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7104;p67">
              <a:extLst>
                <a:ext uri="{FF2B5EF4-FFF2-40B4-BE49-F238E27FC236}">
                  <a16:creationId xmlns:a16="http://schemas.microsoft.com/office/drawing/2014/main" id="{F1E92143-253E-4264-8B03-E9FD53647454}"/>
                </a:ext>
              </a:extLst>
            </p:cNvPr>
            <p:cNvSpPr/>
            <p:nvPr/>
          </p:nvSpPr>
          <p:spPr>
            <a:xfrm>
              <a:off x="3300600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0" y="73"/>
                    <a:pt x="0" y="167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7105;p67">
              <a:extLst>
                <a:ext uri="{FF2B5EF4-FFF2-40B4-BE49-F238E27FC236}">
                  <a16:creationId xmlns:a16="http://schemas.microsoft.com/office/drawing/2014/main" id="{A08A6195-7AAE-413B-B25C-42F1C55DDCBA}"/>
                </a:ext>
              </a:extLst>
            </p:cNvPr>
            <p:cNvSpPr/>
            <p:nvPr/>
          </p:nvSpPr>
          <p:spPr>
            <a:xfrm>
              <a:off x="3318450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7106;p67">
              <a:extLst>
                <a:ext uri="{FF2B5EF4-FFF2-40B4-BE49-F238E27FC236}">
                  <a16:creationId xmlns:a16="http://schemas.microsoft.com/office/drawing/2014/main" id="{B15252C4-861A-4F96-8E1B-5F70F161AD59}"/>
                </a:ext>
              </a:extLst>
            </p:cNvPr>
            <p:cNvSpPr/>
            <p:nvPr/>
          </p:nvSpPr>
          <p:spPr>
            <a:xfrm>
              <a:off x="3336475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7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7107;p67">
              <a:extLst>
                <a:ext uri="{FF2B5EF4-FFF2-40B4-BE49-F238E27FC236}">
                  <a16:creationId xmlns:a16="http://schemas.microsoft.com/office/drawing/2014/main" id="{B3DFBEC5-1364-4716-A057-4093E1BC84C9}"/>
                </a:ext>
              </a:extLst>
            </p:cNvPr>
            <p:cNvSpPr/>
            <p:nvPr/>
          </p:nvSpPr>
          <p:spPr>
            <a:xfrm>
              <a:off x="3354325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7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7108;p67">
              <a:extLst>
                <a:ext uri="{FF2B5EF4-FFF2-40B4-BE49-F238E27FC236}">
                  <a16:creationId xmlns:a16="http://schemas.microsoft.com/office/drawing/2014/main" id="{0A1005AC-24BD-4D80-832D-BE196409BFD0}"/>
                </a:ext>
              </a:extLst>
            </p:cNvPr>
            <p:cNvSpPr/>
            <p:nvPr/>
          </p:nvSpPr>
          <p:spPr>
            <a:xfrm>
              <a:off x="3372375" y="43528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2" y="332"/>
                    <a:pt x="332" y="260"/>
                    <a:pt x="332" y="167"/>
                  </a:cubicBezTo>
                  <a:cubicBezTo>
                    <a:pt x="332" y="73"/>
                    <a:pt x="252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7109;p67">
              <a:extLst>
                <a:ext uri="{FF2B5EF4-FFF2-40B4-BE49-F238E27FC236}">
                  <a16:creationId xmlns:a16="http://schemas.microsoft.com/office/drawing/2014/main" id="{6F7D0AEB-02DE-4A7B-B014-730654E22CEB}"/>
                </a:ext>
              </a:extLst>
            </p:cNvPr>
            <p:cNvSpPr/>
            <p:nvPr/>
          </p:nvSpPr>
          <p:spPr>
            <a:xfrm>
              <a:off x="3390225" y="43528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7110;p67">
              <a:extLst>
                <a:ext uri="{FF2B5EF4-FFF2-40B4-BE49-F238E27FC236}">
                  <a16:creationId xmlns:a16="http://schemas.microsoft.com/office/drawing/2014/main" id="{B5CBBC91-CA11-4B6E-B64C-287452B996E4}"/>
                </a:ext>
              </a:extLst>
            </p:cNvPr>
            <p:cNvSpPr/>
            <p:nvPr/>
          </p:nvSpPr>
          <p:spPr>
            <a:xfrm>
              <a:off x="3408075" y="43528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9" y="1"/>
                    <a:pt x="0" y="73"/>
                    <a:pt x="0" y="167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7111;p67">
              <a:extLst>
                <a:ext uri="{FF2B5EF4-FFF2-40B4-BE49-F238E27FC236}">
                  <a16:creationId xmlns:a16="http://schemas.microsoft.com/office/drawing/2014/main" id="{43969A72-9DF2-41A4-AF55-FB9DB8222583}"/>
                </a:ext>
              </a:extLst>
            </p:cNvPr>
            <p:cNvSpPr/>
            <p:nvPr/>
          </p:nvSpPr>
          <p:spPr>
            <a:xfrm>
              <a:off x="3426100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7112;p67">
              <a:extLst>
                <a:ext uri="{FF2B5EF4-FFF2-40B4-BE49-F238E27FC236}">
                  <a16:creationId xmlns:a16="http://schemas.microsoft.com/office/drawing/2014/main" id="{D3E54CAA-31D7-4CC1-9830-D5649A69A501}"/>
                </a:ext>
              </a:extLst>
            </p:cNvPr>
            <p:cNvSpPr/>
            <p:nvPr/>
          </p:nvSpPr>
          <p:spPr>
            <a:xfrm>
              <a:off x="3443950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7113;p67">
              <a:extLst>
                <a:ext uri="{FF2B5EF4-FFF2-40B4-BE49-F238E27FC236}">
                  <a16:creationId xmlns:a16="http://schemas.microsoft.com/office/drawing/2014/main" id="{122B904A-6B9D-424B-A70D-5560F8D8D21B}"/>
                </a:ext>
              </a:extLst>
            </p:cNvPr>
            <p:cNvSpPr/>
            <p:nvPr/>
          </p:nvSpPr>
          <p:spPr>
            <a:xfrm>
              <a:off x="3461975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7114;p67">
              <a:extLst>
                <a:ext uri="{FF2B5EF4-FFF2-40B4-BE49-F238E27FC236}">
                  <a16:creationId xmlns:a16="http://schemas.microsoft.com/office/drawing/2014/main" id="{BF296D25-B39B-4FAB-94D0-720B2CEE2F8A}"/>
                </a:ext>
              </a:extLst>
            </p:cNvPr>
            <p:cNvSpPr/>
            <p:nvPr/>
          </p:nvSpPr>
          <p:spPr>
            <a:xfrm>
              <a:off x="3479825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7115;p67">
              <a:extLst>
                <a:ext uri="{FF2B5EF4-FFF2-40B4-BE49-F238E27FC236}">
                  <a16:creationId xmlns:a16="http://schemas.microsoft.com/office/drawing/2014/main" id="{A4E5478A-728C-44CA-8FA5-1846AF09B1CB}"/>
                </a:ext>
              </a:extLst>
            </p:cNvPr>
            <p:cNvSpPr/>
            <p:nvPr/>
          </p:nvSpPr>
          <p:spPr>
            <a:xfrm>
              <a:off x="3497675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7116;p67">
              <a:extLst>
                <a:ext uri="{FF2B5EF4-FFF2-40B4-BE49-F238E27FC236}">
                  <a16:creationId xmlns:a16="http://schemas.microsoft.com/office/drawing/2014/main" id="{85BBB0F2-014A-468E-ACCF-F31F3F3DA61C}"/>
                </a:ext>
              </a:extLst>
            </p:cNvPr>
            <p:cNvSpPr/>
            <p:nvPr/>
          </p:nvSpPr>
          <p:spPr>
            <a:xfrm>
              <a:off x="3515700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7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7117;p67">
              <a:extLst>
                <a:ext uri="{FF2B5EF4-FFF2-40B4-BE49-F238E27FC236}">
                  <a16:creationId xmlns:a16="http://schemas.microsoft.com/office/drawing/2014/main" id="{356D6827-D5C5-4911-A92D-B3C215CF750B}"/>
                </a:ext>
              </a:extLst>
            </p:cNvPr>
            <p:cNvSpPr/>
            <p:nvPr/>
          </p:nvSpPr>
          <p:spPr>
            <a:xfrm>
              <a:off x="3533550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7118;p67">
              <a:extLst>
                <a:ext uri="{FF2B5EF4-FFF2-40B4-BE49-F238E27FC236}">
                  <a16:creationId xmlns:a16="http://schemas.microsoft.com/office/drawing/2014/main" id="{5BDA805D-CB65-49E8-87F9-EF73B0739E53}"/>
                </a:ext>
              </a:extLst>
            </p:cNvPr>
            <p:cNvSpPr/>
            <p:nvPr/>
          </p:nvSpPr>
          <p:spPr>
            <a:xfrm>
              <a:off x="2655450" y="43708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6" y="333"/>
                  </a:cubicBezTo>
                  <a:cubicBezTo>
                    <a:pt x="253" y="333"/>
                    <a:pt x="332" y="253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7119;p67">
              <a:extLst>
                <a:ext uri="{FF2B5EF4-FFF2-40B4-BE49-F238E27FC236}">
                  <a16:creationId xmlns:a16="http://schemas.microsoft.com/office/drawing/2014/main" id="{A1EAAE69-D09D-442A-B53A-E24845E37759}"/>
                </a:ext>
              </a:extLst>
            </p:cNvPr>
            <p:cNvSpPr/>
            <p:nvPr/>
          </p:nvSpPr>
          <p:spPr>
            <a:xfrm>
              <a:off x="2673300" y="43708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7120;p67">
              <a:extLst>
                <a:ext uri="{FF2B5EF4-FFF2-40B4-BE49-F238E27FC236}">
                  <a16:creationId xmlns:a16="http://schemas.microsoft.com/office/drawing/2014/main" id="{A008230C-2113-4BD6-83CB-5CD04196BA85}"/>
                </a:ext>
              </a:extLst>
            </p:cNvPr>
            <p:cNvSpPr/>
            <p:nvPr/>
          </p:nvSpPr>
          <p:spPr>
            <a:xfrm>
              <a:off x="2691150" y="43708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7121;p67">
              <a:extLst>
                <a:ext uri="{FF2B5EF4-FFF2-40B4-BE49-F238E27FC236}">
                  <a16:creationId xmlns:a16="http://schemas.microsoft.com/office/drawing/2014/main" id="{2ED1D8AA-81BB-4D39-B955-4C94D96BA55E}"/>
                </a:ext>
              </a:extLst>
            </p:cNvPr>
            <p:cNvSpPr/>
            <p:nvPr/>
          </p:nvSpPr>
          <p:spPr>
            <a:xfrm>
              <a:off x="2709175" y="43708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7" y="333"/>
                  </a:cubicBezTo>
                  <a:cubicBezTo>
                    <a:pt x="260" y="333"/>
                    <a:pt x="333" y="253"/>
                    <a:pt x="333" y="167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7122;p67">
              <a:extLst>
                <a:ext uri="{FF2B5EF4-FFF2-40B4-BE49-F238E27FC236}">
                  <a16:creationId xmlns:a16="http://schemas.microsoft.com/office/drawing/2014/main" id="{E4CDC412-49E8-42E2-9C6A-6A958A739677}"/>
                </a:ext>
              </a:extLst>
            </p:cNvPr>
            <p:cNvSpPr/>
            <p:nvPr/>
          </p:nvSpPr>
          <p:spPr>
            <a:xfrm>
              <a:off x="2727025" y="43708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3"/>
                    <a:pt x="167" y="333"/>
                  </a:cubicBezTo>
                  <a:cubicBezTo>
                    <a:pt x="260" y="333"/>
                    <a:pt x="333" y="253"/>
                    <a:pt x="333" y="167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7123;p67">
              <a:extLst>
                <a:ext uri="{FF2B5EF4-FFF2-40B4-BE49-F238E27FC236}">
                  <a16:creationId xmlns:a16="http://schemas.microsoft.com/office/drawing/2014/main" id="{D0D18F7E-DB83-4638-AAD5-2D41EC3FC757}"/>
                </a:ext>
              </a:extLst>
            </p:cNvPr>
            <p:cNvSpPr/>
            <p:nvPr/>
          </p:nvSpPr>
          <p:spPr>
            <a:xfrm>
              <a:off x="2745075" y="43708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53" y="333"/>
                    <a:pt x="332" y="253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7124;p67">
              <a:extLst>
                <a:ext uri="{FF2B5EF4-FFF2-40B4-BE49-F238E27FC236}">
                  <a16:creationId xmlns:a16="http://schemas.microsoft.com/office/drawing/2014/main" id="{06EACDA0-7914-43B7-BA30-F5325CD38A4A}"/>
                </a:ext>
              </a:extLst>
            </p:cNvPr>
            <p:cNvSpPr/>
            <p:nvPr/>
          </p:nvSpPr>
          <p:spPr>
            <a:xfrm>
              <a:off x="2762925" y="43708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7125;p67">
              <a:extLst>
                <a:ext uri="{FF2B5EF4-FFF2-40B4-BE49-F238E27FC236}">
                  <a16:creationId xmlns:a16="http://schemas.microsoft.com/office/drawing/2014/main" id="{141EEE44-141A-44F1-BB2B-2ECDD4C6AC97}"/>
                </a:ext>
              </a:extLst>
            </p:cNvPr>
            <p:cNvSpPr/>
            <p:nvPr/>
          </p:nvSpPr>
          <p:spPr>
            <a:xfrm>
              <a:off x="2780775" y="43708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9" y="1"/>
                    <a:pt x="0" y="73"/>
                    <a:pt x="0" y="167"/>
                  </a:cubicBezTo>
                  <a:cubicBezTo>
                    <a:pt x="0" y="253"/>
                    <a:pt x="79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7126;p67">
              <a:extLst>
                <a:ext uri="{FF2B5EF4-FFF2-40B4-BE49-F238E27FC236}">
                  <a16:creationId xmlns:a16="http://schemas.microsoft.com/office/drawing/2014/main" id="{12C3D383-2FF9-43F4-B9E9-353A3D6662B7}"/>
                </a:ext>
              </a:extLst>
            </p:cNvPr>
            <p:cNvSpPr/>
            <p:nvPr/>
          </p:nvSpPr>
          <p:spPr>
            <a:xfrm>
              <a:off x="2798800" y="43708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7127;p67">
              <a:extLst>
                <a:ext uri="{FF2B5EF4-FFF2-40B4-BE49-F238E27FC236}">
                  <a16:creationId xmlns:a16="http://schemas.microsoft.com/office/drawing/2014/main" id="{CA7C5A57-D132-4AA4-AE93-F8DB9CC8C286}"/>
                </a:ext>
              </a:extLst>
            </p:cNvPr>
            <p:cNvSpPr/>
            <p:nvPr/>
          </p:nvSpPr>
          <p:spPr>
            <a:xfrm>
              <a:off x="2816650" y="43708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73"/>
                    <a:pt x="0" y="167"/>
                  </a:cubicBezTo>
                  <a:cubicBezTo>
                    <a:pt x="0" y="253"/>
                    <a:pt x="80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7128;p67">
              <a:extLst>
                <a:ext uri="{FF2B5EF4-FFF2-40B4-BE49-F238E27FC236}">
                  <a16:creationId xmlns:a16="http://schemas.microsoft.com/office/drawing/2014/main" id="{33F5E3CA-F078-4BBF-86A6-8E4B184EE0DC}"/>
                </a:ext>
              </a:extLst>
            </p:cNvPr>
            <p:cNvSpPr/>
            <p:nvPr/>
          </p:nvSpPr>
          <p:spPr>
            <a:xfrm>
              <a:off x="2834675" y="43708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7" y="333"/>
                  </a:cubicBezTo>
                  <a:cubicBezTo>
                    <a:pt x="253" y="333"/>
                    <a:pt x="332" y="253"/>
                    <a:pt x="332" y="167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7129;p67">
              <a:extLst>
                <a:ext uri="{FF2B5EF4-FFF2-40B4-BE49-F238E27FC236}">
                  <a16:creationId xmlns:a16="http://schemas.microsoft.com/office/drawing/2014/main" id="{FD6752CD-3ACC-4DFB-9FF4-095CE3D51048}"/>
                </a:ext>
              </a:extLst>
            </p:cNvPr>
            <p:cNvSpPr/>
            <p:nvPr/>
          </p:nvSpPr>
          <p:spPr>
            <a:xfrm>
              <a:off x="2870375" y="43708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3"/>
                    <a:pt x="167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7130;p67">
              <a:extLst>
                <a:ext uri="{FF2B5EF4-FFF2-40B4-BE49-F238E27FC236}">
                  <a16:creationId xmlns:a16="http://schemas.microsoft.com/office/drawing/2014/main" id="{7F121BF7-9F49-42A9-93AA-EBACE192B1D2}"/>
                </a:ext>
              </a:extLst>
            </p:cNvPr>
            <p:cNvSpPr/>
            <p:nvPr/>
          </p:nvSpPr>
          <p:spPr>
            <a:xfrm>
              <a:off x="2888400" y="43708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7" y="333"/>
                  </a:cubicBezTo>
                  <a:cubicBezTo>
                    <a:pt x="261" y="333"/>
                    <a:pt x="333" y="253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7131;p67">
              <a:extLst>
                <a:ext uri="{FF2B5EF4-FFF2-40B4-BE49-F238E27FC236}">
                  <a16:creationId xmlns:a16="http://schemas.microsoft.com/office/drawing/2014/main" id="{674FBCFB-5686-4EF7-805F-E653241770C0}"/>
                </a:ext>
              </a:extLst>
            </p:cNvPr>
            <p:cNvSpPr/>
            <p:nvPr/>
          </p:nvSpPr>
          <p:spPr>
            <a:xfrm>
              <a:off x="3049600" y="43708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3"/>
                    <a:pt x="167" y="333"/>
                  </a:cubicBezTo>
                  <a:cubicBezTo>
                    <a:pt x="260" y="333"/>
                    <a:pt x="333" y="253"/>
                    <a:pt x="333" y="167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7132;p67">
              <a:extLst>
                <a:ext uri="{FF2B5EF4-FFF2-40B4-BE49-F238E27FC236}">
                  <a16:creationId xmlns:a16="http://schemas.microsoft.com/office/drawing/2014/main" id="{AE59A5A7-F3A7-4FC1-86BD-5B1BB9305B06}"/>
                </a:ext>
              </a:extLst>
            </p:cNvPr>
            <p:cNvSpPr/>
            <p:nvPr/>
          </p:nvSpPr>
          <p:spPr>
            <a:xfrm>
              <a:off x="3067650" y="43708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52" y="333"/>
                    <a:pt x="332" y="253"/>
                    <a:pt x="332" y="167"/>
                  </a:cubicBezTo>
                  <a:cubicBezTo>
                    <a:pt x="332" y="73"/>
                    <a:pt x="252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7133;p67">
              <a:extLst>
                <a:ext uri="{FF2B5EF4-FFF2-40B4-BE49-F238E27FC236}">
                  <a16:creationId xmlns:a16="http://schemas.microsoft.com/office/drawing/2014/main" id="{14D15604-F6CA-4020-A456-C13446130D6C}"/>
                </a:ext>
              </a:extLst>
            </p:cNvPr>
            <p:cNvSpPr/>
            <p:nvPr/>
          </p:nvSpPr>
          <p:spPr>
            <a:xfrm>
              <a:off x="3085500" y="43708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9" y="1"/>
                    <a:pt x="0" y="73"/>
                    <a:pt x="0" y="167"/>
                  </a:cubicBezTo>
                  <a:cubicBezTo>
                    <a:pt x="0" y="253"/>
                    <a:pt x="79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7134;p67">
              <a:extLst>
                <a:ext uri="{FF2B5EF4-FFF2-40B4-BE49-F238E27FC236}">
                  <a16:creationId xmlns:a16="http://schemas.microsoft.com/office/drawing/2014/main" id="{6988D1C9-F5B5-43B4-A7BE-35A7F83CF2A6}"/>
                </a:ext>
              </a:extLst>
            </p:cNvPr>
            <p:cNvSpPr/>
            <p:nvPr/>
          </p:nvSpPr>
          <p:spPr>
            <a:xfrm>
              <a:off x="3103525" y="43708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53" y="333"/>
                    <a:pt x="332" y="253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7135;p67">
              <a:extLst>
                <a:ext uri="{FF2B5EF4-FFF2-40B4-BE49-F238E27FC236}">
                  <a16:creationId xmlns:a16="http://schemas.microsoft.com/office/drawing/2014/main" id="{FFEDD340-8BA8-4D3C-A5F6-5D6ABB1A5DC3}"/>
                </a:ext>
              </a:extLst>
            </p:cNvPr>
            <p:cNvSpPr/>
            <p:nvPr/>
          </p:nvSpPr>
          <p:spPr>
            <a:xfrm>
              <a:off x="3121375" y="43708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7136;p67">
              <a:extLst>
                <a:ext uri="{FF2B5EF4-FFF2-40B4-BE49-F238E27FC236}">
                  <a16:creationId xmlns:a16="http://schemas.microsoft.com/office/drawing/2014/main" id="{CF01C0E0-F64F-4EC5-9EAE-686AA8997753}"/>
                </a:ext>
              </a:extLst>
            </p:cNvPr>
            <p:cNvSpPr/>
            <p:nvPr/>
          </p:nvSpPr>
          <p:spPr>
            <a:xfrm>
              <a:off x="3139225" y="43708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73"/>
                    <a:pt x="0" y="167"/>
                  </a:cubicBezTo>
                  <a:cubicBezTo>
                    <a:pt x="0" y="253"/>
                    <a:pt x="80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7137;p67">
              <a:extLst>
                <a:ext uri="{FF2B5EF4-FFF2-40B4-BE49-F238E27FC236}">
                  <a16:creationId xmlns:a16="http://schemas.microsoft.com/office/drawing/2014/main" id="{0FD3A6DE-9F28-46B0-8D77-6D53C4ECA3BC}"/>
                </a:ext>
              </a:extLst>
            </p:cNvPr>
            <p:cNvSpPr/>
            <p:nvPr/>
          </p:nvSpPr>
          <p:spPr>
            <a:xfrm>
              <a:off x="3157250" y="43708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7" y="333"/>
                  </a:cubicBezTo>
                  <a:cubicBezTo>
                    <a:pt x="253" y="333"/>
                    <a:pt x="332" y="253"/>
                    <a:pt x="332" y="167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7138;p67">
              <a:extLst>
                <a:ext uri="{FF2B5EF4-FFF2-40B4-BE49-F238E27FC236}">
                  <a16:creationId xmlns:a16="http://schemas.microsoft.com/office/drawing/2014/main" id="{FE9A37B2-AB37-489E-AE18-6F3ABEE26A93}"/>
                </a:ext>
              </a:extLst>
            </p:cNvPr>
            <p:cNvSpPr/>
            <p:nvPr/>
          </p:nvSpPr>
          <p:spPr>
            <a:xfrm>
              <a:off x="3175100" y="43708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3"/>
                    <a:pt x="167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7139;p67">
              <a:extLst>
                <a:ext uri="{FF2B5EF4-FFF2-40B4-BE49-F238E27FC236}">
                  <a16:creationId xmlns:a16="http://schemas.microsoft.com/office/drawing/2014/main" id="{411188D3-5F6C-4D71-B8DB-83552A3D4CBA}"/>
                </a:ext>
              </a:extLst>
            </p:cNvPr>
            <p:cNvSpPr/>
            <p:nvPr/>
          </p:nvSpPr>
          <p:spPr>
            <a:xfrm>
              <a:off x="3193125" y="43708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7" y="333"/>
                  </a:cubicBezTo>
                  <a:cubicBezTo>
                    <a:pt x="253" y="333"/>
                    <a:pt x="333" y="253"/>
                    <a:pt x="333" y="167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7140;p67">
              <a:extLst>
                <a:ext uri="{FF2B5EF4-FFF2-40B4-BE49-F238E27FC236}">
                  <a16:creationId xmlns:a16="http://schemas.microsoft.com/office/drawing/2014/main" id="{618E503A-7A42-4B62-9217-0FA51C9FDB86}"/>
                </a:ext>
              </a:extLst>
            </p:cNvPr>
            <p:cNvSpPr/>
            <p:nvPr/>
          </p:nvSpPr>
          <p:spPr>
            <a:xfrm>
              <a:off x="3210975" y="43708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7" y="333"/>
                  </a:cubicBezTo>
                  <a:cubicBezTo>
                    <a:pt x="261" y="333"/>
                    <a:pt x="333" y="253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7141;p67">
              <a:extLst>
                <a:ext uri="{FF2B5EF4-FFF2-40B4-BE49-F238E27FC236}">
                  <a16:creationId xmlns:a16="http://schemas.microsoft.com/office/drawing/2014/main" id="{0267DEB5-A691-4C09-B3C9-2FE9E15253AF}"/>
                </a:ext>
              </a:extLst>
            </p:cNvPr>
            <p:cNvSpPr/>
            <p:nvPr/>
          </p:nvSpPr>
          <p:spPr>
            <a:xfrm>
              <a:off x="3228825" y="43708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3"/>
                    <a:pt x="167" y="333"/>
                  </a:cubicBezTo>
                  <a:cubicBezTo>
                    <a:pt x="261" y="333"/>
                    <a:pt x="333" y="253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7142;p67">
              <a:extLst>
                <a:ext uri="{FF2B5EF4-FFF2-40B4-BE49-F238E27FC236}">
                  <a16:creationId xmlns:a16="http://schemas.microsoft.com/office/drawing/2014/main" id="{FA2D6C29-929A-4AE1-8EBC-BCC1383FC05B}"/>
                </a:ext>
              </a:extLst>
            </p:cNvPr>
            <p:cNvSpPr/>
            <p:nvPr/>
          </p:nvSpPr>
          <p:spPr>
            <a:xfrm>
              <a:off x="3246875" y="43708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53" y="333"/>
                    <a:pt x="332" y="253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7143;p67">
              <a:extLst>
                <a:ext uri="{FF2B5EF4-FFF2-40B4-BE49-F238E27FC236}">
                  <a16:creationId xmlns:a16="http://schemas.microsoft.com/office/drawing/2014/main" id="{0A371555-D1B3-494D-B82F-06B20EBEFBD6}"/>
                </a:ext>
              </a:extLst>
            </p:cNvPr>
            <p:cNvSpPr/>
            <p:nvPr/>
          </p:nvSpPr>
          <p:spPr>
            <a:xfrm>
              <a:off x="3264725" y="43708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7144;p67">
              <a:extLst>
                <a:ext uri="{FF2B5EF4-FFF2-40B4-BE49-F238E27FC236}">
                  <a16:creationId xmlns:a16="http://schemas.microsoft.com/office/drawing/2014/main" id="{70A146DF-2C20-4017-8D86-8FDE610085F6}"/>
                </a:ext>
              </a:extLst>
            </p:cNvPr>
            <p:cNvSpPr/>
            <p:nvPr/>
          </p:nvSpPr>
          <p:spPr>
            <a:xfrm>
              <a:off x="3282750" y="43708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0" y="73"/>
                    <a:pt x="0" y="167"/>
                  </a:cubicBezTo>
                  <a:cubicBezTo>
                    <a:pt x="0" y="253"/>
                    <a:pt x="73" y="333"/>
                    <a:pt x="166" y="333"/>
                  </a:cubicBezTo>
                  <a:cubicBezTo>
                    <a:pt x="253" y="333"/>
                    <a:pt x="332" y="253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7145;p67">
              <a:extLst>
                <a:ext uri="{FF2B5EF4-FFF2-40B4-BE49-F238E27FC236}">
                  <a16:creationId xmlns:a16="http://schemas.microsoft.com/office/drawing/2014/main" id="{DE8B2114-F0C2-4F1D-AB1B-A4743D80B1C8}"/>
                </a:ext>
              </a:extLst>
            </p:cNvPr>
            <p:cNvSpPr/>
            <p:nvPr/>
          </p:nvSpPr>
          <p:spPr>
            <a:xfrm>
              <a:off x="3300600" y="43708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0" y="73"/>
                    <a:pt x="0" y="167"/>
                  </a:cubicBezTo>
                  <a:cubicBezTo>
                    <a:pt x="0" y="253"/>
                    <a:pt x="73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7146;p67">
              <a:extLst>
                <a:ext uri="{FF2B5EF4-FFF2-40B4-BE49-F238E27FC236}">
                  <a16:creationId xmlns:a16="http://schemas.microsoft.com/office/drawing/2014/main" id="{C94844AE-C8AB-466A-BB6A-09D557920B7C}"/>
                </a:ext>
              </a:extLst>
            </p:cNvPr>
            <p:cNvSpPr/>
            <p:nvPr/>
          </p:nvSpPr>
          <p:spPr>
            <a:xfrm>
              <a:off x="3318450" y="43708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7147;p67">
              <a:extLst>
                <a:ext uri="{FF2B5EF4-FFF2-40B4-BE49-F238E27FC236}">
                  <a16:creationId xmlns:a16="http://schemas.microsoft.com/office/drawing/2014/main" id="{8F72C42C-7FB3-46CE-89BB-FA07383803CB}"/>
                </a:ext>
              </a:extLst>
            </p:cNvPr>
            <p:cNvSpPr/>
            <p:nvPr/>
          </p:nvSpPr>
          <p:spPr>
            <a:xfrm>
              <a:off x="3336475" y="43708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7" y="333"/>
                  </a:cubicBezTo>
                  <a:cubicBezTo>
                    <a:pt x="253" y="333"/>
                    <a:pt x="333" y="253"/>
                    <a:pt x="333" y="167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7148;p67">
              <a:extLst>
                <a:ext uri="{FF2B5EF4-FFF2-40B4-BE49-F238E27FC236}">
                  <a16:creationId xmlns:a16="http://schemas.microsoft.com/office/drawing/2014/main" id="{BDB6B535-3394-4CE0-9753-6D4DB41A2E41}"/>
                </a:ext>
              </a:extLst>
            </p:cNvPr>
            <p:cNvSpPr/>
            <p:nvPr/>
          </p:nvSpPr>
          <p:spPr>
            <a:xfrm>
              <a:off x="3354325" y="43708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7" y="333"/>
                  </a:cubicBezTo>
                  <a:cubicBezTo>
                    <a:pt x="260" y="333"/>
                    <a:pt x="333" y="253"/>
                    <a:pt x="333" y="167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7149;p67">
              <a:extLst>
                <a:ext uri="{FF2B5EF4-FFF2-40B4-BE49-F238E27FC236}">
                  <a16:creationId xmlns:a16="http://schemas.microsoft.com/office/drawing/2014/main" id="{143A63BC-786E-4A83-9834-3BA752E958FC}"/>
                </a:ext>
              </a:extLst>
            </p:cNvPr>
            <p:cNvSpPr/>
            <p:nvPr/>
          </p:nvSpPr>
          <p:spPr>
            <a:xfrm>
              <a:off x="3372375" y="43708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52" y="333"/>
                    <a:pt x="332" y="253"/>
                    <a:pt x="332" y="167"/>
                  </a:cubicBezTo>
                  <a:cubicBezTo>
                    <a:pt x="332" y="73"/>
                    <a:pt x="252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7150;p67">
              <a:extLst>
                <a:ext uri="{FF2B5EF4-FFF2-40B4-BE49-F238E27FC236}">
                  <a16:creationId xmlns:a16="http://schemas.microsoft.com/office/drawing/2014/main" id="{0196B355-5EE9-4E76-8C55-70A989C8839B}"/>
                </a:ext>
              </a:extLst>
            </p:cNvPr>
            <p:cNvSpPr/>
            <p:nvPr/>
          </p:nvSpPr>
          <p:spPr>
            <a:xfrm>
              <a:off x="3390225" y="43708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7151;p67">
              <a:extLst>
                <a:ext uri="{FF2B5EF4-FFF2-40B4-BE49-F238E27FC236}">
                  <a16:creationId xmlns:a16="http://schemas.microsoft.com/office/drawing/2014/main" id="{BF0C0C58-DD4C-491A-A149-009EBBF0BE24}"/>
                </a:ext>
              </a:extLst>
            </p:cNvPr>
            <p:cNvSpPr/>
            <p:nvPr/>
          </p:nvSpPr>
          <p:spPr>
            <a:xfrm>
              <a:off x="3408075" y="43708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9" y="1"/>
                    <a:pt x="0" y="73"/>
                    <a:pt x="0" y="167"/>
                  </a:cubicBezTo>
                  <a:cubicBezTo>
                    <a:pt x="0" y="253"/>
                    <a:pt x="79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7152;p67">
              <a:extLst>
                <a:ext uri="{FF2B5EF4-FFF2-40B4-BE49-F238E27FC236}">
                  <a16:creationId xmlns:a16="http://schemas.microsoft.com/office/drawing/2014/main" id="{61656508-A96B-4A12-82FB-89539284AEEE}"/>
                </a:ext>
              </a:extLst>
            </p:cNvPr>
            <p:cNvSpPr/>
            <p:nvPr/>
          </p:nvSpPr>
          <p:spPr>
            <a:xfrm>
              <a:off x="3426100" y="43708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53" y="333"/>
                    <a:pt x="332" y="253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7153;p67">
              <a:extLst>
                <a:ext uri="{FF2B5EF4-FFF2-40B4-BE49-F238E27FC236}">
                  <a16:creationId xmlns:a16="http://schemas.microsoft.com/office/drawing/2014/main" id="{48CBA1B5-186B-4628-91A5-4463366C41BF}"/>
                </a:ext>
              </a:extLst>
            </p:cNvPr>
            <p:cNvSpPr/>
            <p:nvPr/>
          </p:nvSpPr>
          <p:spPr>
            <a:xfrm>
              <a:off x="3443950" y="43708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7154;p67">
              <a:extLst>
                <a:ext uri="{FF2B5EF4-FFF2-40B4-BE49-F238E27FC236}">
                  <a16:creationId xmlns:a16="http://schemas.microsoft.com/office/drawing/2014/main" id="{89A6CF47-1D47-4BF2-B6ED-9841F066488A}"/>
                </a:ext>
              </a:extLst>
            </p:cNvPr>
            <p:cNvSpPr/>
            <p:nvPr/>
          </p:nvSpPr>
          <p:spPr>
            <a:xfrm>
              <a:off x="3461975" y="43708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6" y="333"/>
                  </a:cubicBezTo>
                  <a:cubicBezTo>
                    <a:pt x="253" y="333"/>
                    <a:pt x="332" y="253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7155;p67">
              <a:extLst>
                <a:ext uri="{FF2B5EF4-FFF2-40B4-BE49-F238E27FC236}">
                  <a16:creationId xmlns:a16="http://schemas.microsoft.com/office/drawing/2014/main" id="{021FD0A0-0EED-41F0-8A6C-92BA50B61AF9}"/>
                </a:ext>
              </a:extLst>
            </p:cNvPr>
            <p:cNvSpPr/>
            <p:nvPr/>
          </p:nvSpPr>
          <p:spPr>
            <a:xfrm>
              <a:off x="3479825" y="43708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7156;p67">
              <a:extLst>
                <a:ext uri="{FF2B5EF4-FFF2-40B4-BE49-F238E27FC236}">
                  <a16:creationId xmlns:a16="http://schemas.microsoft.com/office/drawing/2014/main" id="{D60CC2C0-2740-42C4-B363-59CDC47CB908}"/>
                </a:ext>
              </a:extLst>
            </p:cNvPr>
            <p:cNvSpPr/>
            <p:nvPr/>
          </p:nvSpPr>
          <p:spPr>
            <a:xfrm>
              <a:off x="3497675" y="43708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3"/>
                    <a:pt x="167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7157;p67">
              <a:extLst>
                <a:ext uri="{FF2B5EF4-FFF2-40B4-BE49-F238E27FC236}">
                  <a16:creationId xmlns:a16="http://schemas.microsoft.com/office/drawing/2014/main" id="{6E3CB35F-7963-46BC-BE5D-1D3B62CDBDA4}"/>
                </a:ext>
              </a:extLst>
            </p:cNvPr>
            <p:cNvSpPr/>
            <p:nvPr/>
          </p:nvSpPr>
          <p:spPr>
            <a:xfrm>
              <a:off x="3533550" y="43708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7" y="333"/>
                  </a:cubicBezTo>
                  <a:cubicBezTo>
                    <a:pt x="261" y="333"/>
                    <a:pt x="333" y="253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7158;p67">
              <a:extLst>
                <a:ext uri="{FF2B5EF4-FFF2-40B4-BE49-F238E27FC236}">
                  <a16:creationId xmlns:a16="http://schemas.microsoft.com/office/drawing/2014/main" id="{E4C0A96B-EB9A-4ACB-BC23-9D9F7E812A00}"/>
                </a:ext>
              </a:extLst>
            </p:cNvPr>
            <p:cNvSpPr/>
            <p:nvPr/>
          </p:nvSpPr>
          <p:spPr>
            <a:xfrm>
              <a:off x="2655450" y="43886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1"/>
                    <a:pt x="73" y="333"/>
                    <a:pt x="166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7159;p67">
              <a:extLst>
                <a:ext uri="{FF2B5EF4-FFF2-40B4-BE49-F238E27FC236}">
                  <a16:creationId xmlns:a16="http://schemas.microsoft.com/office/drawing/2014/main" id="{D24DDE7D-9AFC-47B7-82E8-AD4FF8C02608}"/>
                </a:ext>
              </a:extLst>
            </p:cNvPr>
            <p:cNvSpPr/>
            <p:nvPr/>
          </p:nvSpPr>
          <p:spPr>
            <a:xfrm>
              <a:off x="2673300" y="43886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1"/>
                    <a:pt x="73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7160;p67">
              <a:extLst>
                <a:ext uri="{FF2B5EF4-FFF2-40B4-BE49-F238E27FC236}">
                  <a16:creationId xmlns:a16="http://schemas.microsoft.com/office/drawing/2014/main" id="{9A88829C-857E-4B08-9C88-91811500EAD5}"/>
                </a:ext>
              </a:extLst>
            </p:cNvPr>
            <p:cNvSpPr/>
            <p:nvPr/>
          </p:nvSpPr>
          <p:spPr>
            <a:xfrm>
              <a:off x="2691150" y="43886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1" y="80"/>
                    <a:pt x="1" y="167"/>
                  </a:cubicBezTo>
                  <a:cubicBezTo>
                    <a:pt x="1" y="261"/>
                    <a:pt x="80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7161;p67">
              <a:extLst>
                <a:ext uri="{FF2B5EF4-FFF2-40B4-BE49-F238E27FC236}">
                  <a16:creationId xmlns:a16="http://schemas.microsoft.com/office/drawing/2014/main" id="{174DE865-A846-4F02-8965-4FDB81303118}"/>
                </a:ext>
              </a:extLst>
            </p:cNvPr>
            <p:cNvSpPr/>
            <p:nvPr/>
          </p:nvSpPr>
          <p:spPr>
            <a:xfrm>
              <a:off x="2709175" y="43886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60" y="333"/>
                    <a:pt x="333" y="261"/>
                    <a:pt x="333" y="167"/>
                  </a:cubicBezTo>
                  <a:cubicBezTo>
                    <a:pt x="333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7162;p67">
              <a:extLst>
                <a:ext uri="{FF2B5EF4-FFF2-40B4-BE49-F238E27FC236}">
                  <a16:creationId xmlns:a16="http://schemas.microsoft.com/office/drawing/2014/main" id="{C943FE1A-BEA2-4C0D-8867-3D9B5D502A81}"/>
                </a:ext>
              </a:extLst>
            </p:cNvPr>
            <p:cNvSpPr/>
            <p:nvPr/>
          </p:nvSpPr>
          <p:spPr>
            <a:xfrm>
              <a:off x="2727025" y="43886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80"/>
                    <a:pt x="1" y="167"/>
                  </a:cubicBezTo>
                  <a:cubicBezTo>
                    <a:pt x="1" y="261"/>
                    <a:pt x="80" y="333"/>
                    <a:pt x="167" y="333"/>
                  </a:cubicBezTo>
                  <a:cubicBezTo>
                    <a:pt x="260" y="333"/>
                    <a:pt x="333" y="261"/>
                    <a:pt x="333" y="167"/>
                  </a:cubicBezTo>
                  <a:cubicBezTo>
                    <a:pt x="333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7163;p67">
              <a:extLst>
                <a:ext uri="{FF2B5EF4-FFF2-40B4-BE49-F238E27FC236}">
                  <a16:creationId xmlns:a16="http://schemas.microsoft.com/office/drawing/2014/main" id="{8489BAE4-931F-4598-8A40-5AB91A56292A}"/>
                </a:ext>
              </a:extLst>
            </p:cNvPr>
            <p:cNvSpPr/>
            <p:nvPr/>
          </p:nvSpPr>
          <p:spPr>
            <a:xfrm>
              <a:off x="2745075" y="43886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7164;p67">
              <a:extLst>
                <a:ext uri="{FF2B5EF4-FFF2-40B4-BE49-F238E27FC236}">
                  <a16:creationId xmlns:a16="http://schemas.microsoft.com/office/drawing/2014/main" id="{6CDF7EDE-FF85-4716-B9C1-4661F560E1E2}"/>
                </a:ext>
              </a:extLst>
            </p:cNvPr>
            <p:cNvSpPr/>
            <p:nvPr/>
          </p:nvSpPr>
          <p:spPr>
            <a:xfrm>
              <a:off x="2762925" y="43886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7165;p67">
              <a:extLst>
                <a:ext uri="{FF2B5EF4-FFF2-40B4-BE49-F238E27FC236}">
                  <a16:creationId xmlns:a16="http://schemas.microsoft.com/office/drawing/2014/main" id="{D87EE918-4B3C-4553-945B-E13201220014}"/>
                </a:ext>
              </a:extLst>
            </p:cNvPr>
            <p:cNvSpPr/>
            <p:nvPr/>
          </p:nvSpPr>
          <p:spPr>
            <a:xfrm>
              <a:off x="2780775" y="43886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9" y="1"/>
                    <a:pt x="0" y="80"/>
                    <a:pt x="0" y="167"/>
                  </a:cubicBezTo>
                  <a:cubicBezTo>
                    <a:pt x="0" y="261"/>
                    <a:pt x="79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7166;p67">
              <a:extLst>
                <a:ext uri="{FF2B5EF4-FFF2-40B4-BE49-F238E27FC236}">
                  <a16:creationId xmlns:a16="http://schemas.microsoft.com/office/drawing/2014/main" id="{2BFE7973-180E-45B8-AB0B-AC0B76B32424}"/>
                </a:ext>
              </a:extLst>
            </p:cNvPr>
            <p:cNvSpPr/>
            <p:nvPr/>
          </p:nvSpPr>
          <p:spPr>
            <a:xfrm>
              <a:off x="2798800" y="43886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7167;p67">
              <a:extLst>
                <a:ext uri="{FF2B5EF4-FFF2-40B4-BE49-F238E27FC236}">
                  <a16:creationId xmlns:a16="http://schemas.microsoft.com/office/drawing/2014/main" id="{701B7929-004F-4B22-B379-BE7096EFBB54}"/>
                </a:ext>
              </a:extLst>
            </p:cNvPr>
            <p:cNvSpPr/>
            <p:nvPr/>
          </p:nvSpPr>
          <p:spPr>
            <a:xfrm>
              <a:off x="2816650" y="43886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80"/>
                    <a:pt x="0" y="167"/>
                  </a:cubicBezTo>
                  <a:cubicBezTo>
                    <a:pt x="0" y="261"/>
                    <a:pt x="80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7168;p67">
              <a:extLst>
                <a:ext uri="{FF2B5EF4-FFF2-40B4-BE49-F238E27FC236}">
                  <a16:creationId xmlns:a16="http://schemas.microsoft.com/office/drawing/2014/main" id="{0AC2F839-B8BE-4607-B505-9E1AE7157E1B}"/>
                </a:ext>
              </a:extLst>
            </p:cNvPr>
            <p:cNvSpPr/>
            <p:nvPr/>
          </p:nvSpPr>
          <p:spPr>
            <a:xfrm>
              <a:off x="3049600" y="43886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80"/>
                    <a:pt x="1" y="167"/>
                  </a:cubicBezTo>
                  <a:cubicBezTo>
                    <a:pt x="1" y="261"/>
                    <a:pt x="80" y="333"/>
                    <a:pt x="167" y="333"/>
                  </a:cubicBezTo>
                  <a:cubicBezTo>
                    <a:pt x="260" y="333"/>
                    <a:pt x="333" y="261"/>
                    <a:pt x="333" y="167"/>
                  </a:cubicBezTo>
                  <a:cubicBezTo>
                    <a:pt x="333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7169;p67">
              <a:extLst>
                <a:ext uri="{FF2B5EF4-FFF2-40B4-BE49-F238E27FC236}">
                  <a16:creationId xmlns:a16="http://schemas.microsoft.com/office/drawing/2014/main" id="{653BD7C0-6ABD-4258-B891-58891966AE71}"/>
                </a:ext>
              </a:extLst>
            </p:cNvPr>
            <p:cNvSpPr/>
            <p:nvPr/>
          </p:nvSpPr>
          <p:spPr>
            <a:xfrm>
              <a:off x="3067650" y="43886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52" y="333"/>
                    <a:pt x="332" y="261"/>
                    <a:pt x="332" y="167"/>
                  </a:cubicBezTo>
                  <a:cubicBezTo>
                    <a:pt x="332" y="80"/>
                    <a:pt x="252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7170;p67">
              <a:extLst>
                <a:ext uri="{FF2B5EF4-FFF2-40B4-BE49-F238E27FC236}">
                  <a16:creationId xmlns:a16="http://schemas.microsoft.com/office/drawing/2014/main" id="{8A5B4B87-21A0-4264-9316-0A365BDFE0C8}"/>
                </a:ext>
              </a:extLst>
            </p:cNvPr>
            <p:cNvSpPr/>
            <p:nvPr/>
          </p:nvSpPr>
          <p:spPr>
            <a:xfrm>
              <a:off x="3085500" y="43886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9" y="1"/>
                    <a:pt x="0" y="80"/>
                    <a:pt x="0" y="167"/>
                  </a:cubicBezTo>
                  <a:cubicBezTo>
                    <a:pt x="0" y="261"/>
                    <a:pt x="79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7171;p67">
              <a:extLst>
                <a:ext uri="{FF2B5EF4-FFF2-40B4-BE49-F238E27FC236}">
                  <a16:creationId xmlns:a16="http://schemas.microsoft.com/office/drawing/2014/main" id="{0587A890-ADD7-440E-94E4-65468EFC32D2}"/>
                </a:ext>
              </a:extLst>
            </p:cNvPr>
            <p:cNvSpPr/>
            <p:nvPr/>
          </p:nvSpPr>
          <p:spPr>
            <a:xfrm>
              <a:off x="3103525" y="43886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7172;p67">
              <a:extLst>
                <a:ext uri="{FF2B5EF4-FFF2-40B4-BE49-F238E27FC236}">
                  <a16:creationId xmlns:a16="http://schemas.microsoft.com/office/drawing/2014/main" id="{843B948E-9B6A-4F79-BD31-649FD5EEBA3F}"/>
                </a:ext>
              </a:extLst>
            </p:cNvPr>
            <p:cNvSpPr/>
            <p:nvPr/>
          </p:nvSpPr>
          <p:spPr>
            <a:xfrm>
              <a:off x="3139225" y="43886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80"/>
                    <a:pt x="0" y="167"/>
                  </a:cubicBezTo>
                  <a:cubicBezTo>
                    <a:pt x="0" y="261"/>
                    <a:pt x="80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7173;p67">
              <a:extLst>
                <a:ext uri="{FF2B5EF4-FFF2-40B4-BE49-F238E27FC236}">
                  <a16:creationId xmlns:a16="http://schemas.microsoft.com/office/drawing/2014/main" id="{756268CF-3A59-4953-B680-D31821733508}"/>
                </a:ext>
              </a:extLst>
            </p:cNvPr>
            <p:cNvSpPr/>
            <p:nvPr/>
          </p:nvSpPr>
          <p:spPr>
            <a:xfrm>
              <a:off x="3157250" y="43886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80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7174;p67">
              <a:extLst>
                <a:ext uri="{FF2B5EF4-FFF2-40B4-BE49-F238E27FC236}">
                  <a16:creationId xmlns:a16="http://schemas.microsoft.com/office/drawing/2014/main" id="{EB66E526-CA13-45A0-AE59-272B6D225A19}"/>
                </a:ext>
              </a:extLst>
            </p:cNvPr>
            <p:cNvSpPr/>
            <p:nvPr/>
          </p:nvSpPr>
          <p:spPr>
            <a:xfrm>
              <a:off x="3175100" y="43886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80"/>
                    <a:pt x="1" y="167"/>
                  </a:cubicBezTo>
                  <a:cubicBezTo>
                    <a:pt x="1" y="261"/>
                    <a:pt x="80" y="333"/>
                    <a:pt x="167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7175;p67">
              <a:extLst>
                <a:ext uri="{FF2B5EF4-FFF2-40B4-BE49-F238E27FC236}">
                  <a16:creationId xmlns:a16="http://schemas.microsoft.com/office/drawing/2014/main" id="{89CF018C-9EDE-4C0C-AF32-FB18950E29FE}"/>
                </a:ext>
              </a:extLst>
            </p:cNvPr>
            <p:cNvSpPr/>
            <p:nvPr/>
          </p:nvSpPr>
          <p:spPr>
            <a:xfrm>
              <a:off x="3193125" y="43886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53" y="333"/>
                    <a:pt x="333" y="261"/>
                    <a:pt x="333" y="167"/>
                  </a:cubicBezTo>
                  <a:cubicBezTo>
                    <a:pt x="333" y="80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7176;p67">
              <a:extLst>
                <a:ext uri="{FF2B5EF4-FFF2-40B4-BE49-F238E27FC236}">
                  <a16:creationId xmlns:a16="http://schemas.microsoft.com/office/drawing/2014/main" id="{BE3E6AE3-2457-4754-8442-321C1182BD5D}"/>
                </a:ext>
              </a:extLst>
            </p:cNvPr>
            <p:cNvSpPr/>
            <p:nvPr/>
          </p:nvSpPr>
          <p:spPr>
            <a:xfrm>
              <a:off x="3210975" y="43886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61" y="333"/>
                    <a:pt x="333" y="261"/>
                    <a:pt x="333" y="167"/>
                  </a:cubicBezTo>
                  <a:cubicBezTo>
                    <a:pt x="333" y="80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7177;p67">
              <a:extLst>
                <a:ext uri="{FF2B5EF4-FFF2-40B4-BE49-F238E27FC236}">
                  <a16:creationId xmlns:a16="http://schemas.microsoft.com/office/drawing/2014/main" id="{19CEA08C-6421-4EFC-A432-C6AB1A378FFD}"/>
                </a:ext>
              </a:extLst>
            </p:cNvPr>
            <p:cNvSpPr/>
            <p:nvPr/>
          </p:nvSpPr>
          <p:spPr>
            <a:xfrm>
              <a:off x="3228825" y="43886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80"/>
                    <a:pt x="1" y="167"/>
                  </a:cubicBezTo>
                  <a:cubicBezTo>
                    <a:pt x="1" y="261"/>
                    <a:pt x="80" y="333"/>
                    <a:pt x="167" y="333"/>
                  </a:cubicBezTo>
                  <a:cubicBezTo>
                    <a:pt x="261" y="333"/>
                    <a:pt x="333" y="261"/>
                    <a:pt x="333" y="167"/>
                  </a:cubicBezTo>
                  <a:cubicBezTo>
                    <a:pt x="333" y="80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7178;p67">
              <a:extLst>
                <a:ext uri="{FF2B5EF4-FFF2-40B4-BE49-F238E27FC236}">
                  <a16:creationId xmlns:a16="http://schemas.microsoft.com/office/drawing/2014/main" id="{AB8A580B-69F2-4E66-8615-B15A7EEA5AA3}"/>
                </a:ext>
              </a:extLst>
            </p:cNvPr>
            <p:cNvSpPr/>
            <p:nvPr/>
          </p:nvSpPr>
          <p:spPr>
            <a:xfrm>
              <a:off x="3246875" y="43886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7179;p67">
              <a:extLst>
                <a:ext uri="{FF2B5EF4-FFF2-40B4-BE49-F238E27FC236}">
                  <a16:creationId xmlns:a16="http://schemas.microsoft.com/office/drawing/2014/main" id="{3B98A386-E050-46CF-8145-8DB72EF33186}"/>
                </a:ext>
              </a:extLst>
            </p:cNvPr>
            <p:cNvSpPr/>
            <p:nvPr/>
          </p:nvSpPr>
          <p:spPr>
            <a:xfrm>
              <a:off x="3264725" y="43886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7180;p67">
              <a:extLst>
                <a:ext uri="{FF2B5EF4-FFF2-40B4-BE49-F238E27FC236}">
                  <a16:creationId xmlns:a16="http://schemas.microsoft.com/office/drawing/2014/main" id="{817181B9-FCD6-492F-924F-9FD82E0A5620}"/>
                </a:ext>
              </a:extLst>
            </p:cNvPr>
            <p:cNvSpPr/>
            <p:nvPr/>
          </p:nvSpPr>
          <p:spPr>
            <a:xfrm>
              <a:off x="3282750" y="43886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0" y="80"/>
                    <a:pt x="0" y="167"/>
                  </a:cubicBezTo>
                  <a:cubicBezTo>
                    <a:pt x="0" y="261"/>
                    <a:pt x="73" y="333"/>
                    <a:pt x="166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7181;p67">
              <a:extLst>
                <a:ext uri="{FF2B5EF4-FFF2-40B4-BE49-F238E27FC236}">
                  <a16:creationId xmlns:a16="http://schemas.microsoft.com/office/drawing/2014/main" id="{6E0BFF4B-4CF9-4945-8875-A6802C71F60F}"/>
                </a:ext>
              </a:extLst>
            </p:cNvPr>
            <p:cNvSpPr/>
            <p:nvPr/>
          </p:nvSpPr>
          <p:spPr>
            <a:xfrm>
              <a:off x="3300600" y="43886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0" y="80"/>
                    <a:pt x="0" y="167"/>
                  </a:cubicBezTo>
                  <a:cubicBezTo>
                    <a:pt x="0" y="261"/>
                    <a:pt x="73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7182;p67">
              <a:extLst>
                <a:ext uri="{FF2B5EF4-FFF2-40B4-BE49-F238E27FC236}">
                  <a16:creationId xmlns:a16="http://schemas.microsoft.com/office/drawing/2014/main" id="{7D06C516-2F9D-42DA-BB1B-ADAD422BBBB2}"/>
                </a:ext>
              </a:extLst>
            </p:cNvPr>
            <p:cNvSpPr/>
            <p:nvPr/>
          </p:nvSpPr>
          <p:spPr>
            <a:xfrm>
              <a:off x="3318450" y="43886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1" y="80"/>
                    <a:pt x="1" y="167"/>
                  </a:cubicBezTo>
                  <a:cubicBezTo>
                    <a:pt x="1" y="261"/>
                    <a:pt x="80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7183;p67">
              <a:extLst>
                <a:ext uri="{FF2B5EF4-FFF2-40B4-BE49-F238E27FC236}">
                  <a16:creationId xmlns:a16="http://schemas.microsoft.com/office/drawing/2014/main" id="{17660ABD-593F-4196-ACAE-94154B4BEA1E}"/>
                </a:ext>
              </a:extLst>
            </p:cNvPr>
            <p:cNvSpPr/>
            <p:nvPr/>
          </p:nvSpPr>
          <p:spPr>
            <a:xfrm>
              <a:off x="3336475" y="43886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53" y="333"/>
                    <a:pt x="333" y="261"/>
                    <a:pt x="333" y="167"/>
                  </a:cubicBezTo>
                  <a:cubicBezTo>
                    <a:pt x="333" y="80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7184;p67">
              <a:extLst>
                <a:ext uri="{FF2B5EF4-FFF2-40B4-BE49-F238E27FC236}">
                  <a16:creationId xmlns:a16="http://schemas.microsoft.com/office/drawing/2014/main" id="{C0A2427B-0A53-4B06-B5CC-2C375725048B}"/>
                </a:ext>
              </a:extLst>
            </p:cNvPr>
            <p:cNvSpPr/>
            <p:nvPr/>
          </p:nvSpPr>
          <p:spPr>
            <a:xfrm>
              <a:off x="3354325" y="43886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60" y="333"/>
                    <a:pt x="333" y="261"/>
                    <a:pt x="333" y="167"/>
                  </a:cubicBezTo>
                  <a:cubicBezTo>
                    <a:pt x="333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7185;p67">
              <a:extLst>
                <a:ext uri="{FF2B5EF4-FFF2-40B4-BE49-F238E27FC236}">
                  <a16:creationId xmlns:a16="http://schemas.microsoft.com/office/drawing/2014/main" id="{2844AC74-C3AB-4297-BD0E-F6259CD2C4B2}"/>
                </a:ext>
              </a:extLst>
            </p:cNvPr>
            <p:cNvSpPr/>
            <p:nvPr/>
          </p:nvSpPr>
          <p:spPr>
            <a:xfrm>
              <a:off x="3372375" y="43886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52" y="333"/>
                    <a:pt x="332" y="261"/>
                    <a:pt x="332" y="167"/>
                  </a:cubicBezTo>
                  <a:cubicBezTo>
                    <a:pt x="332" y="80"/>
                    <a:pt x="252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7186;p67">
              <a:extLst>
                <a:ext uri="{FF2B5EF4-FFF2-40B4-BE49-F238E27FC236}">
                  <a16:creationId xmlns:a16="http://schemas.microsoft.com/office/drawing/2014/main" id="{DACDC4D9-C000-4D5D-825F-508B957F3A35}"/>
                </a:ext>
              </a:extLst>
            </p:cNvPr>
            <p:cNvSpPr/>
            <p:nvPr/>
          </p:nvSpPr>
          <p:spPr>
            <a:xfrm>
              <a:off x="3390225" y="43886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7187;p67">
              <a:extLst>
                <a:ext uri="{FF2B5EF4-FFF2-40B4-BE49-F238E27FC236}">
                  <a16:creationId xmlns:a16="http://schemas.microsoft.com/office/drawing/2014/main" id="{BED63532-CFBE-4B9F-8F9B-448EF189482C}"/>
                </a:ext>
              </a:extLst>
            </p:cNvPr>
            <p:cNvSpPr/>
            <p:nvPr/>
          </p:nvSpPr>
          <p:spPr>
            <a:xfrm>
              <a:off x="3408075" y="43886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9" y="1"/>
                    <a:pt x="0" y="80"/>
                    <a:pt x="0" y="167"/>
                  </a:cubicBezTo>
                  <a:cubicBezTo>
                    <a:pt x="0" y="261"/>
                    <a:pt x="79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7188;p67">
              <a:extLst>
                <a:ext uri="{FF2B5EF4-FFF2-40B4-BE49-F238E27FC236}">
                  <a16:creationId xmlns:a16="http://schemas.microsoft.com/office/drawing/2014/main" id="{6383D3D4-1C47-4478-A67E-C5E3DCD7374F}"/>
                </a:ext>
              </a:extLst>
            </p:cNvPr>
            <p:cNvSpPr/>
            <p:nvPr/>
          </p:nvSpPr>
          <p:spPr>
            <a:xfrm>
              <a:off x="3426100" y="43886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7189;p67">
              <a:extLst>
                <a:ext uri="{FF2B5EF4-FFF2-40B4-BE49-F238E27FC236}">
                  <a16:creationId xmlns:a16="http://schemas.microsoft.com/office/drawing/2014/main" id="{514E609A-85B9-4564-B218-14EA8295AC81}"/>
                </a:ext>
              </a:extLst>
            </p:cNvPr>
            <p:cNvSpPr/>
            <p:nvPr/>
          </p:nvSpPr>
          <p:spPr>
            <a:xfrm>
              <a:off x="3443950" y="43886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7190;p67">
              <a:extLst>
                <a:ext uri="{FF2B5EF4-FFF2-40B4-BE49-F238E27FC236}">
                  <a16:creationId xmlns:a16="http://schemas.microsoft.com/office/drawing/2014/main" id="{CAFE2460-459E-4590-B063-21EA31216978}"/>
                </a:ext>
              </a:extLst>
            </p:cNvPr>
            <p:cNvSpPr/>
            <p:nvPr/>
          </p:nvSpPr>
          <p:spPr>
            <a:xfrm>
              <a:off x="3461975" y="43886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1"/>
                    <a:pt x="73" y="333"/>
                    <a:pt x="166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7191;p67">
              <a:extLst>
                <a:ext uri="{FF2B5EF4-FFF2-40B4-BE49-F238E27FC236}">
                  <a16:creationId xmlns:a16="http://schemas.microsoft.com/office/drawing/2014/main" id="{3443D472-0FE9-44BB-8BD7-E5056A5200C2}"/>
                </a:ext>
              </a:extLst>
            </p:cNvPr>
            <p:cNvSpPr/>
            <p:nvPr/>
          </p:nvSpPr>
          <p:spPr>
            <a:xfrm>
              <a:off x="3479825" y="43886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1"/>
                    <a:pt x="73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7192;p67">
              <a:extLst>
                <a:ext uri="{FF2B5EF4-FFF2-40B4-BE49-F238E27FC236}">
                  <a16:creationId xmlns:a16="http://schemas.microsoft.com/office/drawing/2014/main" id="{7826DE29-42E2-45F3-98C7-6122FC2DB5E1}"/>
                </a:ext>
              </a:extLst>
            </p:cNvPr>
            <p:cNvSpPr/>
            <p:nvPr/>
          </p:nvSpPr>
          <p:spPr>
            <a:xfrm>
              <a:off x="3497675" y="43886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80"/>
                    <a:pt x="1" y="167"/>
                  </a:cubicBezTo>
                  <a:cubicBezTo>
                    <a:pt x="1" y="261"/>
                    <a:pt x="80" y="333"/>
                    <a:pt x="167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7193;p67">
              <a:extLst>
                <a:ext uri="{FF2B5EF4-FFF2-40B4-BE49-F238E27FC236}">
                  <a16:creationId xmlns:a16="http://schemas.microsoft.com/office/drawing/2014/main" id="{C004ABCC-035D-4B14-9E92-3A5EE384C5E4}"/>
                </a:ext>
              </a:extLst>
            </p:cNvPr>
            <p:cNvSpPr/>
            <p:nvPr/>
          </p:nvSpPr>
          <p:spPr>
            <a:xfrm>
              <a:off x="3533550" y="43886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61" y="333"/>
                    <a:pt x="333" y="261"/>
                    <a:pt x="333" y="167"/>
                  </a:cubicBezTo>
                  <a:cubicBezTo>
                    <a:pt x="333" y="80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7194;p67">
              <a:extLst>
                <a:ext uri="{FF2B5EF4-FFF2-40B4-BE49-F238E27FC236}">
                  <a16:creationId xmlns:a16="http://schemas.microsoft.com/office/drawing/2014/main" id="{5B7083B2-5FFF-4378-94DD-726B89271BE7}"/>
                </a:ext>
              </a:extLst>
            </p:cNvPr>
            <p:cNvSpPr/>
            <p:nvPr/>
          </p:nvSpPr>
          <p:spPr>
            <a:xfrm>
              <a:off x="2655450" y="44067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7195;p67">
              <a:extLst>
                <a:ext uri="{FF2B5EF4-FFF2-40B4-BE49-F238E27FC236}">
                  <a16:creationId xmlns:a16="http://schemas.microsoft.com/office/drawing/2014/main" id="{E6AADEC4-4388-4E31-AB19-6887F8CEDFA3}"/>
                </a:ext>
              </a:extLst>
            </p:cNvPr>
            <p:cNvSpPr/>
            <p:nvPr/>
          </p:nvSpPr>
          <p:spPr>
            <a:xfrm>
              <a:off x="2673300" y="44067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7196;p67">
              <a:extLst>
                <a:ext uri="{FF2B5EF4-FFF2-40B4-BE49-F238E27FC236}">
                  <a16:creationId xmlns:a16="http://schemas.microsoft.com/office/drawing/2014/main" id="{8A67EF82-D7EE-4167-B0FC-5A5578EF34FF}"/>
                </a:ext>
              </a:extLst>
            </p:cNvPr>
            <p:cNvSpPr/>
            <p:nvPr/>
          </p:nvSpPr>
          <p:spPr>
            <a:xfrm>
              <a:off x="2691150" y="44067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7197;p67">
              <a:extLst>
                <a:ext uri="{FF2B5EF4-FFF2-40B4-BE49-F238E27FC236}">
                  <a16:creationId xmlns:a16="http://schemas.microsoft.com/office/drawing/2014/main" id="{D990042B-A854-4640-8819-B5C2F74D85DD}"/>
                </a:ext>
              </a:extLst>
            </p:cNvPr>
            <p:cNvSpPr/>
            <p:nvPr/>
          </p:nvSpPr>
          <p:spPr>
            <a:xfrm>
              <a:off x="2709175" y="44067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7198;p67">
              <a:extLst>
                <a:ext uri="{FF2B5EF4-FFF2-40B4-BE49-F238E27FC236}">
                  <a16:creationId xmlns:a16="http://schemas.microsoft.com/office/drawing/2014/main" id="{A47583CD-ACE8-4341-A962-78F618D757E2}"/>
                </a:ext>
              </a:extLst>
            </p:cNvPr>
            <p:cNvSpPr/>
            <p:nvPr/>
          </p:nvSpPr>
          <p:spPr>
            <a:xfrm>
              <a:off x="2727025" y="44067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7199;p67">
              <a:extLst>
                <a:ext uri="{FF2B5EF4-FFF2-40B4-BE49-F238E27FC236}">
                  <a16:creationId xmlns:a16="http://schemas.microsoft.com/office/drawing/2014/main" id="{0392678A-F3AA-4E99-976E-4FE58F64C2DE}"/>
                </a:ext>
              </a:extLst>
            </p:cNvPr>
            <p:cNvSpPr/>
            <p:nvPr/>
          </p:nvSpPr>
          <p:spPr>
            <a:xfrm>
              <a:off x="2745075" y="4406725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7200;p67">
              <a:extLst>
                <a:ext uri="{FF2B5EF4-FFF2-40B4-BE49-F238E27FC236}">
                  <a16:creationId xmlns:a16="http://schemas.microsoft.com/office/drawing/2014/main" id="{F2613F39-0292-4781-A5CD-2AC51BA9DA81}"/>
                </a:ext>
              </a:extLst>
            </p:cNvPr>
            <p:cNvSpPr/>
            <p:nvPr/>
          </p:nvSpPr>
          <p:spPr>
            <a:xfrm>
              <a:off x="2762925" y="4406725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7201;p67">
              <a:extLst>
                <a:ext uri="{FF2B5EF4-FFF2-40B4-BE49-F238E27FC236}">
                  <a16:creationId xmlns:a16="http://schemas.microsoft.com/office/drawing/2014/main" id="{CA19F35A-D8F6-4CE6-AAE7-803104D6A5C7}"/>
                </a:ext>
              </a:extLst>
            </p:cNvPr>
            <p:cNvSpPr/>
            <p:nvPr/>
          </p:nvSpPr>
          <p:spPr>
            <a:xfrm>
              <a:off x="2780775" y="4406725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9" y="0"/>
                    <a:pt x="0" y="72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7202;p67">
              <a:extLst>
                <a:ext uri="{FF2B5EF4-FFF2-40B4-BE49-F238E27FC236}">
                  <a16:creationId xmlns:a16="http://schemas.microsoft.com/office/drawing/2014/main" id="{831993B3-4366-4931-AC9B-7B773FC54519}"/>
                </a:ext>
              </a:extLst>
            </p:cNvPr>
            <p:cNvSpPr/>
            <p:nvPr/>
          </p:nvSpPr>
          <p:spPr>
            <a:xfrm>
              <a:off x="2798800" y="44067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7203;p67">
              <a:extLst>
                <a:ext uri="{FF2B5EF4-FFF2-40B4-BE49-F238E27FC236}">
                  <a16:creationId xmlns:a16="http://schemas.microsoft.com/office/drawing/2014/main" id="{B83EBBFE-FD85-4A09-A8D8-81CAF348B872}"/>
                </a:ext>
              </a:extLst>
            </p:cNvPr>
            <p:cNvSpPr/>
            <p:nvPr/>
          </p:nvSpPr>
          <p:spPr>
            <a:xfrm>
              <a:off x="2816650" y="44067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7204;p67">
              <a:extLst>
                <a:ext uri="{FF2B5EF4-FFF2-40B4-BE49-F238E27FC236}">
                  <a16:creationId xmlns:a16="http://schemas.microsoft.com/office/drawing/2014/main" id="{2B3FAAA0-00A5-427D-A5EE-2624E7D526FF}"/>
                </a:ext>
              </a:extLst>
            </p:cNvPr>
            <p:cNvSpPr/>
            <p:nvPr/>
          </p:nvSpPr>
          <p:spPr>
            <a:xfrm>
              <a:off x="3031750" y="44067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7205;p67">
              <a:extLst>
                <a:ext uri="{FF2B5EF4-FFF2-40B4-BE49-F238E27FC236}">
                  <a16:creationId xmlns:a16="http://schemas.microsoft.com/office/drawing/2014/main" id="{3AD5A02F-79C3-4B64-9B19-3EC99D7BE64E}"/>
                </a:ext>
              </a:extLst>
            </p:cNvPr>
            <p:cNvSpPr/>
            <p:nvPr/>
          </p:nvSpPr>
          <p:spPr>
            <a:xfrm>
              <a:off x="3031750" y="43886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60" y="333"/>
                    <a:pt x="333" y="261"/>
                    <a:pt x="333" y="167"/>
                  </a:cubicBezTo>
                  <a:cubicBezTo>
                    <a:pt x="333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7206;p67">
              <a:extLst>
                <a:ext uri="{FF2B5EF4-FFF2-40B4-BE49-F238E27FC236}">
                  <a16:creationId xmlns:a16="http://schemas.microsoft.com/office/drawing/2014/main" id="{57DE85E8-0B1F-45FA-B9E9-95F96EBCC6A6}"/>
                </a:ext>
              </a:extLst>
            </p:cNvPr>
            <p:cNvSpPr/>
            <p:nvPr/>
          </p:nvSpPr>
          <p:spPr>
            <a:xfrm>
              <a:off x="3049600" y="44067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7207;p67">
              <a:extLst>
                <a:ext uri="{FF2B5EF4-FFF2-40B4-BE49-F238E27FC236}">
                  <a16:creationId xmlns:a16="http://schemas.microsoft.com/office/drawing/2014/main" id="{E6912B1E-1A9C-4EF7-A26F-F566A84E4227}"/>
                </a:ext>
              </a:extLst>
            </p:cNvPr>
            <p:cNvSpPr/>
            <p:nvPr/>
          </p:nvSpPr>
          <p:spPr>
            <a:xfrm>
              <a:off x="3067650" y="4406725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2" y="332"/>
                    <a:pt x="332" y="260"/>
                    <a:pt x="332" y="166"/>
                  </a:cubicBezTo>
                  <a:cubicBezTo>
                    <a:pt x="332" y="72"/>
                    <a:pt x="252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7208;p67">
              <a:extLst>
                <a:ext uri="{FF2B5EF4-FFF2-40B4-BE49-F238E27FC236}">
                  <a16:creationId xmlns:a16="http://schemas.microsoft.com/office/drawing/2014/main" id="{250E01F3-7A30-4156-A01A-8D7B44A02B45}"/>
                </a:ext>
              </a:extLst>
            </p:cNvPr>
            <p:cNvSpPr/>
            <p:nvPr/>
          </p:nvSpPr>
          <p:spPr>
            <a:xfrm>
              <a:off x="3103525" y="44067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7209;p67">
              <a:extLst>
                <a:ext uri="{FF2B5EF4-FFF2-40B4-BE49-F238E27FC236}">
                  <a16:creationId xmlns:a16="http://schemas.microsoft.com/office/drawing/2014/main" id="{3E9946D1-7925-4518-898F-75DEFB67CFB0}"/>
                </a:ext>
              </a:extLst>
            </p:cNvPr>
            <p:cNvSpPr/>
            <p:nvPr/>
          </p:nvSpPr>
          <p:spPr>
            <a:xfrm>
              <a:off x="3121375" y="44067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7210;p67">
              <a:extLst>
                <a:ext uri="{FF2B5EF4-FFF2-40B4-BE49-F238E27FC236}">
                  <a16:creationId xmlns:a16="http://schemas.microsoft.com/office/drawing/2014/main" id="{B61246DE-8B21-4825-8243-5137ED93C1EC}"/>
                </a:ext>
              </a:extLst>
            </p:cNvPr>
            <p:cNvSpPr/>
            <p:nvPr/>
          </p:nvSpPr>
          <p:spPr>
            <a:xfrm>
              <a:off x="3121375" y="4423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7211;p67">
              <a:extLst>
                <a:ext uri="{FF2B5EF4-FFF2-40B4-BE49-F238E27FC236}">
                  <a16:creationId xmlns:a16="http://schemas.microsoft.com/office/drawing/2014/main" id="{3BA9690D-0A7E-4F42-B5BA-1340830B0A22}"/>
                </a:ext>
              </a:extLst>
            </p:cNvPr>
            <p:cNvSpPr/>
            <p:nvPr/>
          </p:nvSpPr>
          <p:spPr>
            <a:xfrm>
              <a:off x="3139225" y="44067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7212;p67">
              <a:extLst>
                <a:ext uri="{FF2B5EF4-FFF2-40B4-BE49-F238E27FC236}">
                  <a16:creationId xmlns:a16="http://schemas.microsoft.com/office/drawing/2014/main" id="{C6ACD344-73A9-43F5-8B84-F7FF520BB74A}"/>
                </a:ext>
              </a:extLst>
            </p:cNvPr>
            <p:cNvSpPr/>
            <p:nvPr/>
          </p:nvSpPr>
          <p:spPr>
            <a:xfrm>
              <a:off x="3139225" y="4423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73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7213;p67">
              <a:extLst>
                <a:ext uri="{FF2B5EF4-FFF2-40B4-BE49-F238E27FC236}">
                  <a16:creationId xmlns:a16="http://schemas.microsoft.com/office/drawing/2014/main" id="{03A1834E-5086-4D0F-95EA-73511DEC5AAA}"/>
                </a:ext>
              </a:extLst>
            </p:cNvPr>
            <p:cNvSpPr/>
            <p:nvPr/>
          </p:nvSpPr>
          <p:spPr>
            <a:xfrm>
              <a:off x="3157250" y="44067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7214;p67">
              <a:extLst>
                <a:ext uri="{FF2B5EF4-FFF2-40B4-BE49-F238E27FC236}">
                  <a16:creationId xmlns:a16="http://schemas.microsoft.com/office/drawing/2014/main" id="{654DFB3C-0C05-4679-9992-72B6FDF68495}"/>
                </a:ext>
              </a:extLst>
            </p:cNvPr>
            <p:cNvSpPr/>
            <p:nvPr/>
          </p:nvSpPr>
          <p:spPr>
            <a:xfrm>
              <a:off x="3157250" y="44240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7215;p67">
              <a:extLst>
                <a:ext uri="{FF2B5EF4-FFF2-40B4-BE49-F238E27FC236}">
                  <a16:creationId xmlns:a16="http://schemas.microsoft.com/office/drawing/2014/main" id="{8CBC2740-4044-4CCC-A7CB-9350E8A0EFF4}"/>
                </a:ext>
              </a:extLst>
            </p:cNvPr>
            <p:cNvSpPr/>
            <p:nvPr/>
          </p:nvSpPr>
          <p:spPr>
            <a:xfrm>
              <a:off x="3175100" y="44240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7216;p67">
              <a:extLst>
                <a:ext uri="{FF2B5EF4-FFF2-40B4-BE49-F238E27FC236}">
                  <a16:creationId xmlns:a16="http://schemas.microsoft.com/office/drawing/2014/main" id="{0AE35897-3D79-4BC7-A75A-468FE9E052B2}"/>
                </a:ext>
              </a:extLst>
            </p:cNvPr>
            <p:cNvSpPr/>
            <p:nvPr/>
          </p:nvSpPr>
          <p:spPr>
            <a:xfrm>
              <a:off x="3175100" y="44483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7217;p67">
              <a:extLst>
                <a:ext uri="{FF2B5EF4-FFF2-40B4-BE49-F238E27FC236}">
                  <a16:creationId xmlns:a16="http://schemas.microsoft.com/office/drawing/2014/main" id="{AE60612F-030E-4DCE-A6F0-DD0D7DEBE26E}"/>
                </a:ext>
              </a:extLst>
            </p:cNvPr>
            <p:cNvSpPr/>
            <p:nvPr/>
          </p:nvSpPr>
          <p:spPr>
            <a:xfrm>
              <a:off x="3175100" y="44067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7218;p67">
              <a:extLst>
                <a:ext uri="{FF2B5EF4-FFF2-40B4-BE49-F238E27FC236}">
                  <a16:creationId xmlns:a16="http://schemas.microsoft.com/office/drawing/2014/main" id="{D15B04DB-9F27-411B-BF5E-2F9E69AAB79E}"/>
                </a:ext>
              </a:extLst>
            </p:cNvPr>
            <p:cNvSpPr/>
            <p:nvPr/>
          </p:nvSpPr>
          <p:spPr>
            <a:xfrm>
              <a:off x="3193125" y="44067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7219;p67">
              <a:extLst>
                <a:ext uri="{FF2B5EF4-FFF2-40B4-BE49-F238E27FC236}">
                  <a16:creationId xmlns:a16="http://schemas.microsoft.com/office/drawing/2014/main" id="{63EE7B27-E9EC-4943-BA58-FE6D3D32A148}"/>
                </a:ext>
              </a:extLst>
            </p:cNvPr>
            <p:cNvSpPr/>
            <p:nvPr/>
          </p:nvSpPr>
          <p:spPr>
            <a:xfrm>
              <a:off x="3210975" y="44067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7220;p67">
              <a:extLst>
                <a:ext uri="{FF2B5EF4-FFF2-40B4-BE49-F238E27FC236}">
                  <a16:creationId xmlns:a16="http://schemas.microsoft.com/office/drawing/2014/main" id="{60145049-A7AD-4973-93CD-2EF3D9DEF4DC}"/>
                </a:ext>
              </a:extLst>
            </p:cNvPr>
            <p:cNvSpPr/>
            <p:nvPr/>
          </p:nvSpPr>
          <p:spPr>
            <a:xfrm>
              <a:off x="3228825" y="44067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7221;p67">
              <a:extLst>
                <a:ext uri="{FF2B5EF4-FFF2-40B4-BE49-F238E27FC236}">
                  <a16:creationId xmlns:a16="http://schemas.microsoft.com/office/drawing/2014/main" id="{44760E5C-DABB-42E1-B461-D08C2C0A7464}"/>
                </a:ext>
              </a:extLst>
            </p:cNvPr>
            <p:cNvSpPr/>
            <p:nvPr/>
          </p:nvSpPr>
          <p:spPr>
            <a:xfrm>
              <a:off x="3246875" y="4406725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7222;p67">
              <a:extLst>
                <a:ext uri="{FF2B5EF4-FFF2-40B4-BE49-F238E27FC236}">
                  <a16:creationId xmlns:a16="http://schemas.microsoft.com/office/drawing/2014/main" id="{1180AF62-75CF-46AF-A87E-C35D96F4996B}"/>
                </a:ext>
              </a:extLst>
            </p:cNvPr>
            <p:cNvSpPr/>
            <p:nvPr/>
          </p:nvSpPr>
          <p:spPr>
            <a:xfrm>
              <a:off x="3264725" y="4406725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7223;p67">
              <a:extLst>
                <a:ext uri="{FF2B5EF4-FFF2-40B4-BE49-F238E27FC236}">
                  <a16:creationId xmlns:a16="http://schemas.microsoft.com/office/drawing/2014/main" id="{D68B3849-5230-4916-8A6B-75AC37B29823}"/>
                </a:ext>
              </a:extLst>
            </p:cNvPr>
            <p:cNvSpPr/>
            <p:nvPr/>
          </p:nvSpPr>
          <p:spPr>
            <a:xfrm>
              <a:off x="3282750" y="44067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3" y="0"/>
                    <a:pt x="0" y="72"/>
                    <a:pt x="0" y="166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7224;p67">
              <a:extLst>
                <a:ext uri="{FF2B5EF4-FFF2-40B4-BE49-F238E27FC236}">
                  <a16:creationId xmlns:a16="http://schemas.microsoft.com/office/drawing/2014/main" id="{DBC34491-A1AA-448C-AF58-DDD62427C6A4}"/>
                </a:ext>
              </a:extLst>
            </p:cNvPr>
            <p:cNvSpPr/>
            <p:nvPr/>
          </p:nvSpPr>
          <p:spPr>
            <a:xfrm>
              <a:off x="3300600" y="44067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3" y="0"/>
                    <a:pt x="0" y="72"/>
                    <a:pt x="0" y="166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7225;p67">
              <a:extLst>
                <a:ext uri="{FF2B5EF4-FFF2-40B4-BE49-F238E27FC236}">
                  <a16:creationId xmlns:a16="http://schemas.microsoft.com/office/drawing/2014/main" id="{89BB78FF-7422-4E18-ABA6-F8C9FFCD2F2F}"/>
                </a:ext>
              </a:extLst>
            </p:cNvPr>
            <p:cNvSpPr/>
            <p:nvPr/>
          </p:nvSpPr>
          <p:spPr>
            <a:xfrm>
              <a:off x="3318450" y="44067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7226;p67">
              <a:extLst>
                <a:ext uri="{FF2B5EF4-FFF2-40B4-BE49-F238E27FC236}">
                  <a16:creationId xmlns:a16="http://schemas.microsoft.com/office/drawing/2014/main" id="{F79DA234-98F7-41E7-805A-B1493D133A72}"/>
                </a:ext>
              </a:extLst>
            </p:cNvPr>
            <p:cNvSpPr/>
            <p:nvPr/>
          </p:nvSpPr>
          <p:spPr>
            <a:xfrm>
              <a:off x="3336475" y="44067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7227;p67">
              <a:extLst>
                <a:ext uri="{FF2B5EF4-FFF2-40B4-BE49-F238E27FC236}">
                  <a16:creationId xmlns:a16="http://schemas.microsoft.com/office/drawing/2014/main" id="{68D5F528-21BE-4FB3-B476-F101E0B17A2E}"/>
                </a:ext>
              </a:extLst>
            </p:cNvPr>
            <p:cNvSpPr/>
            <p:nvPr/>
          </p:nvSpPr>
          <p:spPr>
            <a:xfrm>
              <a:off x="3354325" y="44067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7228;p67">
              <a:extLst>
                <a:ext uri="{FF2B5EF4-FFF2-40B4-BE49-F238E27FC236}">
                  <a16:creationId xmlns:a16="http://schemas.microsoft.com/office/drawing/2014/main" id="{B83FD8AF-9699-4760-9F07-A10B2D4592A1}"/>
                </a:ext>
              </a:extLst>
            </p:cNvPr>
            <p:cNvSpPr/>
            <p:nvPr/>
          </p:nvSpPr>
          <p:spPr>
            <a:xfrm>
              <a:off x="3372375" y="4406725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2" y="332"/>
                    <a:pt x="332" y="260"/>
                    <a:pt x="332" y="166"/>
                  </a:cubicBezTo>
                  <a:cubicBezTo>
                    <a:pt x="332" y="72"/>
                    <a:pt x="252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7229;p67">
              <a:extLst>
                <a:ext uri="{FF2B5EF4-FFF2-40B4-BE49-F238E27FC236}">
                  <a16:creationId xmlns:a16="http://schemas.microsoft.com/office/drawing/2014/main" id="{F0A822F8-975D-44DF-8E5C-26186A1CDB9F}"/>
                </a:ext>
              </a:extLst>
            </p:cNvPr>
            <p:cNvSpPr/>
            <p:nvPr/>
          </p:nvSpPr>
          <p:spPr>
            <a:xfrm>
              <a:off x="3390225" y="4406725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7230;p67">
              <a:extLst>
                <a:ext uri="{FF2B5EF4-FFF2-40B4-BE49-F238E27FC236}">
                  <a16:creationId xmlns:a16="http://schemas.microsoft.com/office/drawing/2014/main" id="{54FD24B2-5345-4F60-8658-3624BAD2ACE4}"/>
                </a:ext>
              </a:extLst>
            </p:cNvPr>
            <p:cNvSpPr/>
            <p:nvPr/>
          </p:nvSpPr>
          <p:spPr>
            <a:xfrm>
              <a:off x="3408075" y="4406725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9" y="0"/>
                    <a:pt x="0" y="72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7231;p67">
              <a:extLst>
                <a:ext uri="{FF2B5EF4-FFF2-40B4-BE49-F238E27FC236}">
                  <a16:creationId xmlns:a16="http://schemas.microsoft.com/office/drawing/2014/main" id="{6281855F-A509-4DDE-85B4-552EE9E4D3E1}"/>
                </a:ext>
              </a:extLst>
            </p:cNvPr>
            <p:cNvSpPr/>
            <p:nvPr/>
          </p:nvSpPr>
          <p:spPr>
            <a:xfrm>
              <a:off x="3426100" y="44067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7232;p67">
              <a:extLst>
                <a:ext uri="{FF2B5EF4-FFF2-40B4-BE49-F238E27FC236}">
                  <a16:creationId xmlns:a16="http://schemas.microsoft.com/office/drawing/2014/main" id="{F73E0325-3838-4CA9-BDDD-F09468DE621E}"/>
                </a:ext>
              </a:extLst>
            </p:cNvPr>
            <p:cNvSpPr/>
            <p:nvPr/>
          </p:nvSpPr>
          <p:spPr>
            <a:xfrm>
              <a:off x="3443950" y="44067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7233;p67">
              <a:extLst>
                <a:ext uri="{FF2B5EF4-FFF2-40B4-BE49-F238E27FC236}">
                  <a16:creationId xmlns:a16="http://schemas.microsoft.com/office/drawing/2014/main" id="{86FF4085-BEF2-4FD7-827A-5761C600BE27}"/>
                </a:ext>
              </a:extLst>
            </p:cNvPr>
            <p:cNvSpPr/>
            <p:nvPr/>
          </p:nvSpPr>
          <p:spPr>
            <a:xfrm>
              <a:off x="3461975" y="44067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7234;p67">
              <a:extLst>
                <a:ext uri="{FF2B5EF4-FFF2-40B4-BE49-F238E27FC236}">
                  <a16:creationId xmlns:a16="http://schemas.microsoft.com/office/drawing/2014/main" id="{F6282C02-8565-4E79-8649-31C006E4940F}"/>
                </a:ext>
              </a:extLst>
            </p:cNvPr>
            <p:cNvSpPr/>
            <p:nvPr/>
          </p:nvSpPr>
          <p:spPr>
            <a:xfrm>
              <a:off x="3479825" y="44067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7235;p67">
              <a:extLst>
                <a:ext uri="{FF2B5EF4-FFF2-40B4-BE49-F238E27FC236}">
                  <a16:creationId xmlns:a16="http://schemas.microsoft.com/office/drawing/2014/main" id="{1EA91308-6DA9-4FD0-919C-C3FFD98A1DF6}"/>
                </a:ext>
              </a:extLst>
            </p:cNvPr>
            <p:cNvSpPr/>
            <p:nvPr/>
          </p:nvSpPr>
          <p:spPr>
            <a:xfrm>
              <a:off x="3533550" y="44067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7236;p67">
              <a:extLst>
                <a:ext uri="{FF2B5EF4-FFF2-40B4-BE49-F238E27FC236}">
                  <a16:creationId xmlns:a16="http://schemas.microsoft.com/office/drawing/2014/main" id="{664FA2DD-4C0F-4F20-A023-AC24A0A51F3F}"/>
                </a:ext>
              </a:extLst>
            </p:cNvPr>
            <p:cNvSpPr/>
            <p:nvPr/>
          </p:nvSpPr>
          <p:spPr>
            <a:xfrm>
              <a:off x="2655450" y="44245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7237;p67">
              <a:extLst>
                <a:ext uri="{FF2B5EF4-FFF2-40B4-BE49-F238E27FC236}">
                  <a16:creationId xmlns:a16="http://schemas.microsoft.com/office/drawing/2014/main" id="{575BD4B5-6CDA-45AC-AA7B-0489C9DC3F5D}"/>
                </a:ext>
              </a:extLst>
            </p:cNvPr>
            <p:cNvSpPr/>
            <p:nvPr/>
          </p:nvSpPr>
          <p:spPr>
            <a:xfrm>
              <a:off x="2673300" y="44245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7238;p67">
              <a:extLst>
                <a:ext uri="{FF2B5EF4-FFF2-40B4-BE49-F238E27FC236}">
                  <a16:creationId xmlns:a16="http://schemas.microsoft.com/office/drawing/2014/main" id="{8E3C267F-3263-4455-8F20-B6487F323AE0}"/>
                </a:ext>
              </a:extLst>
            </p:cNvPr>
            <p:cNvSpPr/>
            <p:nvPr/>
          </p:nvSpPr>
          <p:spPr>
            <a:xfrm>
              <a:off x="2691150" y="44245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80" y="0"/>
                    <a:pt x="1" y="80"/>
                    <a:pt x="1" y="166"/>
                  </a:cubicBezTo>
                  <a:cubicBezTo>
                    <a:pt x="1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7239;p67">
              <a:extLst>
                <a:ext uri="{FF2B5EF4-FFF2-40B4-BE49-F238E27FC236}">
                  <a16:creationId xmlns:a16="http://schemas.microsoft.com/office/drawing/2014/main" id="{E33E0290-A87C-4699-A7AE-2D4821415361}"/>
                </a:ext>
              </a:extLst>
            </p:cNvPr>
            <p:cNvSpPr/>
            <p:nvPr/>
          </p:nvSpPr>
          <p:spPr>
            <a:xfrm>
              <a:off x="2709175" y="44245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80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7240;p67">
              <a:extLst>
                <a:ext uri="{FF2B5EF4-FFF2-40B4-BE49-F238E27FC236}">
                  <a16:creationId xmlns:a16="http://schemas.microsoft.com/office/drawing/2014/main" id="{AA80C482-97EE-48E2-BD53-F7D3BB3FECF7}"/>
                </a:ext>
              </a:extLst>
            </p:cNvPr>
            <p:cNvSpPr/>
            <p:nvPr/>
          </p:nvSpPr>
          <p:spPr>
            <a:xfrm>
              <a:off x="2727025" y="44245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80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80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7241;p67">
              <a:extLst>
                <a:ext uri="{FF2B5EF4-FFF2-40B4-BE49-F238E27FC236}">
                  <a16:creationId xmlns:a16="http://schemas.microsoft.com/office/drawing/2014/main" id="{2C18C0EA-D984-49B3-8E95-4AF93A0D984F}"/>
                </a:ext>
              </a:extLst>
            </p:cNvPr>
            <p:cNvSpPr/>
            <p:nvPr/>
          </p:nvSpPr>
          <p:spPr>
            <a:xfrm>
              <a:off x="2745075" y="44245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7242;p67">
              <a:extLst>
                <a:ext uri="{FF2B5EF4-FFF2-40B4-BE49-F238E27FC236}">
                  <a16:creationId xmlns:a16="http://schemas.microsoft.com/office/drawing/2014/main" id="{C93A353B-D262-4CA5-8006-894C5D411E29}"/>
                </a:ext>
              </a:extLst>
            </p:cNvPr>
            <p:cNvSpPr/>
            <p:nvPr/>
          </p:nvSpPr>
          <p:spPr>
            <a:xfrm>
              <a:off x="2762925" y="44245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7243;p67">
              <a:extLst>
                <a:ext uri="{FF2B5EF4-FFF2-40B4-BE49-F238E27FC236}">
                  <a16:creationId xmlns:a16="http://schemas.microsoft.com/office/drawing/2014/main" id="{243DB8F1-E97F-4FE7-80CA-24EDC5C6FED1}"/>
                </a:ext>
              </a:extLst>
            </p:cNvPr>
            <p:cNvSpPr/>
            <p:nvPr/>
          </p:nvSpPr>
          <p:spPr>
            <a:xfrm>
              <a:off x="2780775" y="44245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9" y="0"/>
                    <a:pt x="0" y="80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7244;p67">
              <a:extLst>
                <a:ext uri="{FF2B5EF4-FFF2-40B4-BE49-F238E27FC236}">
                  <a16:creationId xmlns:a16="http://schemas.microsoft.com/office/drawing/2014/main" id="{6DD94E01-C67C-407D-B598-AC8CD783D9E5}"/>
                </a:ext>
              </a:extLst>
            </p:cNvPr>
            <p:cNvSpPr/>
            <p:nvPr/>
          </p:nvSpPr>
          <p:spPr>
            <a:xfrm>
              <a:off x="2798800" y="44245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7245;p67">
              <a:extLst>
                <a:ext uri="{FF2B5EF4-FFF2-40B4-BE49-F238E27FC236}">
                  <a16:creationId xmlns:a16="http://schemas.microsoft.com/office/drawing/2014/main" id="{0A859770-1439-42D1-9D92-B3AFDB6844E6}"/>
                </a:ext>
              </a:extLst>
            </p:cNvPr>
            <p:cNvSpPr/>
            <p:nvPr/>
          </p:nvSpPr>
          <p:spPr>
            <a:xfrm>
              <a:off x="3067650" y="44245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2" y="332"/>
                    <a:pt x="332" y="260"/>
                    <a:pt x="332" y="166"/>
                  </a:cubicBezTo>
                  <a:cubicBezTo>
                    <a:pt x="332" y="80"/>
                    <a:pt x="252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7246;p67">
              <a:extLst>
                <a:ext uri="{FF2B5EF4-FFF2-40B4-BE49-F238E27FC236}">
                  <a16:creationId xmlns:a16="http://schemas.microsoft.com/office/drawing/2014/main" id="{4F385574-6996-493A-98A0-F85589BAE2A3}"/>
                </a:ext>
              </a:extLst>
            </p:cNvPr>
            <p:cNvSpPr/>
            <p:nvPr/>
          </p:nvSpPr>
          <p:spPr>
            <a:xfrm>
              <a:off x="3085500" y="44245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9" y="0"/>
                    <a:pt x="0" y="80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7247;p67">
              <a:extLst>
                <a:ext uri="{FF2B5EF4-FFF2-40B4-BE49-F238E27FC236}">
                  <a16:creationId xmlns:a16="http://schemas.microsoft.com/office/drawing/2014/main" id="{28F568C1-CD56-4EF9-823D-4AB9F8DF3F96}"/>
                </a:ext>
              </a:extLst>
            </p:cNvPr>
            <p:cNvSpPr/>
            <p:nvPr/>
          </p:nvSpPr>
          <p:spPr>
            <a:xfrm>
              <a:off x="3193125" y="44245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80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7248;p67">
              <a:extLst>
                <a:ext uri="{FF2B5EF4-FFF2-40B4-BE49-F238E27FC236}">
                  <a16:creationId xmlns:a16="http://schemas.microsoft.com/office/drawing/2014/main" id="{1360B62D-2DDA-4226-811B-D674AB79872A}"/>
                </a:ext>
              </a:extLst>
            </p:cNvPr>
            <p:cNvSpPr/>
            <p:nvPr/>
          </p:nvSpPr>
          <p:spPr>
            <a:xfrm>
              <a:off x="3210975" y="44245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80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7249;p67">
              <a:extLst>
                <a:ext uri="{FF2B5EF4-FFF2-40B4-BE49-F238E27FC236}">
                  <a16:creationId xmlns:a16="http://schemas.microsoft.com/office/drawing/2014/main" id="{1802FD69-103F-4B5C-BC83-5AF59B571648}"/>
                </a:ext>
              </a:extLst>
            </p:cNvPr>
            <p:cNvSpPr/>
            <p:nvPr/>
          </p:nvSpPr>
          <p:spPr>
            <a:xfrm>
              <a:off x="3228825" y="44245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80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80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7250;p67">
              <a:extLst>
                <a:ext uri="{FF2B5EF4-FFF2-40B4-BE49-F238E27FC236}">
                  <a16:creationId xmlns:a16="http://schemas.microsoft.com/office/drawing/2014/main" id="{3D5A62A2-AF33-4663-A593-1FD477660AFE}"/>
                </a:ext>
              </a:extLst>
            </p:cNvPr>
            <p:cNvSpPr/>
            <p:nvPr/>
          </p:nvSpPr>
          <p:spPr>
            <a:xfrm>
              <a:off x="3246875" y="44245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7251;p67">
              <a:extLst>
                <a:ext uri="{FF2B5EF4-FFF2-40B4-BE49-F238E27FC236}">
                  <a16:creationId xmlns:a16="http://schemas.microsoft.com/office/drawing/2014/main" id="{E1CF1C68-9D4F-4824-B4CF-EE0BCF559291}"/>
                </a:ext>
              </a:extLst>
            </p:cNvPr>
            <p:cNvSpPr/>
            <p:nvPr/>
          </p:nvSpPr>
          <p:spPr>
            <a:xfrm>
              <a:off x="3264725" y="44245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7252;p67">
              <a:extLst>
                <a:ext uri="{FF2B5EF4-FFF2-40B4-BE49-F238E27FC236}">
                  <a16:creationId xmlns:a16="http://schemas.microsoft.com/office/drawing/2014/main" id="{E40BBFF6-86DA-4A36-BDE0-C5E47D25AB4D}"/>
                </a:ext>
              </a:extLst>
            </p:cNvPr>
            <p:cNvSpPr/>
            <p:nvPr/>
          </p:nvSpPr>
          <p:spPr>
            <a:xfrm>
              <a:off x="3282750" y="44245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3" y="0"/>
                    <a:pt x="0" y="80"/>
                    <a:pt x="0" y="166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7253;p67">
              <a:extLst>
                <a:ext uri="{FF2B5EF4-FFF2-40B4-BE49-F238E27FC236}">
                  <a16:creationId xmlns:a16="http://schemas.microsoft.com/office/drawing/2014/main" id="{BD4FA595-A38E-4ECD-86BD-134664E41075}"/>
                </a:ext>
              </a:extLst>
            </p:cNvPr>
            <p:cNvSpPr/>
            <p:nvPr/>
          </p:nvSpPr>
          <p:spPr>
            <a:xfrm>
              <a:off x="3300600" y="44245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3" y="0"/>
                    <a:pt x="0" y="80"/>
                    <a:pt x="0" y="166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7254;p67">
              <a:extLst>
                <a:ext uri="{FF2B5EF4-FFF2-40B4-BE49-F238E27FC236}">
                  <a16:creationId xmlns:a16="http://schemas.microsoft.com/office/drawing/2014/main" id="{EC8BE442-73FB-4B6B-AC81-1CE35557ADEB}"/>
                </a:ext>
              </a:extLst>
            </p:cNvPr>
            <p:cNvSpPr/>
            <p:nvPr/>
          </p:nvSpPr>
          <p:spPr>
            <a:xfrm>
              <a:off x="3318450" y="44245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80" y="0"/>
                    <a:pt x="1" y="80"/>
                    <a:pt x="1" y="166"/>
                  </a:cubicBezTo>
                  <a:cubicBezTo>
                    <a:pt x="1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7255;p67">
              <a:extLst>
                <a:ext uri="{FF2B5EF4-FFF2-40B4-BE49-F238E27FC236}">
                  <a16:creationId xmlns:a16="http://schemas.microsoft.com/office/drawing/2014/main" id="{08014C90-F17C-48B4-889A-8931553C2565}"/>
                </a:ext>
              </a:extLst>
            </p:cNvPr>
            <p:cNvSpPr/>
            <p:nvPr/>
          </p:nvSpPr>
          <p:spPr>
            <a:xfrm>
              <a:off x="3336475" y="44245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80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7256;p67">
              <a:extLst>
                <a:ext uri="{FF2B5EF4-FFF2-40B4-BE49-F238E27FC236}">
                  <a16:creationId xmlns:a16="http://schemas.microsoft.com/office/drawing/2014/main" id="{EC9A57D5-E38F-4322-A06E-00E31450C64F}"/>
                </a:ext>
              </a:extLst>
            </p:cNvPr>
            <p:cNvSpPr/>
            <p:nvPr/>
          </p:nvSpPr>
          <p:spPr>
            <a:xfrm>
              <a:off x="3354325" y="44245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80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7257;p67">
              <a:extLst>
                <a:ext uri="{FF2B5EF4-FFF2-40B4-BE49-F238E27FC236}">
                  <a16:creationId xmlns:a16="http://schemas.microsoft.com/office/drawing/2014/main" id="{616C56D8-DA38-402C-A9AB-DF4A64B8B02B}"/>
                </a:ext>
              </a:extLst>
            </p:cNvPr>
            <p:cNvSpPr/>
            <p:nvPr/>
          </p:nvSpPr>
          <p:spPr>
            <a:xfrm>
              <a:off x="3372375" y="44245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2" y="332"/>
                    <a:pt x="332" y="260"/>
                    <a:pt x="332" y="166"/>
                  </a:cubicBezTo>
                  <a:cubicBezTo>
                    <a:pt x="332" y="80"/>
                    <a:pt x="252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7258;p67">
              <a:extLst>
                <a:ext uri="{FF2B5EF4-FFF2-40B4-BE49-F238E27FC236}">
                  <a16:creationId xmlns:a16="http://schemas.microsoft.com/office/drawing/2014/main" id="{6DBBBDBB-A158-4ACB-95E9-3BD892C958BB}"/>
                </a:ext>
              </a:extLst>
            </p:cNvPr>
            <p:cNvSpPr/>
            <p:nvPr/>
          </p:nvSpPr>
          <p:spPr>
            <a:xfrm>
              <a:off x="3390225" y="44245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7259;p67">
              <a:extLst>
                <a:ext uri="{FF2B5EF4-FFF2-40B4-BE49-F238E27FC236}">
                  <a16:creationId xmlns:a16="http://schemas.microsoft.com/office/drawing/2014/main" id="{B39D2622-0EBF-4608-B259-3072EACA9531}"/>
                </a:ext>
              </a:extLst>
            </p:cNvPr>
            <p:cNvSpPr/>
            <p:nvPr/>
          </p:nvSpPr>
          <p:spPr>
            <a:xfrm>
              <a:off x="3408075" y="44245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9" y="0"/>
                    <a:pt x="0" y="80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7260;p67">
              <a:extLst>
                <a:ext uri="{FF2B5EF4-FFF2-40B4-BE49-F238E27FC236}">
                  <a16:creationId xmlns:a16="http://schemas.microsoft.com/office/drawing/2014/main" id="{E7B62D19-D3BB-47A1-8E58-401AF47095B1}"/>
                </a:ext>
              </a:extLst>
            </p:cNvPr>
            <p:cNvSpPr/>
            <p:nvPr/>
          </p:nvSpPr>
          <p:spPr>
            <a:xfrm>
              <a:off x="3426100" y="44245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7261;p67">
              <a:extLst>
                <a:ext uri="{FF2B5EF4-FFF2-40B4-BE49-F238E27FC236}">
                  <a16:creationId xmlns:a16="http://schemas.microsoft.com/office/drawing/2014/main" id="{1F0D0FE8-9D6E-4978-9B55-44EBC610CF0C}"/>
                </a:ext>
              </a:extLst>
            </p:cNvPr>
            <p:cNvSpPr/>
            <p:nvPr/>
          </p:nvSpPr>
          <p:spPr>
            <a:xfrm>
              <a:off x="3443950" y="44245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7262;p67">
              <a:extLst>
                <a:ext uri="{FF2B5EF4-FFF2-40B4-BE49-F238E27FC236}">
                  <a16:creationId xmlns:a16="http://schemas.microsoft.com/office/drawing/2014/main" id="{2737C39E-BA05-44D9-A3BA-7F43CE5EDB86}"/>
                </a:ext>
              </a:extLst>
            </p:cNvPr>
            <p:cNvSpPr/>
            <p:nvPr/>
          </p:nvSpPr>
          <p:spPr>
            <a:xfrm>
              <a:off x="3461975" y="44245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7263;p67">
              <a:extLst>
                <a:ext uri="{FF2B5EF4-FFF2-40B4-BE49-F238E27FC236}">
                  <a16:creationId xmlns:a16="http://schemas.microsoft.com/office/drawing/2014/main" id="{D00A0AF6-AA22-4649-BFD8-32A2971D7CCA}"/>
                </a:ext>
              </a:extLst>
            </p:cNvPr>
            <p:cNvSpPr/>
            <p:nvPr/>
          </p:nvSpPr>
          <p:spPr>
            <a:xfrm>
              <a:off x="3515700" y="44245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80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7264;p67">
              <a:extLst>
                <a:ext uri="{FF2B5EF4-FFF2-40B4-BE49-F238E27FC236}">
                  <a16:creationId xmlns:a16="http://schemas.microsoft.com/office/drawing/2014/main" id="{EAC48C24-361A-422F-8DA0-1841885341FD}"/>
                </a:ext>
              </a:extLst>
            </p:cNvPr>
            <p:cNvSpPr/>
            <p:nvPr/>
          </p:nvSpPr>
          <p:spPr>
            <a:xfrm>
              <a:off x="3533550" y="44245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80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7265;p67">
              <a:extLst>
                <a:ext uri="{FF2B5EF4-FFF2-40B4-BE49-F238E27FC236}">
                  <a16:creationId xmlns:a16="http://schemas.microsoft.com/office/drawing/2014/main" id="{7E13D6D8-9257-4D84-ABF5-4A875306C259}"/>
                </a:ext>
              </a:extLst>
            </p:cNvPr>
            <p:cNvSpPr/>
            <p:nvPr/>
          </p:nvSpPr>
          <p:spPr>
            <a:xfrm>
              <a:off x="2673300" y="44426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7266;p67">
              <a:extLst>
                <a:ext uri="{FF2B5EF4-FFF2-40B4-BE49-F238E27FC236}">
                  <a16:creationId xmlns:a16="http://schemas.microsoft.com/office/drawing/2014/main" id="{0272D8FE-969B-4BD5-A69A-1B551B98AD7D}"/>
                </a:ext>
              </a:extLst>
            </p:cNvPr>
            <p:cNvSpPr/>
            <p:nvPr/>
          </p:nvSpPr>
          <p:spPr>
            <a:xfrm>
              <a:off x="2691150" y="44426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80" y="0"/>
                    <a:pt x="1" y="73"/>
                    <a:pt x="1" y="166"/>
                  </a:cubicBezTo>
                  <a:cubicBezTo>
                    <a:pt x="1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7267;p67">
              <a:extLst>
                <a:ext uri="{FF2B5EF4-FFF2-40B4-BE49-F238E27FC236}">
                  <a16:creationId xmlns:a16="http://schemas.microsoft.com/office/drawing/2014/main" id="{6B28027D-A8D7-41DC-8049-D7387614ED1A}"/>
                </a:ext>
              </a:extLst>
            </p:cNvPr>
            <p:cNvSpPr/>
            <p:nvPr/>
          </p:nvSpPr>
          <p:spPr>
            <a:xfrm>
              <a:off x="2709175" y="44426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3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7268;p67">
              <a:extLst>
                <a:ext uri="{FF2B5EF4-FFF2-40B4-BE49-F238E27FC236}">
                  <a16:creationId xmlns:a16="http://schemas.microsoft.com/office/drawing/2014/main" id="{DC69EEA1-714A-4596-AA9C-AEA51C065763}"/>
                </a:ext>
              </a:extLst>
            </p:cNvPr>
            <p:cNvSpPr/>
            <p:nvPr/>
          </p:nvSpPr>
          <p:spPr>
            <a:xfrm>
              <a:off x="2727025" y="44426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73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3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7269;p67">
              <a:extLst>
                <a:ext uri="{FF2B5EF4-FFF2-40B4-BE49-F238E27FC236}">
                  <a16:creationId xmlns:a16="http://schemas.microsoft.com/office/drawing/2014/main" id="{44ABD65D-B967-41F1-AE03-57331EE1F15E}"/>
                </a:ext>
              </a:extLst>
            </p:cNvPr>
            <p:cNvSpPr/>
            <p:nvPr/>
          </p:nvSpPr>
          <p:spPr>
            <a:xfrm>
              <a:off x="2745075" y="44426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3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7270;p67">
              <a:extLst>
                <a:ext uri="{FF2B5EF4-FFF2-40B4-BE49-F238E27FC236}">
                  <a16:creationId xmlns:a16="http://schemas.microsoft.com/office/drawing/2014/main" id="{47C565EE-68EB-4709-B398-03746EEB7314}"/>
                </a:ext>
              </a:extLst>
            </p:cNvPr>
            <p:cNvSpPr/>
            <p:nvPr/>
          </p:nvSpPr>
          <p:spPr>
            <a:xfrm>
              <a:off x="2762925" y="44426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7271;p67">
              <a:extLst>
                <a:ext uri="{FF2B5EF4-FFF2-40B4-BE49-F238E27FC236}">
                  <a16:creationId xmlns:a16="http://schemas.microsoft.com/office/drawing/2014/main" id="{680824AD-0B35-46BB-915F-477590698974}"/>
                </a:ext>
              </a:extLst>
            </p:cNvPr>
            <p:cNvSpPr/>
            <p:nvPr/>
          </p:nvSpPr>
          <p:spPr>
            <a:xfrm>
              <a:off x="2780775" y="44426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9" y="0"/>
                    <a:pt x="0" y="73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7272;p67">
              <a:extLst>
                <a:ext uri="{FF2B5EF4-FFF2-40B4-BE49-F238E27FC236}">
                  <a16:creationId xmlns:a16="http://schemas.microsoft.com/office/drawing/2014/main" id="{974982CF-88E1-496C-BA67-421B9B2E5FD3}"/>
                </a:ext>
              </a:extLst>
            </p:cNvPr>
            <p:cNvSpPr/>
            <p:nvPr/>
          </p:nvSpPr>
          <p:spPr>
            <a:xfrm>
              <a:off x="2798800" y="44426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7273;p67">
              <a:extLst>
                <a:ext uri="{FF2B5EF4-FFF2-40B4-BE49-F238E27FC236}">
                  <a16:creationId xmlns:a16="http://schemas.microsoft.com/office/drawing/2014/main" id="{9D1AFB0D-EB73-414A-82F4-6EAF601C9F69}"/>
                </a:ext>
              </a:extLst>
            </p:cNvPr>
            <p:cNvSpPr/>
            <p:nvPr/>
          </p:nvSpPr>
          <p:spPr>
            <a:xfrm>
              <a:off x="3031750" y="44426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3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7274;p67">
              <a:extLst>
                <a:ext uri="{FF2B5EF4-FFF2-40B4-BE49-F238E27FC236}">
                  <a16:creationId xmlns:a16="http://schemas.microsoft.com/office/drawing/2014/main" id="{C299106C-8945-4C58-B896-834A7CCF80A4}"/>
                </a:ext>
              </a:extLst>
            </p:cNvPr>
            <p:cNvSpPr/>
            <p:nvPr/>
          </p:nvSpPr>
          <p:spPr>
            <a:xfrm>
              <a:off x="3049600" y="44426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73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3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7275;p67">
              <a:extLst>
                <a:ext uri="{FF2B5EF4-FFF2-40B4-BE49-F238E27FC236}">
                  <a16:creationId xmlns:a16="http://schemas.microsoft.com/office/drawing/2014/main" id="{7CBFAA39-2162-4B47-83B3-A86326C666D2}"/>
                </a:ext>
              </a:extLst>
            </p:cNvPr>
            <p:cNvSpPr/>
            <p:nvPr/>
          </p:nvSpPr>
          <p:spPr>
            <a:xfrm>
              <a:off x="3067650" y="44426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2" y="332"/>
                    <a:pt x="332" y="260"/>
                    <a:pt x="332" y="166"/>
                  </a:cubicBezTo>
                  <a:cubicBezTo>
                    <a:pt x="332" y="73"/>
                    <a:pt x="252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7276;p67">
              <a:extLst>
                <a:ext uri="{FF2B5EF4-FFF2-40B4-BE49-F238E27FC236}">
                  <a16:creationId xmlns:a16="http://schemas.microsoft.com/office/drawing/2014/main" id="{A7DBCC62-119F-4CD0-BC96-2424C9D09172}"/>
                </a:ext>
              </a:extLst>
            </p:cNvPr>
            <p:cNvSpPr/>
            <p:nvPr/>
          </p:nvSpPr>
          <p:spPr>
            <a:xfrm>
              <a:off x="3085500" y="44426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9" y="0"/>
                    <a:pt x="0" y="73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7277;p67">
              <a:extLst>
                <a:ext uri="{FF2B5EF4-FFF2-40B4-BE49-F238E27FC236}">
                  <a16:creationId xmlns:a16="http://schemas.microsoft.com/office/drawing/2014/main" id="{CB9D878F-9AEF-454C-8596-A9C2556BC4B1}"/>
                </a:ext>
              </a:extLst>
            </p:cNvPr>
            <p:cNvSpPr/>
            <p:nvPr/>
          </p:nvSpPr>
          <p:spPr>
            <a:xfrm>
              <a:off x="3103525" y="44426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3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7278;p67">
              <a:extLst>
                <a:ext uri="{FF2B5EF4-FFF2-40B4-BE49-F238E27FC236}">
                  <a16:creationId xmlns:a16="http://schemas.microsoft.com/office/drawing/2014/main" id="{FEB975CB-D616-4EF7-B4B5-A17E36D4070D}"/>
                </a:ext>
              </a:extLst>
            </p:cNvPr>
            <p:cNvSpPr/>
            <p:nvPr/>
          </p:nvSpPr>
          <p:spPr>
            <a:xfrm>
              <a:off x="3193125" y="44426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73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7279;p67">
              <a:extLst>
                <a:ext uri="{FF2B5EF4-FFF2-40B4-BE49-F238E27FC236}">
                  <a16:creationId xmlns:a16="http://schemas.microsoft.com/office/drawing/2014/main" id="{277ACB33-0E15-4219-A8D4-543A150808E9}"/>
                </a:ext>
              </a:extLst>
            </p:cNvPr>
            <p:cNvSpPr/>
            <p:nvPr/>
          </p:nvSpPr>
          <p:spPr>
            <a:xfrm>
              <a:off x="3210975" y="44426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3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7280;p67">
              <a:extLst>
                <a:ext uri="{FF2B5EF4-FFF2-40B4-BE49-F238E27FC236}">
                  <a16:creationId xmlns:a16="http://schemas.microsoft.com/office/drawing/2014/main" id="{35103769-17C8-472C-8209-806EF09BE52B}"/>
                </a:ext>
              </a:extLst>
            </p:cNvPr>
            <p:cNvSpPr/>
            <p:nvPr/>
          </p:nvSpPr>
          <p:spPr>
            <a:xfrm>
              <a:off x="3228825" y="44426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73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3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7281;p67">
              <a:extLst>
                <a:ext uri="{FF2B5EF4-FFF2-40B4-BE49-F238E27FC236}">
                  <a16:creationId xmlns:a16="http://schemas.microsoft.com/office/drawing/2014/main" id="{24098A68-3C38-49EB-BCDA-7873985E14CE}"/>
                </a:ext>
              </a:extLst>
            </p:cNvPr>
            <p:cNvSpPr/>
            <p:nvPr/>
          </p:nvSpPr>
          <p:spPr>
            <a:xfrm>
              <a:off x="3246875" y="44426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3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7282;p67">
              <a:extLst>
                <a:ext uri="{FF2B5EF4-FFF2-40B4-BE49-F238E27FC236}">
                  <a16:creationId xmlns:a16="http://schemas.microsoft.com/office/drawing/2014/main" id="{AFCD969D-C5FC-4EB6-B401-2BA7E2CD2FB0}"/>
                </a:ext>
              </a:extLst>
            </p:cNvPr>
            <p:cNvSpPr/>
            <p:nvPr/>
          </p:nvSpPr>
          <p:spPr>
            <a:xfrm>
              <a:off x="3264725" y="44426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7283;p67">
              <a:extLst>
                <a:ext uri="{FF2B5EF4-FFF2-40B4-BE49-F238E27FC236}">
                  <a16:creationId xmlns:a16="http://schemas.microsoft.com/office/drawing/2014/main" id="{4602A2BE-9F36-4789-845C-64B480B623CC}"/>
                </a:ext>
              </a:extLst>
            </p:cNvPr>
            <p:cNvSpPr/>
            <p:nvPr/>
          </p:nvSpPr>
          <p:spPr>
            <a:xfrm>
              <a:off x="3282750" y="44426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3" y="0"/>
                    <a:pt x="0" y="73"/>
                    <a:pt x="0" y="166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3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7284;p67">
              <a:extLst>
                <a:ext uri="{FF2B5EF4-FFF2-40B4-BE49-F238E27FC236}">
                  <a16:creationId xmlns:a16="http://schemas.microsoft.com/office/drawing/2014/main" id="{CA0EE821-889B-44CF-956B-46E665D9897B}"/>
                </a:ext>
              </a:extLst>
            </p:cNvPr>
            <p:cNvSpPr/>
            <p:nvPr/>
          </p:nvSpPr>
          <p:spPr>
            <a:xfrm>
              <a:off x="3300600" y="44426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3" y="0"/>
                    <a:pt x="0" y="73"/>
                    <a:pt x="0" y="166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7285;p67">
              <a:extLst>
                <a:ext uri="{FF2B5EF4-FFF2-40B4-BE49-F238E27FC236}">
                  <a16:creationId xmlns:a16="http://schemas.microsoft.com/office/drawing/2014/main" id="{D6BE0B0F-A127-466D-8E7D-B52EEBF17D02}"/>
                </a:ext>
              </a:extLst>
            </p:cNvPr>
            <p:cNvSpPr/>
            <p:nvPr/>
          </p:nvSpPr>
          <p:spPr>
            <a:xfrm>
              <a:off x="3318450" y="44426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80" y="0"/>
                    <a:pt x="1" y="73"/>
                    <a:pt x="1" y="166"/>
                  </a:cubicBezTo>
                  <a:cubicBezTo>
                    <a:pt x="1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7286;p67">
              <a:extLst>
                <a:ext uri="{FF2B5EF4-FFF2-40B4-BE49-F238E27FC236}">
                  <a16:creationId xmlns:a16="http://schemas.microsoft.com/office/drawing/2014/main" id="{E7B265FA-811A-4718-B104-816CEB66E1C6}"/>
                </a:ext>
              </a:extLst>
            </p:cNvPr>
            <p:cNvSpPr/>
            <p:nvPr/>
          </p:nvSpPr>
          <p:spPr>
            <a:xfrm>
              <a:off x="3336475" y="44426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73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7287;p67">
              <a:extLst>
                <a:ext uri="{FF2B5EF4-FFF2-40B4-BE49-F238E27FC236}">
                  <a16:creationId xmlns:a16="http://schemas.microsoft.com/office/drawing/2014/main" id="{7134107C-4677-4250-904B-907094E59DEB}"/>
                </a:ext>
              </a:extLst>
            </p:cNvPr>
            <p:cNvSpPr/>
            <p:nvPr/>
          </p:nvSpPr>
          <p:spPr>
            <a:xfrm>
              <a:off x="3354325" y="44426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3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7288;p67">
              <a:extLst>
                <a:ext uri="{FF2B5EF4-FFF2-40B4-BE49-F238E27FC236}">
                  <a16:creationId xmlns:a16="http://schemas.microsoft.com/office/drawing/2014/main" id="{E2028EBE-6FDE-45DF-831E-6D873E808FE8}"/>
                </a:ext>
              </a:extLst>
            </p:cNvPr>
            <p:cNvSpPr/>
            <p:nvPr/>
          </p:nvSpPr>
          <p:spPr>
            <a:xfrm>
              <a:off x="3372375" y="44426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2" y="332"/>
                    <a:pt x="332" y="260"/>
                    <a:pt x="332" y="166"/>
                  </a:cubicBezTo>
                  <a:cubicBezTo>
                    <a:pt x="332" y="73"/>
                    <a:pt x="252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7289;p67">
              <a:extLst>
                <a:ext uri="{FF2B5EF4-FFF2-40B4-BE49-F238E27FC236}">
                  <a16:creationId xmlns:a16="http://schemas.microsoft.com/office/drawing/2014/main" id="{2AB5663F-B29D-4607-BB5D-0711D64C6EA8}"/>
                </a:ext>
              </a:extLst>
            </p:cNvPr>
            <p:cNvSpPr/>
            <p:nvPr/>
          </p:nvSpPr>
          <p:spPr>
            <a:xfrm>
              <a:off x="3390225" y="44426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7290;p67">
              <a:extLst>
                <a:ext uri="{FF2B5EF4-FFF2-40B4-BE49-F238E27FC236}">
                  <a16:creationId xmlns:a16="http://schemas.microsoft.com/office/drawing/2014/main" id="{11752BCA-6CE6-45BB-87F9-6BB3C46B0B90}"/>
                </a:ext>
              </a:extLst>
            </p:cNvPr>
            <p:cNvSpPr/>
            <p:nvPr/>
          </p:nvSpPr>
          <p:spPr>
            <a:xfrm>
              <a:off x="3408075" y="44426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9" y="0"/>
                    <a:pt x="0" y="73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7291;p67">
              <a:extLst>
                <a:ext uri="{FF2B5EF4-FFF2-40B4-BE49-F238E27FC236}">
                  <a16:creationId xmlns:a16="http://schemas.microsoft.com/office/drawing/2014/main" id="{6C6F4D20-254D-4D0B-83B0-85B7AC006A1A}"/>
                </a:ext>
              </a:extLst>
            </p:cNvPr>
            <p:cNvSpPr/>
            <p:nvPr/>
          </p:nvSpPr>
          <p:spPr>
            <a:xfrm>
              <a:off x="3426100" y="44426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3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7292;p67">
              <a:extLst>
                <a:ext uri="{FF2B5EF4-FFF2-40B4-BE49-F238E27FC236}">
                  <a16:creationId xmlns:a16="http://schemas.microsoft.com/office/drawing/2014/main" id="{6B4CCC04-F9D7-4B32-B5D2-1982D7C89EDC}"/>
                </a:ext>
              </a:extLst>
            </p:cNvPr>
            <p:cNvSpPr/>
            <p:nvPr/>
          </p:nvSpPr>
          <p:spPr>
            <a:xfrm>
              <a:off x="3443950" y="44426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7293;p67">
              <a:extLst>
                <a:ext uri="{FF2B5EF4-FFF2-40B4-BE49-F238E27FC236}">
                  <a16:creationId xmlns:a16="http://schemas.microsoft.com/office/drawing/2014/main" id="{0C85E649-B08C-4BF4-9A01-BAFF2AFAB182}"/>
                </a:ext>
              </a:extLst>
            </p:cNvPr>
            <p:cNvSpPr/>
            <p:nvPr/>
          </p:nvSpPr>
          <p:spPr>
            <a:xfrm>
              <a:off x="3461975" y="44426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3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7294;p67">
              <a:extLst>
                <a:ext uri="{FF2B5EF4-FFF2-40B4-BE49-F238E27FC236}">
                  <a16:creationId xmlns:a16="http://schemas.microsoft.com/office/drawing/2014/main" id="{ADD700E4-BEDA-4010-8C12-6AAD2835449D}"/>
                </a:ext>
              </a:extLst>
            </p:cNvPr>
            <p:cNvSpPr/>
            <p:nvPr/>
          </p:nvSpPr>
          <p:spPr>
            <a:xfrm>
              <a:off x="2673300" y="44606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7295;p67">
              <a:extLst>
                <a:ext uri="{FF2B5EF4-FFF2-40B4-BE49-F238E27FC236}">
                  <a16:creationId xmlns:a16="http://schemas.microsoft.com/office/drawing/2014/main" id="{BA1FD188-17F5-4A27-B7DE-C62C6348FFA4}"/>
                </a:ext>
              </a:extLst>
            </p:cNvPr>
            <p:cNvSpPr/>
            <p:nvPr/>
          </p:nvSpPr>
          <p:spPr>
            <a:xfrm>
              <a:off x="2691150" y="44606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7296;p67">
              <a:extLst>
                <a:ext uri="{FF2B5EF4-FFF2-40B4-BE49-F238E27FC236}">
                  <a16:creationId xmlns:a16="http://schemas.microsoft.com/office/drawing/2014/main" id="{015FE344-4050-4830-B470-34EE8553D678}"/>
                </a:ext>
              </a:extLst>
            </p:cNvPr>
            <p:cNvSpPr/>
            <p:nvPr/>
          </p:nvSpPr>
          <p:spPr>
            <a:xfrm>
              <a:off x="2709175" y="44606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7" y="333"/>
                  </a:cubicBezTo>
                  <a:cubicBezTo>
                    <a:pt x="260" y="333"/>
                    <a:pt x="333" y="253"/>
                    <a:pt x="333" y="167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7297;p67">
              <a:extLst>
                <a:ext uri="{FF2B5EF4-FFF2-40B4-BE49-F238E27FC236}">
                  <a16:creationId xmlns:a16="http://schemas.microsoft.com/office/drawing/2014/main" id="{D9E52144-C434-4318-86A4-DA8D855202A4}"/>
                </a:ext>
              </a:extLst>
            </p:cNvPr>
            <p:cNvSpPr/>
            <p:nvPr/>
          </p:nvSpPr>
          <p:spPr>
            <a:xfrm>
              <a:off x="2727025" y="44606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3"/>
                    <a:pt x="167" y="333"/>
                  </a:cubicBezTo>
                  <a:cubicBezTo>
                    <a:pt x="260" y="333"/>
                    <a:pt x="333" y="253"/>
                    <a:pt x="333" y="167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7298;p67">
              <a:extLst>
                <a:ext uri="{FF2B5EF4-FFF2-40B4-BE49-F238E27FC236}">
                  <a16:creationId xmlns:a16="http://schemas.microsoft.com/office/drawing/2014/main" id="{E903FDCD-7F04-493A-89EB-A157718F5DF6}"/>
                </a:ext>
              </a:extLst>
            </p:cNvPr>
            <p:cNvSpPr/>
            <p:nvPr/>
          </p:nvSpPr>
          <p:spPr>
            <a:xfrm>
              <a:off x="2762925" y="44606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7299;p67">
              <a:extLst>
                <a:ext uri="{FF2B5EF4-FFF2-40B4-BE49-F238E27FC236}">
                  <a16:creationId xmlns:a16="http://schemas.microsoft.com/office/drawing/2014/main" id="{2EBE4624-477C-4ED9-A1E6-9C2AB868DF61}"/>
                </a:ext>
              </a:extLst>
            </p:cNvPr>
            <p:cNvSpPr/>
            <p:nvPr/>
          </p:nvSpPr>
          <p:spPr>
            <a:xfrm>
              <a:off x="2780775" y="44606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9" y="1"/>
                    <a:pt x="0" y="73"/>
                    <a:pt x="0" y="167"/>
                  </a:cubicBezTo>
                  <a:cubicBezTo>
                    <a:pt x="0" y="253"/>
                    <a:pt x="79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7300;p67">
              <a:extLst>
                <a:ext uri="{FF2B5EF4-FFF2-40B4-BE49-F238E27FC236}">
                  <a16:creationId xmlns:a16="http://schemas.microsoft.com/office/drawing/2014/main" id="{9E4BA119-BBD6-47DE-B501-B1FFD3FA295D}"/>
                </a:ext>
              </a:extLst>
            </p:cNvPr>
            <p:cNvSpPr/>
            <p:nvPr/>
          </p:nvSpPr>
          <p:spPr>
            <a:xfrm>
              <a:off x="2798800" y="44606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7301;p67">
              <a:extLst>
                <a:ext uri="{FF2B5EF4-FFF2-40B4-BE49-F238E27FC236}">
                  <a16:creationId xmlns:a16="http://schemas.microsoft.com/office/drawing/2014/main" id="{E9FF84A8-9B73-4990-8299-7777D05E91C5}"/>
                </a:ext>
              </a:extLst>
            </p:cNvPr>
            <p:cNvSpPr/>
            <p:nvPr/>
          </p:nvSpPr>
          <p:spPr>
            <a:xfrm>
              <a:off x="3031750" y="44606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7" y="333"/>
                  </a:cubicBezTo>
                  <a:cubicBezTo>
                    <a:pt x="260" y="333"/>
                    <a:pt x="333" y="253"/>
                    <a:pt x="333" y="167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7302;p67">
              <a:extLst>
                <a:ext uri="{FF2B5EF4-FFF2-40B4-BE49-F238E27FC236}">
                  <a16:creationId xmlns:a16="http://schemas.microsoft.com/office/drawing/2014/main" id="{A6106B85-64B5-4BBE-98DF-57D50DEA8AF3}"/>
                </a:ext>
              </a:extLst>
            </p:cNvPr>
            <p:cNvSpPr/>
            <p:nvPr/>
          </p:nvSpPr>
          <p:spPr>
            <a:xfrm>
              <a:off x="3049600" y="44606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3"/>
                    <a:pt x="167" y="333"/>
                  </a:cubicBezTo>
                  <a:cubicBezTo>
                    <a:pt x="260" y="333"/>
                    <a:pt x="333" y="253"/>
                    <a:pt x="333" y="167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7303;p67">
              <a:extLst>
                <a:ext uri="{FF2B5EF4-FFF2-40B4-BE49-F238E27FC236}">
                  <a16:creationId xmlns:a16="http://schemas.microsoft.com/office/drawing/2014/main" id="{E5AF8DF3-F3FE-405D-BFCF-D06B90FA73DE}"/>
                </a:ext>
              </a:extLst>
            </p:cNvPr>
            <p:cNvSpPr/>
            <p:nvPr/>
          </p:nvSpPr>
          <p:spPr>
            <a:xfrm>
              <a:off x="3067650" y="44606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52" y="333"/>
                    <a:pt x="332" y="253"/>
                    <a:pt x="332" y="167"/>
                  </a:cubicBezTo>
                  <a:cubicBezTo>
                    <a:pt x="332" y="73"/>
                    <a:pt x="252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7304;p67">
              <a:extLst>
                <a:ext uri="{FF2B5EF4-FFF2-40B4-BE49-F238E27FC236}">
                  <a16:creationId xmlns:a16="http://schemas.microsoft.com/office/drawing/2014/main" id="{C896E8C9-D93A-4FA0-B01F-C06C1F25ACC0}"/>
                </a:ext>
              </a:extLst>
            </p:cNvPr>
            <p:cNvSpPr/>
            <p:nvPr/>
          </p:nvSpPr>
          <p:spPr>
            <a:xfrm>
              <a:off x="3085500" y="44606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9" y="1"/>
                    <a:pt x="0" y="73"/>
                    <a:pt x="0" y="167"/>
                  </a:cubicBezTo>
                  <a:cubicBezTo>
                    <a:pt x="0" y="253"/>
                    <a:pt x="79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7305;p67">
              <a:extLst>
                <a:ext uri="{FF2B5EF4-FFF2-40B4-BE49-F238E27FC236}">
                  <a16:creationId xmlns:a16="http://schemas.microsoft.com/office/drawing/2014/main" id="{04B50223-2C0C-4D9C-88A1-82FE3944A1D8}"/>
                </a:ext>
              </a:extLst>
            </p:cNvPr>
            <p:cNvSpPr/>
            <p:nvPr/>
          </p:nvSpPr>
          <p:spPr>
            <a:xfrm>
              <a:off x="3103525" y="44606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53" y="333"/>
                    <a:pt x="332" y="253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7306;p67">
              <a:extLst>
                <a:ext uri="{FF2B5EF4-FFF2-40B4-BE49-F238E27FC236}">
                  <a16:creationId xmlns:a16="http://schemas.microsoft.com/office/drawing/2014/main" id="{5C9AFEC7-2F7C-4F25-A16F-9F709B1270C7}"/>
                </a:ext>
              </a:extLst>
            </p:cNvPr>
            <p:cNvSpPr/>
            <p:nvPr/>
          </p:nvSpPr>
          <p:spPr>
            <a:xfrm>
              <a:off x="3121375" y="44606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7307;p67">
              <a:extLst>
                <a:ext uri="{FF2B5EF4-FFF2-40B4-BE49-F238E27FC236}">
                  <a16:creationId xmlns:a16="http://schemas.microsoft.com/office/drawing/2014/main" id="{52FFAE21-C590-412E-BE5E-62E0BD74C544}"/>
                </a:ext>
              </a:extLst>
            </p:cNvPr>
            <p:cNvSpPr/>
            <p:nvPr/>
          </p:nvSpPr>
          <p:spPr>
            <a:xfrm>
              <a:off x="3139225" y="44606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73"/>
                    <a:pt x="0" y="167"/>
                  </a:cubicBezTo>
                  <a:cubicBezTo>
                    <a:pt x="0" y="253"/>
                    <a:pt x="80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7308;p67">
              <a:extLst>
                <a:ext uri="{FF2B5EF4-FFF2-40B4-BE49-F238E27FC236}">
                  <a16:creationId xmlns:a16="http://schemas.microsoft.com/office/drawing/2014/main" id="{E49DF760-1CC6-46C1-9F80-D62ECCBE6981}"/>
                </a:ext>
              </a:extLst>
            </p:cNvPr>
            <p:cNvSpPr/>
            <p:nvPr/>
          </p:nvSpPr>
          <p:spPr>
            <a:xfrm>
              <a:off x="3139225" y="44442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80" y="0"/>
                    <a:pt x="0" y="73"/>
                    <a:pt x="0" y="166"/>
                  </a:cubicBezTo>
                  <a:cubicBezTo>
                    <a:pt x="0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7309;p67">
              <a:extLst>
                <a:ext uri="{FF2B5EF4-FFF2-40B4-BE49-F238E27FC236}">
                  <a16:creationId xmlns:a16="http://schemas.microsoft.com/office/drawing/2014/main" id="{AE950EDE-439C-47EA-8F5B-585212621124}"/>
                </a:ext>
              </a:extLst>
            </p:cNvPr>
            <p:cNvSpPr/>
            <p:nvPr/>
          </p:nvSpPr>
          <p:spPr>
            <a:xfrm>
              <a:off x="3157250" y="44606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7" y="333"/>
                  </a:cubicBezTo>
                  <a:cubicBezTo>
                    <a:pt x="253" y="333"/>
                    <a:pt x="332" y="253"/>
                    <a:pt x="332" y="167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7310;p67">
              <a:extLst>
                <a:ext uri="{FF2B5EF4-FFF2-40B4-BE49-F238E27FC236}">
                  <a16:creationId xmlns:a16="http://schemas.microsoft.com/office/drawing/2014/main" id="{E39A322A-7276-4973-B471-785B375BD915}"/>
                </a:ext>
              </a:extLst>
            </p:cNvPr>
            <p:cNvSpPr/>
            <p:nvPr/>
          </p:nvSpPr>
          <p:spPr>
            <a:xfrm>
              <a:off x="3175100" y="44606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3"/>
                    <a:pt x="167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7311;p67">
              <a:extLst>
                <a:ext uri="{FF2B5EF4-FFF2-40B4-BE49-F238E27FC236}">
                  <a16:creationId xmlns:a16="http://schemas.microsoft.com/office/drawing/2014/main" id="{FF147AF9-06ED-4880-8A83-6D7D043C17DC}"/>
                </a:ext>
              </a:extLst>
            </p:cNvPr>
            <p:cNvSpPr/>
            <p:nvPr/>
          </p:nvSpPr>
          <p:spPr>
            <a:xfrm>
              <a:off x="3193125" y="44606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7" y="333"/>
                  </a:cubicBezTo>
                  <a:cubicBezTo>
                    <a:pt x="253" y="333"/>
                    <a:pt x="333" y="253"/>
                    <a:pt x="333" y="167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7312;p67">
              <a:extLst>
                <a:ext uri="{FF2B5EF4-FFF2-40B4-BE49-F238E27FC236}">
                  <a16:creationId xmlns:a16="http://schemas.microsoft.com/office/drawing/2014/main" id="{BE879150-A491-4041-BD32-6A6C2187DCED}"/>
                </a:ext>
              </a:extLst>
            </p:cNvPr>
            <p:cNvSpPr/>
            <p:nvPr/>
          </p:nvSpPr>
          <p:spPr>
            <a:xfrm>
              <a:off x="3210975" y="44606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7" y="333"/>
                  </a:cubicBezTo>
                  <a:cubicBezTo>
                    <a:pt x="261" y="333"/>
                    <a:pt x="333" y="253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7313;p67">
              <a:extLst>
                <a:ext uri="{FF2B5EF4-FFF2-40B4-BE49-F238E27FC236}">
                  <a16:creationId xmlns:a16="http://schemas.microsoft.com/office/drawing/2014/main" id="{58507819-F9AD-426E-8C7C-2E2F6A958914}"/>
                </a:ext>
              </a:extLst>
            </p:cNvPr>
            <p:cNvSpPr/>
            <p:nvPr/>
          </p:nvSpPr>
          <p:spPr>
            <a:xfrm>
              <a:off x="3228825" y="44606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3"/>
                    <a:pt x="167" y="333"/>
                  </a:cubicBezTo>
                  <a:cubicBezTo>
                    <a:pt x="261" y="333"/>
                    <a:pt x="333" y="253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7314;p67">
              <a:extLst>
                <a:ext uri="{FF2B5EF4-FFF2-40B4-BE49-F238E27FC236}">
                  <a16:creationId xmlns:a16="http://schemas.microsoft.com/office/drawing/2014/main" id="{3B23A129-B3F9-4254-9B95-606C36251CE1}"/>
                </a:ext>
              </a:extLst>
            </p:cNvPr>
            <p:cNvSpPr/>
            <p:nvPr/>
          </p:nvSpPr>
          <p:spPr>
            <a:xfrm>
              <a:off x="3264725" y="44606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7315;p67">
              <a:extLst>
                <a:ext uri="{FF2B5EF4-FFF2-40B4-BE49-F238E27FC236}">
                  <a16:creationId xmlns:a16="http://schemas.microsoft.com/office/drawing/2014/main" id="{6A12DCF1-1B86-48FF-AC1D-B0C696FAFF55}"/>
                </a:ext>
              </a:extLst>
            </p:cNvPr>
            <p:cNvSpPr/>
            <p:nvPr/>
          </p:nvSpPr>
          <p:spPr>
            <a:xfrm>
              <a:off x="3282750" y="44606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0" y="73"/>
                    <a:pt x="0" y="167"/>
                  </a:cubicBezTo>
                  <a:cubicBezTo>
                    <a:pt x="0" y="253"/>
                    <a:pt x="73" y="333"/>
                    <a:pt x="166" y="333"/>
                  </a:cubicBezTo>
                  <a:cubicBezTo>
                    <a:pt x="253" y="333"/>
                    <a:pt x="332" y="253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7316;p67">
              <a:extLst>
                <a:ext uri="{FF2B5EF4-FFF2-40B4-BE49-F238E27FC236}">
                  <a16:creationId xmlns:a16="http://schemas.microsoft.com/office/drawing/2014/main" id="{2FC65C83-378B-4499-8AC7-4FB5655D7F1C}"/>
                </a:ext>
              </a:extLst>
            </p:cNvPr>
            <p:cNvSpPr/>
            <p:nvPr/>
          </p:nvSpPr>
          <p:spPr>
            <a:xfrm>
              <a:off x="3300600" y="44606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0" y="73"/>
                    <a:pt x="0" y="167"/>
                  </a:cubicBezTo>
                  <a:cubicBezTo>
                    <a:pt x="0" y="253"/>
                    <a:pt x="73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7317;p67">
              <a:extLst>
                <a:ext uri="{FF2B5EF4-FFF2-40B4-BE49-F238E27FC236}">
                  <a16:creationId xmlns:a16="http://schemas.microsoft.com/office/drawing/2014/main" id="{9DA45330-5C5C-46C1-9E83-195BCE907447}"/>
                </a:ext>
              </a:extLst>
            </p:cNvPr>
            <p:cNvSpPr/>
            <p:nvPr/>
          </p:nvSpPr>
          <p:spPr>
            <a:xfrm>
              <a:off x="3318450" y="44606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7318;p67">
              <a:extLst>
                <a:ext uri="{FF2B5EF4-FFF2-40B4-BE49-F238E27FC236}">
                  <a16:creationId xmlns:a16="http://schemas.microsoft.com/office/drawing/2014/main" id="{A54715F3-5258-4DF7-924D-FA2AB4C06B68}"/>
                </a:ext>
              </a:extLst>
            </p:cNvPr>
            <p:cNvSpPr/>
            <p:nvPr/>
          </p:nvSpPr>
          <p:spPr>
            <a:xfrm>
              <a:off x="3336475" y="44606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7" y="333"/>
                  </a:cubicBezTo>
                  <a:cubicBezTo>
                    <a:pt x="253" y="333"/>
                    <a:pt x="333" y="253"/>
                    <a:pt x="333" y="167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7319;p67">
              <a:extLst>
                <a:ext uri="{FF2B5EF4-FFF2-40B4-BE49-F238E27FC236}">
                  <a16:creationId xmlns:a16="http://schemas.microsoft.com/office/drawing/2014/main" id="{1393873C-B056-4DD9-AA8A-82B2A5A005A1}"/>
                </a:ext>
              </a:extLst>
            </p:cNvPr>
            <p:cNvSpPr/>
            <p:nvPr/>
          </p:nvSpPr>
          <p:spPr>
            <a:xfrm>
              <a:off x="3354325" y="44606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7" y="333"/>
                  </a:cubicBezTo>
                  <a:cubicBezTo>
                    <a:pt x="260" y="333"/>
                    <a:pt x="333" y="253"/>
                    <a:pt x="333" y="167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7320;p67">
              <a:extLst>
                <a:ext uri="{FF2B5EF4-FFF2-40B4-BE49-F238E27FC236}">
                  <a16:creationId xmlns:a16="http://schemas.microsoft.com/office/drawing/2014/main" id="{8C80BC12-3000-4ECD-BA2A-A6AF48A93144}"/>
                </a:ext>
              </a:extLst>
            </p:cNvPr>
            <p:cNvSpPr/>
            <p:nvPr/>
          </p:nvSpPr>
          <p:spPr>
            <a:xfrm>
              <a:off x="3372375" y="44606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52" y="333"/>
                    <a:pt x="332" y="253"/>
                    <a:pt x="332" y="167"/>
                  </a:cubicBezTo>
                  <a:cubicBezTo>
                    <a:pt x="332" y="73"/>
                    <a:pt x="252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7321;p67">
              <a:extLst>
                <a:ext uri="{FF2B5EF4-FFF2-40B4-BE49-F238E27FC236}">
                  <a16:creationId xmlns:a16="http://schemas.microsoft.com/office/drawing/2014/main" id="{F2C3EF73-D5D4-47E8-ADFF-7A074A210BBF}"/>
                </a:ext>
              </a:extLst>
            </p:cNvPr>
            <p:cNvSpPr/>
            <p:nvPr/>
          </p:nvSpPr>
          <p:spPr>
            <a:xfrm>
              <a:off x="3390225" y="44606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7322;p67">
              <a:extLst>
                <a:ext uri="{FF2B5EF4-FFF2-40B4-BE49-F238E27FC236}">
                  <a16:creationId xmlns:a16="http://schemas.microsoft.com/office/drawing/2014/main" id="{156FA6A9-FB34-45BE-BB2A-1636A2B8E46F}"/>
                </a:ext>
              </a:extLst>
            </p:cNvPr>
            <p:cNvSpPr/>
            <p:nvPr/>
          </p:nvSpPr>
          <p:spPr>
            <a:xfrm>
              <a:off x="3408075" y="44606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9" y="1"/>
                    <a:pt x="0" y="73"/>
                    <a:pt x="0" y="167"/>
                  </a:cubicBezTo>
                  <a:cubicBezTo>
                    <a:pt x="0" y="253"/>
                    <a:pt x="79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7323;p67">
              <a:extLst>
                <a:ext uri="{FF2B5EF4-FFF2-40B4-BE49-F238E27FC236}">
                  <a16:creationId xmlns:a16="http://schemas.microsoft.com/office/drawing/2014/main" id="{F9D901B0-EEF2-4461-AA2E-4AE1036418C9}"/>
                </a:ext>
              </a:extLst>
            </p:cNvPr>
            <p:cNvSpPr/>
            <p:nvPr/>
          </p:nvSpPr>
          <p:spPr>
            <a:xfrm>
              <a:off x="3426100" y="44606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53" y="333"/>
                    <a:pt x="332" y="253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7324;p67">
              <a:extLst>
                <a:ext uri="{FF2B5EF4-FFF2-40B4-BE49-F238E27FC236}">
                  <a16:creationId xmlns:a16="http://schemas.microsoft.com/office/drawing/2014/main" id="{547615A8-49AE-4EC0-9E16-94E841728864}"/>
                </a:ext>
              </a:extLst>
            </p:cNvPr>
            <p:cNvSpPr/>
            <p:nvPr/>
          </p:nvSpPr>
          <p:spPr>
            <a:xfrm>
              <a:off x="3443950" y="44606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7325;p67">
              <a:extLst>
                <a:ext uri="{FF2B5EF4-FFF2-40B4-BE49-F238E27FC236}">
                  <a16:creationId xmlns:a16="http://schemas.microsoft.com/office/drawing/2014/main" id="{C9889F24-EC05-4A4F-8ECD-5D3FC95AD384}"/>
                </a:ext>
              </a:extLst>
            </p:cNvPr>
            <p:cNvSpPr/>
            <p:nvPr/>
          </p:nvSpPr>
          <p:spPr>
            <a:xfrm>
              <a:off x="3461975" y="44606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6" y="333"/>
                  </a:cubicBezTo>
                  <a:cubicBezTo>
                    <a:pt x="253" y="333"/>
                    <a:pt x="332" y="253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7326;p67">
              <a:extLst>
                <a:ext uri="{FF2B5EF4-FFF2-40B4-BE49-F238E27FC236}">
                  <a16:creationId xmlns:a16="http://schemas.microsoft.com/office/drawing/2014/main" id="{4D10C34C-37F4-42C4-9FD7-6BAD829308B1}"/>
                </a:ext>
              </a:extLst>
            </p:cNvPr>
            <p:cNvSpPr/>
            <p:nvPr/>
          </p:nvSpPr>
          <p:spPr>
            <a:xfrm>
              <a:off x="2673300" y="44784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7327;p67">
              <a:extLst>
                <a:ext uri="{FF2B5EF4-FFF2-40B4-BE49-F238E27FC236}">
                  <a16:creationId xmlns:a16="http://schemas.microsoft.com/office/drawing/2014/main" id="{9D6CBB74-9829-46F2-B508-248431C8B6C1}"/>
                </a:ext>
              </a:extLst>
            </p:cNvPr>
            <p:cNvSpPr/>
            <p:nvPr/>
          </p:nvSpPr>
          <p:spPr>
            <a:xfrm>
              <a:off x="2691150" y="44784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1" y="80"/>
                    <a:pt x="1" y="167"/>
                  </a:cubicBezTo>
                  <a:cubicBezTo>
                    <a:pt x="1" y="260"/>
                    <a:pt x="80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7328;p67">
              <a:extLst>
                <a:ext uri="{FF2B5EF4-FFF2-40B4-BE49-F238E27FC236}">
                  <a16:creationId xmlns:a16="http://schemas.microsoft.com/office/drawing/2014/main" id="{CA5E8C73-5387-4D84-89A4-A5328957A1F4}"/>
                </a:ext>
              </a:extLst>
            </p:cNvPr>
            <p:cNvSpPr/>
            <p:nvPr/>
          </p:nvSpPr>
          <p:spPr>
            <a:xfrm>
              <a:off x="2709175" y="44784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60" y="333"/>
                    <a:pt x="333" y="260"/>
                    <a:pt x="333" y="167"/>
                  </a:cubicBezTo>
                  <a:cubicBezTo>
                    <a:pt x="333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7329;p67">
              <a:extLst>
                <a:ext uri="{FF2B5EF4-FFF2-40B4-BE49-F238E27FC236}">
                  <a16:creationId xmlns:a16="http://schemas.microsoft.com/office/drawing/2014/main" id="{A2FDAF44-86B1-4AA9-BFBB-30540DA44474}"/>
                </a:ext>
              </a:extLst>
            </p:cNvPr>
            <p:cNvSpPr/>
            <p:nvPr/>
          </p:nvSpPr>
          <p:spPr>
            <a:xfrm>
              <a:off x="2727025" y="44784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80"/>
                    <a:pt x="1" y="167"/>
                  </a:cubicBezTo>
                  <a:cubicBezTo>
                    <a:pt x="1" y="260"/>
                    <a:pt x="80" y="333"/>
                    <a:pt x="167" y="333"/>
                  </a:cubicBezTo>
                  <a:cubicBezTo>
                    <a:pt x="260" y="333"/>
                    <a:pt x="333" y="260"/>
                    <a:pt x="333" y="167"/>
                  </a:cubicBezTo>
                  <a:cubicBezTo>
                    <a:pt x="333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7330;p67">
              <a:extLst>
                <a:ext uri="{FF2B5EF4-FFF2-40B4-BE49-F238E27FC236}">
                  <a16:creationId xmlns:a16="http://schemas.microsoft.com/office/drawing/2014/main" id="{4E8B39B8-7673-403F-9D51-D3F95280A76C}"/>
                </a:ext>
              </a:extLst>
            </p:cNvPr>
            <p:cNvSpPr/>
            <p:nvPr/>
          </p:nvSpPr>
          <p:spPr>
            <a:xfrm>
              <a:off x="3013900" y="44784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53" y="333"/>
                    <a:pt x="333" y="260"/>
                    <a:pt x="333" y="167"/>
                  </a:cubicBezTo>
                  <a:cubicBezTo>
                    <a:pt x="333" y="80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7331;p67">
              <a:extLst>
                <a:ext uri="{FF2B5EF4-FFF2-40B4-BE49-F238E27FC236}">
                  <a16:creationId xmlns:a16="http://schemas.microsoft.com/office/drawing/2014/main" id="{556161BF-1A6C-4DFA-84EC-829A4F7CCA82}"/>
                </a:ext>
              </a:extLst>
            </p:cNvPr>
            <p:cNvSpPr/>
            <p:nvPr/>
          </p:nvSpPr>
          <p:spPr>
            <a:xfrm>
              <a:off x="3031750" y="44784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60" y="333"/>
                    <a:pt x="333" y="260"/>
                    <a:pt x="333" y="167"/>
                  </a:cubicBezTo>
                  <a:cubicBezTo>
                    <a:pt x="333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7332;p67">
              <a:extLst>
                <a:ext uri="{FF2B5EF4-FFF2-40B4-BE49-F238E27FC236}">
                  <a16:creationId xmlns:a16="http://schemas.microsoft.com/office/drawing/2014/main" id="{F346A0F1-F532-4482-ADDE-E963AD9DBDCD}"/>
                </a:ext>
              </a:extLst>
            </p:cNvPr>
            <p:cNvSpPr/>
            <p:nvPr/>
          </p:nvSpPr>
          <p:spPr>
            <a:xfrm>
              <a:off x="3049600" y="44784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80"/>
                    <a:pt x="1" y="167"/>
                  </a:cubicBezTo>
                  <a:cubicBezTo>
                    <a:pt x="1" y="260"/>
                    <a:pt x="80" y="333"/>
                    <a:pt x="167" y="333"/>
                  </a:cubicBezTo>
                  <a:cubicBezTo>
                    <a:pt x="260" y="333"/>
                    <a:pt x="333" y="260"/>
                    <a:pt x="333" y="167"/>
                  </a:cubicBezTo>
                  <a:cubicBezTo>
                    <a:pt x="333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7333;p67">
              <a:extLst>
                <a:ext uri="{FF2B5EF4-FFF2-40B4-BE49-F238E27FC236}">
                  <a16:creationId xmlns:a16="http://schemas.microsoft.com/office/drawing/2014/main" id="{CEFD1190-7DC1-485E-B487-C460B7EFA4FB}"/>
                </a:ext>
              </a:extLst>
            </p:cNvPr>
            <p:cNvSpPr/>
            <p:nvPr/>
          </p:nvSpPr>
          <p:spPr>
            <a:xfrm>
              <a:off x="3067650" y="44784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3"/>
                    <a:pt x="166" y="333"/>
                  </a:cubicBezTo>
                  <a:cubicBezTo>
                    <a:pt x="252" y="333"/>
                    <a:pt x="332" y="260"/>
                    <a:pt x="332" y="167"/>
                  </a:cubicBezTo>
                  <a:cubicBezTo>
                    <a:pt x="332" y="80"/>
                    <a:pt x="252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7334;p67">
              <a:extLst>
                <a:ext uri="{FF2B5EF4-FFF2-40B4-BE49-F238E27FC236}">
                  <a16:creationId xmlns:a16="http://schemas.microsoft.com/office/drawing/2014/main" id="{9D4E9DC0-8EBB-4EA1-8CD3-0A64084F0159}"/>
                </a:ext>
              </a:extLst>
            </p:cNvPr>
            <p:cNvSpPr/>
            <p:nvPr/>
          </p:nvSpPr>
          <p:spPr>
            <a:xfrm>
              <a:off x="3085500" y="44784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9" y="1"/>
                    <a:pt x="0" y="80"/>
                    <a:pt x="0" y="167"/>
                  </a:cubicBezTo>
                  <a:cubicBezTo>
                    <a:pt x="0" y="260"/>
                    <a:pt x="79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7335;p67">
              <a:extLst>
                <a:ext uri="{FF2B5EF4-FFF2-40B4-BE49-F238E27FC236}">
                  <a16:creationId xmlns:a16="http://schemas.microsoft.com/office/drawing/2014/main" id="{95BE1FFA-CD6D-40B4-9532-7C753B14FF97}"/>
                </a:ext>
              </a:extLst>
            </p:cNvPr>
            <p:cNvSpPr/>
            <p:nvPr/>
          </p:nvSpPr>
          <p:spPr>
            <a:xfrm>
              <a:off x="3103525" y="44784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3"/>
                    <a:pt x="166" y="333"/>
                  </a:cubicBezTo>
                  <a:cubicBezTo>
                    <a:pt x="253" y="333"/>
                    <a:pt x="332" y="260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7336;p67">
              <a:extLst>
                <a:ext uri="{FF2B5EF4-FFF2-40B4-BE49-F238E27FC236}">
                  <a16:creationId xmlns:a16="http://schemas.microsoft.com/office/drawing/2014/main" id="{32A4B44A-1654-406C-A11E-07B5917990C8}"/>
                </a:ext>
              </a:extLst>
            </p:cNvPr>
            <p:cNvSpPr/>
            <p:nvPr/>
          </p:nvSpPr>
          <p:spPr>
            <a:xfrm>
              <a:off x="3121375" y="44784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7337;p67">
              <a:extLst>
                <a:ext uri="{FF2B5EF4-FFF2-40B4-BE49-F238E27FC236}">
                  <a16:creationId xmlns:a16="http://schemas.microsoft.com/office/drawing/2014/main" id="{7CE304DF-D19F-4B54-AFFA-C682640FF1EE}"/>
                </a:ext>
              </a:extLst>
            </p:cNvPr>
            <p:cNvSpPr/>
            <p:nvPr/>
          </p:nvSpPr>
          <p:spPr>
            <a:xfrm>
              <a:off x="3139225" y="44784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80"/>
                    <a:pt x="0" y="167"/>
                  </a:cubicBezTo>
                  <a:cubicBezTo>
                    <a:pt x="0" y="260"/>
                    <a:pt x="80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7338;p67">
              <a:extLst>
                <a:ext uri="{FF2B5EF4-FFF2-40B4-BE49-F238E27FC236}">
                  <a16:creationId xmlns:a16="http://schemas.microsoft.com/office/drawing/2014/main" id="{007135B0-1748-40C4-B30B-7A489A0C7AEA}"/>
                </a:ext>
              </a:extLst>
            </p:cNvPr>
            <p:cNvSpPr/>
            <p:nvPr/>
          </p:nvSpPr>
          <p:spPr>
            <a:xfrm>
              <a:off x="3157250" y="44784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53" y="333"/>
                    <a:pt x="332" y="260"/>
                    <a:pt x="332" y="167"/>
                  </a:cubicBezTo>
                  <a:cubicBezTo>
                    <a:pt x="332" y="80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7339;p67">
              <a:extLst>
                <a:ext uri="{FF2B5EF4-FFF2-40B4-BE49-F238E27FC236}">
                  <a16:creationId xmlns:a16="http://schemas.microsoft.com/office/drawing/2014/main" id="{44D28E2C-35CD-4F78-A565-039F96D3AE44}"/>
                </a:ext>
              </a:extLst>
            </p:cNvPr>
            <p:cNvSpPr/>
            <p:nvPr/>
          </p:nvSpPr>
          <p:spPr>
            <a:xfrm>
              <a:off x="3175100" y="44784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80"/>
                    <a:pt x="1" y="167"/>
                  </a:cubicBezTo>
                  <a:cubicBezTo>
                    <a:pt x="1" y="260"/>
                    <a:pt x="80" y="333"/>
                    <a:pt x="167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7340;p67">
              <a:extLst>
                <a:ext uri="{FF2B5EF4-FFF2-40B4-BE49-F238E27FC236}">
                  <a16:creationId xmlns:a16="http://schemas.microsoft.com/office/drawing/2014/main" id="{7479743F-6548-4F10-8F85-FEB222313567}"/>
                </a:ext>
              </a:extLst>
            </p:cNvPr>
            <p:cNvSpPr/>
            <p:nvPr/>
          </p:nvSpPr>
          <p:spPr>
            <a:xfrm>
              <a:off x="3210975" y="44784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61" y="333"/>
                    <a:pt x="333" y="260"/>
                    <a:pt x="333" y="167"/>
                  </a:cubicBezTo>
                  <a:cubicBezTo>
                    <a:pt x="333" y="80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7341;p67">
              <a:extLst>
                <a:ext uri="{FF2B5EF4-FFF2-40B4-BE49-F238E27FC236}">
                  <a16:creationId xmlns:a16="http://schemas.microsoft.com/office/drawing/2014/main" id="{CA399467-8010-4A5B-A48E-8155E63F89ED}"/>
                </a:ext>
              </a:extLst>
            </p:cNvPr>
            <p:cNvSpPr/>
            <p:nvPr/>
          </p:nvSpPr>
          <p:spPr>
            <a:xfrm>
              <a:off x="3228825" y="44784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80"/>
                    <a:pt x="1" y="167"/>
                  </a:cubicBezTo>
                  <a:cubicBezTo>
                    <a:pt x="1" y="260"/>
                    <a:pt x="80" y="333"/>
                    <a:pt x="167" y="333"/>
                  </a:cubicBezTo>
                  <a:cubicBezTo>
                    <a:pt x="261" y="333"/>
                    <a:pt x="333" y="260"/>
                    <a:pt x="333" y="167"/>
                  </a:cubicBezTo>
                  <a:cubicBezTo>
                    <a:pt x="333" y="80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7342;p67">
              <a:extLst>
                <a:ext uri="{FF2B5EF4-FFF2-40B4-BE49-F238E27FC236}">
                  <a16:creationId xmlns:a16="http://schemas.microsoft.com/office/drawing/2014/main" id="{1728F3C2-3617-43CB-B8AF-021C09CFCDF4}"/>
                </a:ext>
              </a:extLst>
            </p:cNvPr>
            <p:cNvSpPr/>
            <p:nvPr/>
          </p:nvSpPr>
          <p:spPr>
            <a:xfrm>
              <a:off x="3246875" y="44784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3"/>
                    <a:pt x="166" y="333"/>
                  </a:cubicBezTo>
                  <a:cubicBezTo>
                    <a:pt x="253" y="333"/>
                    <a:pt x="332" y="260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7343;p67">
              <a:extLst>
                <a:ext uri="{FF2B5EF4-FFF2-40B4-BE49-F238E27FC236}">
                  <a16:creationId xmlns:a16="http://schemas.microsoft.com/office/drawing/2014/main" id="{FE16098C-12F7-479C-A742-0955E0E84668}"/>
                </a:ext>
              </a:extLst>
            </p:cNvPr>
            <p:cNvSpPr/>
            <p:nvPr/>
          </p:nvSpPr>
          <p:spPr>
            <a:xfrm>
              <a:off x="3282750" y="44784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0" y="80"/>
                    <a:pt x="0" y="167"/>
                  </a:cubicBezTo>
                  <a:cubicBezTo>
                    <a:pt x="0" y="260"/>
                    <a:pt x="73" y="333"/>
                    <a:pt x="166" y="333"/>
                  </a:cubicBezTo>
                  <a:cubicBezTo>
                    <a:pt x="253" y="333"/>
                    <a:pt x="332" y="260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7344;p67">
              <a:extLst>
                <a:ext uri="{FF2B5EF4-FFF2-40B4-BE49-F238E27FC236}">
                  <a16:creationId xmlns:a16="http://schemas.microsoft.com/office/drawing/2014/main" id="{1B6E47EE-FFBF-4588-9A95-B974B362537A}"/>
                </a:ext>
              </a:extLst>
            </p:cNvPr>
            <p:cNvSpPr/>
            <p:nvPr/>
          </p:nvSpPr>
          <p:spPr>
            <a:xfrm>
              <a:off x="3300600" y="44784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0" y="80"/>
                    <a:pt x="0" y="167"/>
                  </a:cubicBezTo>
                  <a:cubicBezTo>
                    <a:pt x="0" y="260"/>
                    <a:pt x="73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7345;p67">
              <a:extLst>
                <a:ext uri="{FF2B5EF4-FFF2-40B4-BE49-F238E27FC236}">
                  <a16:creationId xmlns:a16="http://schemas.microsoft.com/office/drawing/2014/main" id="{460EBF16-756C-4168-B2FF-51DAEBEED542}"/>
                </a:ext>
              </a:extLst>
            </p:cNvPr>
            <p:cNvSpPr/>
            <p:nvPr/>
          </p:nvSpPr>
          <p:spPr>
            <a:xfrm>
              <a:off x="3318450" y="44784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1" y="80"/>
                    <a:pt x="1" y="167"/>
                  </a:cubicBezTo>
                  <a:cubicBezTo>
                    <a:pt x="1" y="260"/>
                    <a:pt x="80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7346;p67">
              <a:extLst>
                <a:ext uri="{FF2B5EF4-FFF2-40B4-BE49-F238E27FC236}">
                  <a16:creationId xmlns:a16="http://schemas.microsoft.com/office/drawing/2014/main" id="{C0780A33-A071-4195-86AE-A955FE092AD1}"/>
                </a:ext>
              </a:extLst>
            </p:cNvPr>
            <p:cNvSpPr/>
            <p:nvPr/>
          </p:nvSpPr>
          <p:spPr>
            <a:xfrm>
              <a:off x="3336475" y="44784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53" y="333"/>
                    <a:pt x="333" y="260"/>
                    <a:pt x="333" y="167"/>
                  </a:cubicBezTo>
                  <a:cubicBezTo>
                    <a:pt x="333" y="80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7347;p67">
              <a:extLst>
                <a:ext uri="{FF2B5EF4-FFF2-40B4-BE49-F238E27FC236}">
                  <a16:creationId xmlns:a16="http://schemas.microsoft.com/office/drawing/2014/main" id="{5BFE49C1-F5E3-49E5-8585-5092A6079BFF}"/>
                </a:ext>
              </a:extLst>
            </p:cNvPr>
            <p:cNvSpPr/>
            <p:nvPr/>
          </p:nvSpPr>
          <p:spPr>
            <a:xfrm>
              <a:off x="3354325" y="44784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60" y="333"/>
                    <a:pt x="333" y="260"/>
                    <a:pt x="333" y="167"/>
                  </a:cubicBezTo>
                  <a:cubicBezTo>
                    <a:pt x="333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7348;p67">
              <a:extLst>
                <a:ext uri="{FF2B5EF4-FFF2-40B4-BE49-F238E27FC236}">
                  <a16:creationId xmlns:a16="http://schemas.microsoft.com/office/drawing/2014/main" id="{59F37DBA-B403-4C1F-965B-906CD0CF5CA6}"/>
                </a:ext>
              </a:extLst>
            </p:cNvPr>
            <p:cNvSpPr/>
            <p:nvPr/>
          </p:nvSpPr>
          <p:spPr>
            <a:xfrm>
              <a:off x="3372375" y="44784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3"/>
                    <a:pt x="166" y="333"/>
                  </a:cubicBezTo>
                  <a:cubicBezTo>
                    <a:pt x="252" y="333"/>
                    <a:pt x="332" y="260"/>
                    <a:pt x="332" y="167"/>
                  </a:cubicBezTo>
                  <a:cubicBezTo>
                    <a:pt x="332" y="80"/>
                    <a:pt x="252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7349;p67">
              <a:extLst>
                <a:ext uri="{FF2B5EF4-FFF2-40B4-BE49-F238E27FC236}">
                  <a16:creationId xmlns:a16="http://schemas.microsoft.com/office/drawing/2014/main" id="{773C5F71-F206-4CDD-A6BD-F2D0DABA3ABB}"/>
                </a:ext>
              </a:extLst>
            </p:cNvPr>
            <p:cNvSpPr/>
            <p:nvPr/>
          </p:nvSpPr>
          <p:spPr>
            <a:xfrm>
              <a:off x="3390225" y="44784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7350;p67">
              <a:extLst>
                <a:ext uri="{FF2B5EF4-FFF2-40B4-BE49-F238E27FC236}">
                  <a16:creationId xmlns:a16="http://schemas.microsoft.com/office/drawing/2014/main" id="{255A33D0-16B2-4846-B574-01AA575234C7}"/>
                </a:ext>
              </a:extLst>
            </p:cNvPr>
            <p:cNvSpPr/>
            <p:nvPr/>
          </p:nvSpPr>
          <p:spPr>
            <a:xfrm>
              <a:off x="3408075" y="44784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9" y="1"/>
                    <a:pt x="0" y="80"/>
                    <a:pt x="0" y="167"/>
                  </a:cubicBezTo>
                  <a:cubicBezTo>
                    <a:pt x="0" y="260"/>
                    <a:pt x="79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7351;p67">
              <a:extLst>
                <a:ext uri="{FF2B5EF4-FFF2-40B4-BE49-F238E27FC236}">
                  <a16:creationId xmlns:a16="http://schemas.microsoft.com/office/drawing/2014/main" id="{9EFFFD41-464A-4D5B-84DE-49ACE4A18E05}"/>
                </a:ext>
              </a:extLst>
            </p:cNvPr>
            <p:cNvSpPr/>
            <p:nvPr/>
          </p:nvSpPr>
          <p:spPr>
            <a:xfrm>
              <a:off x="3426100" y="44784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3"/>
                    <a:pt x="166" y="333"/>
                  </a:cubicBezTo>
                  <a:cubicBezTo>
                    <a:pt x="253" y="333"/>
                    <a:pt x="332" y="260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7352;p67">
              <a:extLst>
                <a:ext uri="{FF2B5EF4-FFF2-40B4-BE49-F238E27FC236}">
                  <a16:creationId xmlns:a16="http://schemas.microsoft.com/office/drawing/2014/main" id="{5B36DFB7-8E6D-4100-9247-90F182CFE17C}"/>
                </a:ext>
              </a:extLst>
            </p:cNvPr>
            <p:cNvSpPr/>
            <p:nvPr/>
          </p:nvSpPr>
          <p:spPr>
            <a:xfrm>
              <a:off x="3443950" y="44784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7353;p67">
              <a:extLst>
                <a:ext uri="{FF2B5EF4-FFF2-40B4-BE49-F238E27FC236}">
                  <a16:creationId xmlns:a16="http://schemas.microsoft.com/office/drawing/2014/main" id="{7DD6DF98-C8EC-4297-ADF5-1EDAE2CFD9D2}"/>
                </a:ext>
              </a:extLst>
            </p:cNvPr>
            <p:cNvSpPr/>
            <p:nvPr/>
          </p:nvSpPr>
          <p:spPr>
            <a:xfrm>
              <a:off x="3461975" y="44784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3"/>
                    <a:pt x="166" y="333"/>
                  </a:cubicBezTo>
                  <a:cubicBezTo>
                    <a:pt x="253" y="333"/>
                    <a:pt x="332" y="260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7354;p67">
              <a:extLst>
                <a:ext uri="{FF2B5EF4-FFF2-40B4-BE49-F238E27FC236}">
                  <a16:creationId xmlns:a16="http://schemas.microsoft.com/office/drawing/2014/main" id="{06D73A51-1BCD-4409-8A4D-E8FEB4CA4BC8}"/>
                </a:ext>
              </a:extLst>
            </p:cNvPr>
            <p:cNvSpPr/>
            <p:nvPr/>
          </p:nvSpPr>
          <p:spPr>
            <a:xfrm>
              <a:off x="2709175" y="44965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7355;p67">
              <a:extLst>
                <a:ext uri="{FF2B5EF4-FFF2-40B4-BE49-F238E27FC236}">
                  <a16:creationId xmlns:a16="http://schemas.microsoft.com/office/drawing/2014/main" id="{C7AB7DB1-81AB-4112-ADE4-74AA46803BA9}"/>
                </a:ext>
              </a:extLst>
            </p:cNvPr>
            <p:cNvSpPr/>
            <p:nvPr/>
          </p:nvSpPr>
          <p:spPr>
            <a:xfrm>
              <a:off x="2727025" y="44965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7356;p67">
              <a:extLst>
                <a:ext uri="{FF2B5EF4-FFF2-40B4-BE49-F238E27FC236}">
                  <a16:creationId xmlns:a16="http://schemas.microsoft.com/office/drawing/2014/main" id="{6FF04F60-8EB4-44CD-819E-3DAAEF529F92}"/>
                </a:ext>
              </a:extLst>
            </p:cNvPr>
            <p:cNvSpPr/>
            <p:nvPr/>
          </p:nvSpPr>
          <p:spPr>
            <a:xfrm>
              <a:off x="2745075" y="4496525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7357;p67">
              <a:extLst>
                <a:ext uri="{FF2B5EF4-FFF2-40B4-BE49-F238E27FC236}">
                  <a16:creationId xmlns:a16="http://schemas.microsoft.com/office/drawing/2014/main" id="{8DCABC23-BF64-420A-96B2-7C2F38A7E4C6}"/>
                </a:ext>
              </a:extLst>
            </p:cNvPr>
            <p:cNvSpPr/>
            <p:nvPr/>
          </p:nvSpPr>
          <p:spPr>
            <a:xfrm>
              <a:off x="2780775" y="4496525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9" y="0"/>
                    <a:pt x="0" y="72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7358;p67">
              <a:extLst>
                <a:ext uri="{FF2B5EF4-FFF2-40B4-BE49-F238E27FC236}">
                  <a16:creationId xmlns:a16="http://schemas.microsoft.com/office/drawing/2014/main" id="{D914858B-4762-4474-8024-64466B96501D}"/>
                </a:ext>
              </a:extLst>
            </p:cNvPr>
            <p:cNvSpPr/>
            <p:nvPr/>
          </p:nvSpPr>
          <p:spPr>
            <a:xfrm>
              <a:off x="2816650" y="44965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7359;p67">
              <a:extLst>
                <a:ext uri="{FF2B5EF4-FFF2-40B4-BE49-F238E27FC236}">
                  <a16:creationId xmlns:a16="http://schemas.microsoft.com/office/drawing/2014/main" id="{F7C74705-FAC5-4B02-9CAE-B73C136C01DD}"/>
                </a:ext>
              </a:extLst>
            </p:cNvPr>
            <p:cNvSpPr/>
            <p:nvPr/>
          </p:nvSpPr>
          <p:spPr>
            <a:xfrm>
              <a:off x="2834675" y="44965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7360;p67">
              <a:extLst>
                <a:ext uri="{FF2B5EF4-FFF2-40B4-BE49-F238E27FC236}">
                  <a16:creationId xmlns:a16="http://schemas.microsoft.com/office/drawing/2014/main" id="{B7A7F335-6597-48EC-87F0-E058EC372642}"/>
                </a:ext>
              </a:extLst>
            </p:cNvPr>
            <p:cNvSpPr/>
            <p:nvPr/>
          </p:nvSpPr>
          <p:spPr>
            <a:xfrm>
              <a:off x="3013900" y="44965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7361;p67">
              <a:extLst>
                <a:ext uri="{FF2B5EF4-FFF2-40B4-BE49-F238E27FC236}">
                  <a16:creationId xmlns:a16="http://schemas.microsoft.com/office/drawing/2014/main" id="{F0F9E6A8-B788-4264-8BD3-BC5B18A21E2E}"/>
                </a:ext>
              </a:extLst>
            </p:cNvPr>
            <p:cNvSpPr/>
            <p:nvPr/>
          </p:nvSpPr>
          <p:spPr>
            <a:xfrm>
              <a:off x="3031750" y="44965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7362;p67">
              <a:extLst>
                <a:ext uri="{FF2B5EF4-FFF2-40B4-BE49-F238E27FC236}">
                  <a16:creationId xmlns:a16="http://schemas.microsoft.com/office/drawing/2014/main" id="{C474AA62-0FE5-4DB1-9FF2-DC84E10C6F42}"/>
                </a:ext>
              </a:extLst>
            </p:cNvPr>
            <p:cNvSpPr/>
            <p:nvPr/>
          </p:nvSpPr>
          <p:spPr>
            <a:xfrm>
              <a:off x="3049600" y="44965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7363;p67">
              <a:extLst>
                <a:ext uri="{FF2B5EF4-FFF2-40B4-BE49-F238E27FC236}">
                  <a16:creationId xmlns:a16="http://schemas.microsoft.com/office/drawing/2014/main" id="{EF67553F-9C30-42CC-8405-101AC0AF9E42}"/>
                </a:ext>
              </a:extLst>
            </p:cNvPr>
            <p:cNvSpPr/>
            <p:nvPr/>
          </p:nvSpPr>
          <p:spPr>
            <a:xfrm>
              <a:off x="3067650" y="4496525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2" y="332"/>
                    <a:pt x="332" y="260"/>
                    <a:pt x="332" y="166"/>
                  </a:cubicBezTo>
                  <a:cubicBezTo>
                    <a:pt x="332" y="72"/>
                    <a:pt x="252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7364;p67">
              <a:extLst>
                <a:ext uri="{FF2B5EF4-FFF2-40B4-BE49-F238E27FC236}">
                  <a16:creationId xmlns:a16="http://schemas.microsoft.com/office/drawing/2014/main" id="{05077026-F038-4DCD-9D46-9B16700B760F}"/>
                </a:ext>
              </a:extLst>
            </p:cNvPr>
            <p:cNvSpPr/>
            <p:nvPr/>
          </p:nvSpPr>
          <p:spPr>
            <a:xfrm>
              <a:off x="3085500" y="4496525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9" y="0"/>
                    <a:pt x="0" y="72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7365;p67">
              <a:extLst>
                <a:ext uri="{FF2B5EF4-FFF2-40B4-BE49-F238E27FC236}">
                  <a16:creationId xmlns:a16="http://schemas.microsoft.com/office/drawing/2014/main" id="{8E132B64-79FA-4E27-A016-5C17BDCC1569}"/>
                </a:ext>
              </a:extLst>
            </p:cNvPr>
            <p:cNvSpPr/>
            <p:nvPr/>
          </p:nvSpPr>
          <p:spPr>
            <a:xfrm>
              <a:off x="3103525" y="44965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7366;p67">
              <a:extLst>
                <a:ext uri="{FF2B5EF4-FFF2-40B4-BE49-F238E27FC236}">
                  <a16:creationId xmlns:a16="http://schemas.microsoft.com/office/drawing/2014/main" id="{92816D5D-551A-409A-8850-EAFA5736C8E2}"/>
                </a:ext>
              </a:extLst>
            </p:cNvPr>
            <p:cNvSpPr/>
            <p:nvPr/>
          </p:nvSpPr>
          <p:spPr>
            <a:xfrm>
              <a:off x="3121375" y="44965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7367;p67">
              <a:extLst>
                <a:ext uri="{FF2B5EF4-FFF2-40B4-BE49-F238E27FC236}">
                  <a16:creationId xmlns:a16="http://schemas.microsoft.com/office/drawing/2014/main" id="{70772AF5-D731-40EC-BC2B-38BEEFBEE765}"/>
                </a:ext>
              </a:extLst>
            </p:cNvPr>
            <p:cNvSpPr/>
            <p:nvPr/>
          </p:nvSpPr>
          <p:spPr>
            <a:xfrm>
              <a:off x="3139225" y="44965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7368;p67">
              <a:extLst>
                <a:ext uri="{FF2B5EF4-FFF2-40B4-BE49-F238E27FC236}">
                  <a16:creationId xmlns:a16="http://schemas.microsoft.com/office/drawing/2014/main" id="{DDF6F0FF-EC6E-42B2-8639-A3C00516D92C}"/>
                </a:ext>
              </a:extLst>
            </p:cNvPr>
            <p:cNvSpPr/>
            <p:nvPr/>
          </p:nvSpPr>
          <p:spPr>
            <a:xfrm>
              <a:off x="3157250" y="44965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7369;p67">
              <a:extLst>
                <a:ext uri="{FF2B5EF4-FFF2-40B4-BE49-F238E27FC236}">
                  <a16:creationId xmlns:a16="http://schemas.microsoft.com/office/drawing/2014/main" id="{3D0DF78F-AB66-404E-9B4C-2D78DC1F73D9}"/>
                </a:ext>
              </a:extLst>
            </p:cNvPr>
            <p:cNvSpPr/>
            <p:nvPr/>
          </p:nvSpPr>
          <p:spPr>
            <a:xfrm>
              <a:off x="3175100" y="44965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7370;p67">
              <a:extLst>
                <a:ext uri="{FF2B5EF4-FFF2-40B4-BE49-F238E27FC236}">
                  <a16:creationId xmlns:a16="http://schemas.microsoft.com/office/drawing/2014/main" id="{33633FFD-14C3-4559-9395-600CB4B4343D}"/>
                </a:ext>
              </a:extLst>
            </p:cNvPr>
            <p:cNvSpPr/>
            <p:nvPr/>
          </p:nvSpPr>
          <p:spPr>
            <a:xfrm>
              <a:off x="3210975" y="44965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371;p67">
              <a:extLst>
                <a:ext uri="{FF2B5EF4-FFF2-40B4-BE49-F238E27FC236}">
                  <a16:creationId xmlns:a16="http://schemas.microsoft.com/office/drawing/2014/main" id="{16AEAFBE-0AA7-4C77-B6DE-1CAB7D761BE3}"/>
                </a:ext>
              </a:extLst>
            </p:cNvPr>
            <p:cNvSpPr/>
            <p:nvPr/>
          </p:nvSpPr>
          <p:spPr>
            <a:xfrm>
              <a:off x="3228825" y="44965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372;p67">
              <a:extLst>
                <a:ext uri="{FF2B5EF4-FFF2-40B4-BE49-F238E27FC236}">
                  <a16:creationId xmlns:a16="http://schemas.microsoft.com/office/drawing/2014/main" id="{03EFCDF3-12C3-4095-9898-14033B53E383}"/>
                </a:ext>
              </a:extLst>
            </p:cNvPr>
            <p:cNvSpPr/>
            <p:nvPr/>
          </p:nvSpPr>
          <p:spPr>
            <a:xfrm>
              <a:off x="3246875" y="4496525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373;p67">
              <a:extLst>
                <a:ext uri="{FF2B5EF4-FFF2-40B4-BE49-F238E27FC236}">
                  <a16:creationId xmlns:a16="http://schemas.microsoft.com/office/drawing/2014/main" id="{C4198223-CDC7-48AA-A435-3DDEDAB9B83B}"/>
                </a:ext>
              </a:extLst>
            </p:cNvPr>
            <p:cNvSpPr/>
            <p:nvPr/>
          </p:nvSpPr>
          <p:spPr>
            <a:xfrm>
              <a:off x="3264725" y="4496525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374;p67">
              <a:extLst>
                <a:ext uri="{FF2B5EF4-FFF2-40B4-BE49-F238E27FC236}">
                  <a16:creationId xmlns:a16="http://schemas.microsoft.com/office/drawing/2014/main" id="{3740FD0E-4BEB-49C1-9C0F-340D2C037BC9}"/>
                </a:ext>
              </a:extLst>
            </p:cNvPr>
            <p:cNvSpPr/>
            <p:nvPr/>
          </p:nvSpPr>
          <p:spPr>
            <a:xfrm>
              <a:off x="3318450" y="44965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375;p67">
              <a:extLst>
                <a:ext uri="{FF2B5EF4-FFF2-40B4-BE49-F238E27FC236}">
                  <a16:creationId xmlns:a16="http://schemas.microsoft.com/office/drawing/2014/main" id="{6BFA192A-6CCB-41E0-A1FE-89FF18302E67}"/>
                </a:ext>
              </a:extLst>
            </p:cNvPr>
            <p:cNvSpPr/>
            <p:nvPr/>
          </p:nvSpPr>
          <p:spPr>
            <a:xfrm>
              <a:off x="3336475" y="44965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376;p67">
              <a:extLst>
                <a:ext uri="{FF2B5EF4-FFF2-40B4-BE49-F238E27FC236}">
                  <a16:creationId xmlns:a16="http://schemas.microsoft.com/office/drawing/2014/main" id="{D2F9D700-6ACE-4CA8-9735-F0F79D413691}"/>
                </a:ext>
              </a:extLst>
            </p:cNvPr>
            <p:cNvSpPr/>
            <p:nvPr/>
          </p:nvSpPr>
          <p:spPr>
            <a:xfrm>
              <a:off x="3354325" y="44965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377;p67">
              <a:extLst>
                <a:ext uri="{FF2B5EF4-FFF2-40B4-BE49-F238E27FC236}">
                  <a16:creationId xmlns:a16="http://schemas.microsoft.com/office/drawing/2014/main" id="{13130136-485A-4E65-B46D-BB8E38158DAF}"/>
                </a:ext>
              </a:extLst>
            </p:cNvPr>
            <p:cNvSpPr/>
            <p:nvPr/>
          </p:nvSpPr>
          <p:spPr>
            <a:xfrm>
              <a:off x="3390225" y="4496525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378;p67">
              <a:extLst>
                <a:ext uri="{FF2B5EF4-FFF2-40B4-BE49-F238E27FC236}">
                  <a16:creationId xmlns:a16="http://schemas.microsoft.com/office/drawing/2014/main" id="{5219EEE0-E05E-41A0-8F57-32E7B855B4E3}"/>
                </a:ext>
              </a:extLst>
            </p:cNvPr>
            <p:cNvSpPr/>
            <p:nvPr/>
          </p:nvSpPr>
          <p:spPr>
            <a:xfrm>
              <a:off x="3408075" y="4496525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9" y="0"/>
                    <a:pt x="0" y="72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379;p67">
              <a:extLst>
                <a:ext uri="{FF2B5EF4-FFF2-40B4-BE49-F238E27FC236}">
                  <a16:creationId xmlns:a16="http://schemas.microsoft.com/office/drawing/2014/main" id="{BDBA6E2C-F71D-445E-AD84-F3BE9193D3CC}"/>
                </a:ext>
              </a:extLst>
            </p:cNvPr>
            <p:cNvSpPr/>
            <p:nvPr/>
          </p:nvSpPr>
          <p:spPr>
            <a:xfrm>
              <a:off x="3426100" y="44965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380;p67">
              <a:extLst>
                <a:ext uri="{FF2B5EF4-FFF2-40B4-BE49-F238E27FC236}">
                  <a16:creationId xmlns:a16="http://schemas.microsoft.com/office/drawing/2014/main" id="{86BD738F-7B94-4A65-8D93-1A2F989C96BC}"/>
                </a:ext>
              </a:extLst>
            </p:cNvPr>
            <p:cNvSpPr/>
            <p:nvPr/>
          </p:nvSpPr>
          <p:spPr>
            <a:xfrm>
              <a:off x="3443950" y="44965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381;p67">
              <a:extLst>
                <a:ext uri="{FF2B5EF4-FFF2-40B4-BE49-F238E27FC236}">
                  <a16:creationId xmlns:a16="http://schemas.microsoft.com/office/drawing/2014/main" id="{89E5D49D-3ED9-43F2-8D27-C6985770962C}"/>
                </a:ext>
              </a:extLst>
            </p:cNvPr>
            <p:cNvSpPr/>
            <p:nvPr/>
          </p:nvSpPr>
          <p:spPr>
            <a:xfrm>
              <a:off x="3479825" y="44965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382;p67">
              <a:extLst>
                <a:ext uri="{FF2B5EF4-FFF2-40B4-BE49-F238E27FC236}">
                  <a16:creationId xmlns:a16="http://schemas.microsoft.com/office/drawing/2014/main" id="{97E9844E-4181-4521-979F-93387DD7B1EC}"/>
                </a:ext>
              </a:extLst>
            </p:cNvPr>
            <p:cNvSpPr/>
            <p:nvPr/>
          </p:nvSpPr>
          <p:spPr>
            <a:xfrm>
              <a:off x="3497675" y="44965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383;p67">
              <a:extLst>
                <a:ext uri="{FF2B5EF4-FFF2-40B4-BE49-F238E27FC236}">
                  <a16:creationId xmlns:a16="http://schemas.microsoft.com/office/drawing/2014/main" id="{6E5BCC6E-38B1-4314-B5EF-87A94BB68699}"/>
                </a:ext>
              </a:extLst>
            </p:cNvPr>
            <p:cNvSpPr/>
            <p:nvPr/>
          </p:nvSpPr>
          <p:spPr>
            <a:xfrm>
              <a:off x="2709175" y="45145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0" y="332"/>
                    <a:pt x="333" y="253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384;p67">
              <a:extLst>
                <a:ext uri="{FF2B5EF4-FFF2-40B4-BE49-F238E27FC236}">
                  <a16:creationId xmlns:a16="http://schemas.microsoft.com/office/drawing/2014/main" id="{4B2FF0BF-6545-4A2D-8FCE-1A86272C96B3}"/>
                </a:ext>
              </a:extLst>
            </p:cNvPr>
            <p:cNvSpPr/>
            <p:nvPr/>
          </p:nvSpPr>
          <p:spPr>
            <a:xfrm>
              <a:off x="2727025" y="45145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3" y="253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385;p67">
              <a:extLst>
                <a:ext uri="{FF2B5EF4-FFF2-40B4-BE49-F238E27FC236}">
                  <a16:creationId xmlns:a16="http://schemas.microsoft.com/office/drawing/2014/main" id="{2882E7E7-D0FB-4666-BF2C-1D910BB2E472}"/>
                </a:ext>
              </a:extLst>
            </p:cNvPr>
            <p:cNvSpPr/>
            <p:nvPr/>
          </p:nvSpPr>
          <p:spPr>
            <a:xfrm>
              <a:off x="2745075" y="451455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386;p67">
              <a:extLst>
                <a:ext uri="{FF2B5EF4-FFF2-40B4-BE49-F238E27FC236}">
                  <a16:creationId xmlns:a16="http://schemas.microsoft.com/office/drawing/2014/main" id="{97809A38-8809-4D99-B05E-0AF9FCA16DD0}"/>
                </a:ext>
              </a:extLst>
            </p:cNvPr>
            <p:cNvSpPr/>
            <p:nvPr/>
          </p:nvSpPr>
          <p:spPr>
            <a:xfrm>
              <a:off x="2762925" y="451455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387;p67">
              <a:extLst>
                <a:ext uri="{FF2B5EF4-FFF2-40B4-BE49-F238E27FC236}">
                  <a16:creationId xmlns:a16="http://schemas.microsoft.com/office/drawing/2014/main" id="{9C00B6D6-7E66-4716-9747-FEA00D9AA333}"/>
                </a:ext>
              </a:extLst>
            </p:cNvPr>
            <p:cNvSpPr/>
            <p:nvPr/>
          </p:nvSpPr>
          <p:spPr>
            <a:xfrm>
              <a:off x="3013900" y="45145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3" y="253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388;p67">
              <a:extLst>
                <a:ext uri="{FF2B5EF4-FFF2-40B4-BE49-F238E27FC236}">
                  <a16:creationId xmlns:a16="http://schemas.microsoft.com/office/drawing/2014/main" id="{E4399AAB-3485-40E1-8E5B-E75834324CC3}"/>
                </a:ext>
              </a:extLst>
            </p:cNvPr>
            <p:cNvSpPr/>
            <p:nvPr/>
          </p:nvSpPr>
          <p:spPr>
            <a:xfrm>
              <a:off x="2981100" y="451455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389;p67">
              <a:extLst>
                <a:ext uri="{FF2B5EF4-FFF2-40B4-BE49-F238E27FC236}">
                  <a16:creationId xmlns:a16="http://schemas.microsoft.com/office/drawing/2014/main" id="{3A1481BD-AFF5-455F-AA62-B3FB00C236CC}"/>
                </a:ext>
              </a:extLst>
            </p:cNvPr>
            <p:cNvSpPr/>
            <p:nvPr/>
          </p:nvSpPr>
          <p:spPr>
            <a:xfrm>
              <a:off x="3031750" y="45145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0" y="332"/>
                    <a:pt x="333" y="253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390;p67">
              <a:extLst>
                <a:ext uri="{FF2B5EF4-FFF2-40B4-BE49-F238E27FC236}">
                  <a16:creationId xmlns:a16="http://schemas.microsoft.com/office/drawing/2014/main" id="{955D6216-F8D8-4E53-B0E2-1924412F225A}"/>
                </a:ext>
              </a:extLst>
            </p:cNvPr>
            <p:cNvSpPr/>
            <p:nvPr/>
          </p:nvSpPr>
          <p:spPr>
            <a:xfrm>
              <a:off x="3049600" y="45145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3" y="253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391;p67">
              <a:extLst>
                <a:ext uri="{FF2B5EF4-FFF2-40B4-BE49-F238E27FC236}">
                  <a16:creationId xmlns:a16="http://schemas.microsoft.com/office/drawing/2014/main" id="{EE1462D0-822C-4E28-80FA-0574BD437EEE}"/>
                </a:ext>
              </a:extLst>
            </p:cNvPr>
            <p:cNvSpPr/>
            <p:nvPr/>
          </p:nvSpPr>
          <p:spPr>
            <a:xfrm>
              <a:off x="3067650" y="451455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2" y="332"/>
                    <a:pt x="332" y="253"/>
                    <a:pt x="332" y="166"/>
                  </a:cubicBezTo>
                  <a:cubicBezTo>
                    <a:pt x="332" y="72"/>
                    <a:pt x="252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392;p67">
              <a:extLst>
                <a:ext uri="{FF2B5EF4-FFF2-40B4-BE49-F238E27FC236}">
                  <a16:creationId xmlns:a16="http://schemas.microsoft.com/office/drawing/2014/main" id="{9AE39FF3-1364-45ED-AA31-04D0ADBDBB50}"/>
                </a:ext>
              </a:extLst>
            </p:cNvPr>
            <p:cNvSpPr/>
            <p:nvPr/>
          </p:nvSpPr>
          <p:spPr>
            <a:xfrm>
              <a:off x="3085500" y="451455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9" y="0"/>
                    <a:pt x="0" y="72"/>
                    <a:pt x="0" y="166"/>
                  </a:cubicBezTo>
                  <a:cubicBezTo>
                    <a:pt x="0" y="253"/>
                    <a:pt x="79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393;p67">
              <a:extLst>
                <a:ext uri="{FF2B5EF4-FFF2-40B4-BE49-F238E27FC236}">
                  <a16:creationId xmlns:a16="http://schemas.microsoft.com/office/drawing/2014/main" id="{8216C30E-3DCA-449E-A726-9F356A989790}"/>
                </a:ext>
              </a:extLst>
            </p:cNvPr>
            <p:cNvSpPr/>
            <p:nvPr/>
          </p:nvSpPr>
          <p:spPr>
            <a:xfrm>
              <a:off x="3103525" y="45145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394;p67">
              <a:extLst>
                <a:ext uri="{FF2B5EF4-FFF2-40B4-BE49-F238E27FC236}">
                  <a16:creationId xmlns:a16="http://schemas.microsoft.com/office/drawing/2014/main" id="{AB5CEE21-58AF-4801-809F-8FB4E13204A8}"/>
                </a:ext>
              </a:extLst>
            </p:cNvPr>
            <p:cNvSpPr/>
            <p:nvPr/>
          </p:nvSpPr>
          <p:spPr>
            <a:xfrm>
              <a:off x="3121375" y="45145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395;p67">
              <a:extLst>
                <a:ext uri="{FF2B5EF4-FFF2-40B4-BE49-F238E27FC236}">
                  <a16:creationId xmlns:a16="http://schemas.microsoft.com/office/drawing/2014/main" id="{20748977-1B90-42CE-BA94-7CE44A85552F}"/>
                </a:ext>
              </a:extLst>
            </p:cNvPr>
            <p:cNvSpPr/>
            <p:nvPr/>
          </p:nvSpPr>
          <p:spPr>
            <a:xfrm>
              <a:off x="3139225" y="45145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396;p67">
              <a:extLst>
                <a:ext uri="{FF2B5EF4-FFF2-40B4-BE49-F238E27FC236}">
                  <a16:creationId xmlns:a16="http://schemas.microsoft.com/office/drawing/2014/main" id="{D5710F18-A21C-4E4C-B5CD-5C8D23062CC9}"/>
                </a:ext>
              </a:extLst>
            </p:cNvPr>
            <p:cNvSpPr/>
            <p:nvPr/>
          </p:nvSpPr>
          <p:spPr>
            <a:xfrm>
              <a:off x="3157250" y="45145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397;p67">
              <a:extLst>
                <a:ext uri="{FF2B5EF4-FFF2-40B4-BE49-F238E27FC236}">
                  <a16:creationId xmlns:a16="http://schemas.microsoft.com/office/drawing/2014/main" id="{2E3319E0-A8AA-44E3-AB34-1262957330F3}"/>
                </a:ext>
              </a:extLst>
            </p:cNvPr>
            <p:cNvSpPr/>
            <p:nvPr/>
          </p:nvSpPr>
          <p:spPr>
            <a:xfrm>
              <a:off x="3175100" y="45145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398;p67">
              <a:extLst>
                <a:ext uri="{FF2B5EF4-FFF2-40B4-BE49-F238E27FC236}">
                  <a16:creationId xmlns:a16="http://schemas.microsoft.com/office/drawing/2014/main" id="{56467482-4476-4467-AC32-FD0C9B49FCDA}"/>
                </a:ext>
              </a:extLst>
            </p:cNvPr>
            <p:cNvSpPr/>
            <p:nvPr/>
          </p:nvSpPr>
          <p:spPr>
            <a:xfrm>
              <a:off x="3193125" y="45145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3" y="253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399;p67">
              <a:extLst>
                <a:ext uri="{FF2B5EF4-FFF2-40B4-BE49-F238E27FC236}">
                  <a16:creationId xmlns:a16="http://schemas.microsoft.com/office/drawing/2014/main" id="{552E299D-7A96-4CB3-8C77-0B443860D51A}"/>
                </a:ext>
              </a:extLst>
            </p:cNvPr>
            <p:cNvSpPr/>
            <p:nvPr/>
          </p:nvSpPr>
          <p:spPr>
            <a:xfrm>
              <a:off x="3228825" y="45145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1" y="332"/>
                    <a:pt x="333" y="253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400;p67">
              <a:extLst>
                <a:ext uri="{FF2B5EF4-FFF2-40B4-BE49-F238E27FC236}">
                  <a16:creationId xmlns:a16="http://schemas.microsoft.com/office/drawing/2014/main" id="{15BCB852-7347-43F5-981C-D6CD9A438F4C}"/>
                </a:ext>
              </a:extLst>
            </p:cNvPr>
            <p:cNvSpPr/>
            <p:nvPr/>
          </p:nvSpPr>
          <p:spPr>
            <a:xfrm>
              <a:off x="3246875" y="451455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401;p67">
              <a:extLst>
                <a:ext uri="{FF2B5EF4-FFF2-40B4-BE49-F238E27FC236}">
                  <a16:creationId xmlns:a16="http://schemas.microsoft.com/office/drawing/2014/main" id="{19D2C55D-D4F5-4B7A-B698-F17BCD266FDE}"/>
                </a:ext>
              </a:extLst>
            </p:cNvPr>
            <p:cNvSpPr/>
            <p:nvPr/>
          </p:nvSpPr>
          <p:spPr>
            <a:xfrm>
              <a:off x="3318450" y="45145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402;p67">
              <a:extLst>
                <a:ext uri="{FF2B5EF4-FFF2-40B4-BE49-F238E27FC236}">
                  <a16:creationId xmlns:a16="http://schemas.microsoft.com/office/drawing/2014/main" id="{A6809B1A-E3A3-4557-BE31-A7F814482DAF}"/>
                </a:ext>
              </a:extLst>
            </p:cNvPr>
            <p:cNvSpPr/>
            <p:nvPr/>
          </p:nvSpPr>
          <p:spPr>
            <a:xfrm>
              <a:off x="3336475" y="45145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3" y="253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403;p67">
              <a:extLst>
                <a:ext uri="{FF2B5EF4-FFF2-40B4-BE49-F238E27FC236}">
                  <a16:creationId xmlns:a16="http://schemas.microsoft.com/office/drawing/2014/main" id="{409E06A9-6B06-4199-B68A-5A499ADAF043}"/>
                </a:ext>
              </a:extLst>
            </p:cNvPr>
            <p:cNvSpPr/>
            <p:nvPr/>
          </p:nvSpPr>
          <p:spPr>
            <a:xfrm>
              <a:off x="3390225" y="451455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404;p67">
              <a:extLst>
                <a:ext uri="{FF2B5EF4-FFF2-40B4-BE49-F238E27FC236}">
                  <a16:creationId xmlns:a16="http://schemas.microsoft.com/office/drawing/2014/main" id="{72109A59-EAC4-4FF5-B515-B7D1B86EEC92}"/>
                </a:ext>
              </a:extLst>
            </p:cNvPr>
            <p:cNvSpPr/>
            <p:nvPr/>
          </p:nvSpPr>
          <p:spPr>
            <a:xfrm>
              <a:off x="3408075" y="451455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9" y="0"/>
                    <a:pt x="0" y="72"/>
                    <a:pt x="0" y="166"/>
                  </a:cubicBezTo>
                  <a:cubicBezTo>
                    <a:pt x="0" y="253"/>
                    <a:pt x="79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405;p67">
              <a:extLst>
                <a:ext uri="{FF2B5EF4-FFF2-40B4-BE49-F238E27FC236}">
                  <a16:creationId xmlns:a16="http://schemas.microsoft.com/office/drawing/2014/main" id="{ADE7DEE6-49B3-47CF-B673-6F4B31357E81}"/>
                </a:ext>
              </a:extLst>
            </p:cNvPr>
            <p:cNvSpPr/>
            <p:nvPr/>
          </p:nvSpPr>
          <p:spPr>
            <a:xfrm>
              <a:off x="3426100" y="45145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406;p67">
              <a:extLst>
                <a:ext uri="{FF2B5EF4-FFF2-40B4-BE49-F238E27FC236}">
                  <a16:creationId xmlns:a16="http://schemas.microsoft.com/office/drawing/2014/main" id="{44B03B54-8242-4115-8409-F3B7595438C7}"/>
                </a:ext>
              </a:extLst>
            </p:cNvPr>
            <p:cNvSpPr/>
            <p:nvPr/>
          </p:nvSpPr>
          <p:spPr>
            <a:xfrm>
              <a:off x="3497675" y="45145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407;p67">
              <a:extLst>
                <a:ext uri="{FF2B5EF4-FFF2-40B4-BE49-F238E27FC236}">
                  <a16:creationId xmlns:a16="http://schemas.microsoft.com/office/drawing/2014/main" id="{E1B9DB44-C741-4D17-A949-85110C6DB690}"/>
                </a:ext>
              </a:extLst>
            </p:cNvPr>
            <p:cNvSpPr/>
            <p:nvPr/>
          </p:nvSpPr>
          <p:spPr>
            <a:xfrm>
              <a:off x="2762925" y="45324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408;p67">
              <a:extLst>
                <a:ext uri="{FF2B5EF4-FFF2-40B4-BE49-F238E27FC236}">
                  <a16:creationId xmlns:a16="http://schemas.microsoft.com/office/drawing/2014/main" id="{ED51D5E7-C753-4D70-8F95-5651FE22E5AC}"/>
                </a:ext>
              </a:extLst>
            </p:cNvPr>
            <p:cNvSpPr/>
            <p:nvPr/>
          </p:nvSpPr>
          <p:spPr>
            <a:xfrm>
              <a:off x="2798800" y="45324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409;p67">
              <a:extLst>
                <a:ext uri="{FF2B5EF4-FFF2-40B4-BE49-F238E27FC236}">
                  <a16:creationId xmlns:a16="http://schemas.microsoft.com/office/drawing/2014/main" id="{359FEAE9-15E4-46C3-8D95-E50DED2D1F96}"/>
                </a:ext>
              </a:extLst>
            </p:cNvPr>
            <p:cNvSpPr/>
            <p:nvPr/>
          </p:nvSpPr>
          <p:spPr>
            <a:xfrm>
              <a:off x="2816650" y="45324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80" y="0"/>
                    <a:pt x="0" y="80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410;p67">
              <a:extLst>
                <a:ext uri="{FF2B5EF4-FFF2-40B4-BE49-F238E27FC236}">
                  <a16:creationId xmlns:a16="http://schemas.microsoft.com/office/drawing/2014/main" id="{3E9BF5CB-1FB7-478D-9C42-A10EB7AE1062}"/>
                </a:ext>
              </a:extLst>
            </p:cNvPr>
            <p:cNvSpPr/>
            <p:nvPr/>
          </p:nvSpPr>
          <p:spPr>
            <a:xfrm>
              <a:off x="2834675" y="45324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11;p67">
              <a:extLst>
                <a:ext uri="{FF2B5EF4-FFF2-40B4-BE49-F238E27FC236}">
                  <a16:creationId xmlns:a16="http://schemas.microsoft.com/office/drawing/2014/main" id="{6F571497-5463-4373-9607-28FE7F3C1173}"/>
                </a:ext>
              </a:extLst>
            </p:cNvPr>
            <p:cNvSpPr/>
            <p:nvPr/>
          </p:nvSpPr>
          <p:spPr>
            <a:xfrm>
              <a:off x="3013900" y="45324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80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2;p67">
              <a:extLst>
                <a:ext uri="{FF2B5EF4-FFF2-40B4-BE49-F238E27FC236}">
                  <a16:creationId xmlns:a16="http://schemas.microsoft.com/office/drawing/2014/main" id="{F80D8CFA-7A57-474E-B1CA-1B23C47F0AE0}"/>
                </a:ext>
              </a:extLst>
            </p:cNvPr>
            <p:cNvSpPr/>
            <p:nvPr/>
          </p:nvSpPr>
          <p:spPr>
            <a:xfrm>
              <a:off x="3031750" y="45324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80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13;p67">
              <a:extLst>
                <a:ext uri="{FF2B5EF4-FFF2-40B4-BE49-F238E27FC236}">
                  <a16:creationId xmlns:a16="http://schemas.microsoft.com/office/drawing/2014/main" id="{54528C45-8583-4DE5-A3A7-4989F2E591B7}"/>
                </a:ext>
              </a:extLst>
            </p:cNvPr>
            <p:cNvSpPr/>
            <p:nvPr/>
          </p:nvSpPr>
          <p:spPr>
            <a:xfrm>
              <a:off x="3049600" y="45324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80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80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14;p67">
              <a:extLst>
                <a:ext uri="{FF2B5EF4-FFF2-40B4-BE49-F238E27FC236}">
                  <a16:creationId xmlns:a16="http://schemas.microsoft.com/office/drawing/2014/main" id="{87C0EF05-A30F-4979-96B2-604DBEDF29EC}"/>
                </a:ext>
              </a:extLst>
            </p:cNvPr>
            <p:cNvSpPr/>
            <p:nvPr/>
          </p:nvSpPr>
          <p:spPr>
            <a:xfrm>
              <a:off x="3067650" y="45324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2" y="332"/>
                    <a:pt x="332" y="260"/>
                    <a:pt x="332" y="166"/>
                  </a:cubicBezTo>
                  <a:cubicBezTo>
                    <a:pt x="332" y="80"/>
                    <a:pt x="252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15;p67">
              <a:extLst>
                <a:ext uri="{FF2B5EF4-FFF2-40B4-BE49-F238E27FC236}">
                  <a16:creationId xmlns:a16="http://schemas.microsoft.com/office/drawing/2014/main" id="{69A47153-A91A-484E-A3B3-EA403A5137B2}"/>
                </a:ext>
              </a:extLst>
            </p:cNvPr>
            <p:cNvSpPr/>
            <p:nvPr/>
          </p:nvSpPr>
          <p:spPr>
            <a:xfrm>
              <a:off x="3085500" y="45324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9" y="0"/>
                    <a:pt x="0" y="80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16;p67">
              <a:extLst>
                <a:ext uri="{FF2B5EF4-FFF2-40B4-BE49-F238E27FC236}">
                  <a16:creationId xmlns:a16="http://schemas.microsoft.com/office/drawing/2014/main" id="{66B89987-F91B-4203-9DB0-A7BA1D321821}"/>
                </a:ext>
              </a:extLst>
            </p:cNvPr>
            <p:cNvSpPr/>
            <p:nvPr/>
          </p:nvSpPr>
          <p:spPr>
            <a:xfrm>
              <a:off x="3103525" y="45324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17;p67">
              <a:extLst>
                <a:ext uri="{FF2B5EF4-FFF2-40B4-BE49-F238E27FC236}">
                  <a16:creationId xmlns:a16="http://schemas.microsoft.com/office/drawing/2014/main" id="{A8C63D4A-297D-4C5F-8065-2D1252C5097E}"/>
                </a:ext>
              </a:extLst>
            </p:cNvPr>
            <p:cNvSpPr/>
            <p:nvPr/>
          </p:nvSpPr>
          <p:spPr>
            <a:xfrm>
              <a:off x="3121375" y="45324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18;p67">
              <a:extLst>
                <a:ext uri="{FF2B5EF4-FFF2-40B4-BE49-F238E27FC236}">
                  <a16:creationId xmlns:a16="http://schemas.microsoft.com/office/drawing/2014/main" id="{3ADE459A-534F-4F06-B872-B1008FACBB91}"/>
                </a:ext>
              </a:extLst>
            </p:cNvPr>
            <p:cNvSpPr/>
            <p:nvPr/>
          </p:nvSpPr>
          <p:spPr>
            <a:xfrm>
              <a:off x="3139225" y="45324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80" y="0"/>
                    <a:pt x="0" y="80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19;p67">
              <a:extLst>
                <a:ext uri="{FF2B5EF4-FFF2-40B4-BE49-F238E27FC236}">
                  <a16:creationId xmlns:a16="http://schemas.microsoft.com/office/drawing/2014/main" id="{C2762699-DCE6-4949-BCCF-F08FEB63B11D}"/>
                </a:ext>
              </a:extLst>
            </p:cNvPr>
            <p:cNvSpPr/>
            <p:nvPr/>
          </p:nvSpPr>
          <p:spPr>
            <a:xfrm>
              <a:off x="3157250" y="45324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20;p67">
              <a:extLst>
                <a:ext uri="{FF2B5EF4-FFF2-40B4-BE49-F238E27FC236}">
                  <a16:creationId xmlns:a16="http://schemas.microsoft.com/office/drawing/2014/main" id="{43CD0C18-1D7F-4778-AA21-2A370D1D678E}"/>
                </a:ext>
              </a:extLst>
            </p:cNvPr>
            <p:cNvSpPr/>
            <p:nvPr/>
          </p:nvSpPr>
          <p:spPr>
            <a:xfrm>
              <a:off x="3175100" y="45324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80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421;p67">
              <a:extLst>
                <a:ext uri="{FF2B5EF4-FFF2-40B4-BE49-F238E27FC236}">
                  <a16:creationId xmlns:a16="http://schemas.microsoft.com/office/drawing/2014/main" id="{D86F7011-1EA9-4BBD-AB8D-C94500804420}"/>
                </a:ext>
              </a:extLst>
            </p:cNvPr>
            <p:cNvSpPr/>
            <p:nvPr/>
          </p:nvSpPr>
          <p:spPr>
            <a:xfrm>
              <a:off x="3193125" y="45324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80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422;p67">
              <a:extLst>
                <a:ext uri="{FF2B5EF4-FFF2-40B4-BE49-F238E27FC236}">
                  <a16:creationId xmlns:a16="http://schemas.microsoft.com/office/drawing/2014/main" id="{1651C757-45B5-4A02-A173-C9CBBD85B924}"/>
                </a:ext>
              </a:extLst>
            </p:cNvPr>
            <p:cNvSpPr/>
            <p:nvPr/>
          </p:nvSpPr>
          <p:spPr>
            <a:xfrm>
              <a:off x="3318450" y="45324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80" y="0"/>
                    <a:pt x="1" y="80"/>
                    <a:pt x="1" y="166"/>
                  </a:cubicBezTo>
                  <a:cubicBezTo>
                    <a:pt x="1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423;p67">
              <a:extLst>
                <a:ext uri="{FF2B5EF4-FFF2-40B4-BE49-F238E27FC236}">
                  <a16:creationId xmlns:a16="http://schemas.microsoft.com/office/drawing/2014/main" id="{F3A91B03-7E6B-4330-B812-20E9D3624E10}"/>
                </a:ext>
              </a:extLst>
            </p:cNvPr>
            <p:cNvSpPr/>
            <p:nvPr/>
          </p:nvSpPr>
          <p:spPr>
            <a:xfrm>
              <a:off x="3336475" y="45324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80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424;p67">
              <a:extLst>
                <a:ext uri="{FF2B5EF4-FFF2-40B4-BE49-F238E27FC236}">
                  <a16:creationId xmlns:a16="http://schemas.microsoft.com/office/drawing/2014/main" id="{DEF28FCF-F4B3-40C5-9A24-FDC85FFA5CF1}"/>
                </a:ext>
              </a:extLst>
            </p:cNvPr>
            <p:cNvSpPr/>
            <p:nvPr/>
          </p:nvSpPr>
          <p:spPr>
            <a:xfrm>
              <a:off x="3390225" y="45324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425;p67">
              <a:extLst>
                <a:ext uri="{FF2B5EF4-FFF2-40B4-BE49-F238E27FC236}">
                  <a16:creationId xmlns:a16="http://schemas.microsoft.com/office/drawing/2014/main" id="{E4F84EDC-DF9C-46B6-BC82-BCB66F26F233}"/>
                </a:ext>
              </a:extLst>
            </p:cNvPr>
            <p:cNvSpPr/>
            <p:nvPr/>
          </p:nvSpPr>
          <p:spPr>
            <a:xfrm>
              <a:off x="3408075" y="45324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9" y="0"/>
                    <a:pt x="0" y="80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426;p67">
              <a:extLst>
                <a:ext uri="{FF2B5EF4-FFF2-40B4-BE49-F238E27FC236}">
                  <a16:creationId xmlns:a16="http://schemas.microsoft.com/office/drawing/2014/main" id="{966E72B0-FEB7-42A1-977D-999E3E422592}"/>
                </a:ext>
              </a:extLst>
            </p:cNvPr>
            <p:cNvSpPr/>
            <p:nvPr/>
          </p:nvSpPr>
          <p:spPr>
            <a:xfrm>
              <a:off x="3426100" y="45324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427;p67">
              <a:extLst>
                <a:ext uri="{FF2B5EF4-FFF2-40B4-BE49-F238E27FC236}">
                  <a16:creationId xmlns:a16="http://schemas.microsoft.com/office/drawing/2014/main" id="{908CF44F-E3E8-416F-B902-5FA3AA87EB64}"/>
                </a:ext>
              </a:extLst>
            </p:cNvPr>
            <p:cNvSpPr/>
            <p:nvPr/>
          </p:nvSpPr>
          <p:spPr>
            <a:xfrm>
              <a:off x="3497675" y="45324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80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428;p67">
              <a:extLst>
                <a:ext uri="{FF2B5EF4-FFF2-40B4-BE49-F238E27FC236}">
                  <a16:creationId xmlns:a16="http://schemas.microsoft.com/office/drawing/2014/main" id="{061EF324-CA0F-4AA5-A4C5-9C56FF6E556E}"/>
                </a:ext>
              </a:extLst>
            </p:cNvPr>
            <p:cNvSpPr/>
            <p:nvPr/>
          </p:nvSpPr>
          <p:spPr>
            <a:xfrm>
              <a:off x="2780775" y="45504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9" y="1"/>
                    <a:pt x="0" y="73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429;p67">
              <a:extLst>
                <a:ext uri="{FF2B5EF4-FFF2-40B4-BE49-F238E27FC236}">
                  <a16:creationId xmlns:a16="http://schemas.microsoft.com/office/drawing/2014/main" id="{443C37E5-EEA1-4BF4-9F70-3F2D3FFB7767}"/>
                </a:ext>
              </a:extLst>
            </p:cNvPr>
            <p:cNvSpPr/>
            <p:nvPr/>
          </p:nvSpPr>
          <p:spPr>
            <a:xfrm>
              <a:off x="2798800" y="45504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430;p67">
              <a:extLst>
                <a:ext uri="{FF2B5EF4-FFF2-40B4-BE49-F238E27FC236}">
                  <a16:creationId xmlns:a16="http://schemas.microsoft.com/office/drawing/2014/main" id="{2A5F9460-6740-41B4-873A-CF1A29938FFA}"/>
                </a:ext>
              </a:extLst>
            </p:cNvPr>
            <p:cNvSpPr/>
            <p:nvPr/>
          </p:nvSpPr>
          <p:spPr>
            <a:xfrm>
              <a:off x="2816650" y="45504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73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431;p67">
              <a:extLst>
                <a:ext uri="{FF2B5EF4-FFF2-40B4-BE49-F238E27FC236}">
                  <a16:creationId xmlns:a16="http://schemas.microsoft.com/office/drawing/2014/main" id="{309DA093-527C-4AB3-AF3F-C4EFBCDDC2E2}"/>
                </a:ext>
              </a:extLst>
            </p:cNvPr>
            <p:cNvSpPr/>
            <p:nvPr/>
          </p:nvSpPr>
          <p:spPr>
            <a:xfrm>
              <a:off x="2834675" y="45504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432;p67">
              <a:extLst>
                <a:ext uri="{FF2B5EF4-FFF2-40B4-BE49-F238E27FC236}">
                  <a16:creationId xmlns:a16="http://schemas.microsoft.com/office/drawing/2014/main" id="{E7B6BD0C-A16B-4834-90F6-91898EA3DD82}"/>
                </a:ext>
              </a:extLst>
            </p:cNvPr>
            <p:cNvSpPr/>
            <p:nvPr/>
          </p:nvSpPr>
          <p:spPr>
            <a:xfrm>
              <a:off x="2852525" y="45504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433;p67">
              <a:extLst>
                <a:ext uri="{FF2B5EF4-FFF2-40B4-BE49-F238E27FC236}">
                  <a16:creationId xmlns:a16="http://schemas.microsoft.com/office/drawing/2014/main" id="{C115A11B-FFFD-4ADA-9B00-12A2FA5D2D95}"/>
                </a:ext>
              </a:extLst>
            </p:cNvPr>
            <p:cNvSpPr/>
            <p:nvPr/>
          </p:nvSpPr>
          <p:spPr>
            <a:xfrm>
              <a:off x="3013900" y="45504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434;p67">
              <a:extLst>
                <a:ext uri="{FF2B5EF4-FFF2-40B4-BE49-F238E27FC236}">
                  <a16:creationId xmlns:a16="http://schemas.microsoft.com/office/drawing/2014/main" id="{1BDF0B2F-BAC6-491F-85E8-A47C84C1A067}"/>
                </a:ext>
              </a:extLst>
            </p:cNvPr>
            <p:cNvSpPr/>
            <p:nvPr/>
          </p:nvSpPr>
          <p:spPr>
            <a:xfrm>
              <a:off x="3031750" y="45504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435;p67">
              <a:extLst>
                <a:ext uri="{FF2B5EF4-FFF2-40B4-BE49-F238E27FC236}">
                  <a16:creationId xmlns:a16="http://schemas.microsoft.com/office/drawing/2014/main" id="{330891CD-5E9C-4CCE-9ED5-A715B25E6201}"/>
                </a:ext>
              </a:extLst>
            </p:cNvPr>
            <p:cNvSpPr/>
            <p:nvPr/>
          </p:nvSpPr>
          <p:spPr>
            <a:xfrm>
              <a:off x="3049600" y="45504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436;p67">
              <a:extLst>
                <a:ext uri="{FF2B5EF4-FFF2-40B4-BE49-F238E27FC236}">
                  <a16:creationId xmlns:a16="http://schemas.microsoft.com/office/drawing/2014/main" id="{69E0BAFC-F836-4FA5-AB8B-0EAEA303A243}"/>
                </a:ext>
              </a:extLst>
            </p:cNvPr>
            <p:cNvSpPr/>
            <p:nvPr/>
          </p:nvSpPr>
          <p:spPr>
            <a:xfrm>
              <a:off x="3067650" y="45504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2" y="332"/>
                    <a:pt x="332" y="260"/>
                    <a:pt x="332" y="166"/>
                  </a:cubicBezTo>
                  <a:cubicBezTo>
                    <a:pt x="332" y="73"/>
                    <a:pt x="252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437;p67">
              <a:extLst>
                <a:ext uri="{FF2B5EF4-FFF2-40B4-BE49-F238E27FC236}">
                  <a16:creationId xmlns:a16="http://schemas.microsoft.com/office/drawing/2014/main" id="{C344BAB2-2977-47BB-8CB0-F5AABA74C98C}"/>
                </a:ext>
              </a:extLst>
            </p:cNvPr>
            <p:cNvSpPr/>
            <p:nvPr/>
          </p:nvSpPr>
          <p:spPr>
            <a:xfrm>
              <a:off x="3085500" y="45504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9" y="1"/>
                    <a:pt x="0" y="73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438;p67">
              <a:extLst>
                <a:ext uri="{FF2B5EF4-FFF2-40B4-BE49-F238E27FC236}">
                  <a16:creationId xmlns:a16="http://schemas.microsoft.com/office/drawing/2014/main" id="{7ED0270D-103C-4B0B-B8E2-CC100F3BCE9E}"/>
                </a:ext>
              </a:extLst>
            </p:cNvPr>
            <p:cNvSpPr/>
            <p:nvPr/>
          </p:nvSpPr>
          <p:spPr>
            <a:xfrm>
              <a:off x="3103525" y="45504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439;p67">
              <a:extLst>
                <a:ext uri="{FF2B5EF4-FFF2-40B4-BE49-F238E27FC236}">
                  <a16:creationId xmlns:a16="http://schemas.microsoft.com/office/drawing/2014/main" id="{0EE30E01-9862-42A4-949E-A2AE29F2799A}"/>
                </a:ext>
              </a:extLst>
            </p:cNvPr>
            <p:cNvSpPr/>
            <p:nvPr/>
          </p:nvSpPr>
          <p:spPr>
            <a:xfrm>
              <a:off x="3121375" y="45504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440;p67">
              <a:extLst>
                <a:ext uri="{FF2B5EF4-FFF2-40B4-BE49-F238E27FC236}">
                  <a16:creationId xmlns:a16="http://schemas.microsoft.com/office/drawing/2014/main" id="{C1AAB613-06E3-4F84-AF44-B29653EE9C0A}"/>
                </a:ext>
              </a:extLst>
            </p:cNvPr>
            <p:cNvSpPr/>
            <p:nvPr/>
          </p:nvSpPr>
          <p:spPr>
            <a:xfrm>
              <a:off x="3139225" y="45504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73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441;p67">
              <a:extLst>
                <a:ext uri="{FF2B5EF4-FFF2-40B4-BE49-F238E27FC236}">
                  <a16:creationId xmlns:a16="http://schemas.microsoft.com/office/drawing/2014/main" id="{A8659FE5-2FDB-4A5E-AE45-3826C9ADA61A}"/>
                </a:ext>
              </a:extLst>
            </p:cNvPr>
            <p:cNvSpPr/>
            <p:nvPr/>
          </p:nvSpPr>
          <p:spPr>
            <a:xfrm>
              <a:off x="3157250" y="45504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442;p67">
              <a:extLst>
                <a:ext uri="{FF2B5EF4-FFF2-40B4-BE49-F238E27FC236}">
                  <a16:creationId xmlns:a16="http://schemas.microsoft.com/office/drawing/2014/main" id="{677D33F8-D28F-49D9-B1F5-3EAE132BA3CD}"/>
                </a:ext>
              </a:extLst>
            </p:cNvPr>
            <p:cNvSpPr/>
            <p:nvPr/>
          </p:nvSpPr>
          <p:spPr>
            <a:xfrm>
              <a:off x="3175100" y="45504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443;p67">
              <a:extLst>
                <a:ext uri="{FF2B5EF4-FFF2-40B4-BE49-F238E27FC236}">
                  <a16:creationId xmlns:a16="http://schemas.microsoft.com/office/drawing/2014/main" id="{6446C8BF-EC12-411C-BD35-55759B007743}"/>
                </a:ext>
              </a:extLst>
            </p:cNvPr>
            <p:cNvSpPr/>
            <p:nvPr/>
          </p:nvSpPr>
          <p:spPr>
            <a:xfrm>
              <a:off x="3193125" y="45504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444;p67">
              <a:extLst>
                <a:ext uri="{FF2B5EF4-FFF2-40B4-BE49-F238E27FC236}">
                  <a16:creationId xmlns:a16="http://schemas.microsoft.com/office/drawing/2014/main" id="{8AD55A76-B4AB-42E8-8C92-7DD4820D7E35}"/>
                </a:ext>
              </a:extLst>
            </p:cNvPr>
            <p:cNvSpPr/>
            <p:nvPr/>
          </p:nvSpPr>
          <p:spPr>
            <a:xfrm>
              <a:off x="3210975" y="45504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445;p67">
              <a:extLst>
                <a:ext uri="{FF2B5EF4-FFF2-40B4-BE49-F238E27FC236}">
                  <a16:creationId xmlns:a16="http://schemas.microsoft.com/office/drawing/2014/main" id="{07DEB6B9-7BA8-41F6-A7A1-CF0724B5F135}"/>
                </a:ext>
              </a:extLst>
            </p:cNvPr>
            <p:cNvSpPr/>
            <p:nvPr/>
          </p:nvSpPr>
          <p:spPr>
            <a:xfrm>
              <a:off x="3228825" y="45504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446;p67">
              <a:extLst>
                <a:ext uri="{FF2B5EF4-FFF2-40B4-BE49-F238E27FC236}">
                  <a16:creationId xmlns:a16="http://schemas.microsoft.com/office/drawing/2014/main" id="{7DB934D8-2ADB-4BB1-A71A-57B47BA7DDB1}"/>
                </a:ext>
              </a:extLst>
            </p:cNvPr>
            <p:cNvSpPr/>
            <p:nvPr/>
          </p:nvSpPr>
          <p:spPr>
            <a:xfrm>
              <a:off x="3390225" y="45504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447;p67">
              <a:extLst>
                <a:ext uri="{FF2B5EF4-FFF2-40B4-BE49-F238E27FC236}">
                  <a16:creationId xmlns:a16="http://schemas.microsoft.com/office/drawing/2014/main" id="{649A45F6-24ED-4696-AAAE-75DC057F95DD}"/>
                </a:ext>
              </a:extLst>
            </p:cNvPr>
            <p:cNvSpPr/>
            <p:nvPr/>
          </p:nvSpPr>
          <p:spPr>
            <a:xfrm>
              <a:off x="3408075" y="45504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9" y="1"/>
                    <a:pt x="0" y="73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448;p67">
              <a:extLst>
                <a:ext uri="{FF2B5EF4-FFF2-40B4-BE49-F238E27FC236}">
                  <a16:creationId xmlns:a16="http://schemas.microsoft.com/office/drawing/2014/main" id="{6A47E41A-2F84-4780-AF08-73947C42648F}"/>
                </a:ext>
              </a:extLst>
            </p:cNvPr>
            <p:cNvSpPr/>
            <p:nvPr/>
          </p:nvSpPr>
          <p:spPr>
            <a:xfrm>
              <a:off x="3461975" y="45504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73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449;p67">
              <a:extLst>
                <a:ext uri="{FF2B5EF4-FFF2-40B4-BE49-F238E27FC236}">
                  <a16:creationId xmlns:a16="http://schemas.microsoft.com/office/drawing/2014/main" id="{01906CE6-D7B2-48C9-B979-36D46E8DFA83}"/>
                </a:ext>
              </a:extLst>
            </p:cNvPr>
            <p:cNvSpPr/>
            <p:nvPr/>
          </p:nvSpPr>
          <p:spPr>
            <a:xfrm>
              <a:off x="2780775" y="45682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9" y="1"/>
                    <a:pt x="0" y="80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450;p67">
              <a:extLst>
                <a:ext uri="{FF2B5EF4-FFF2-40B4-BE49-F238E27FC236}">
                  <a16:creationId xmlns:a16="http://schemas.microsoft.com/office/drawing/2014/main" id="{6AC0BB09-5D4A-4D89-8A19-7554350E3A95}"/>
                </a:ext>
              </a:extLst>
            </p:cNvPr>
            <p:cNvSpPr/>
            <p:nvPr/>
          </p:nvSpPr>
          <p:spPr>
            <a:xfrm>
              <a:off x="2798800" y="45682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451;p67">
              <a:extLst>
                <a:ext uri="{FF2B5EF4-FFF2-40B4-BE49-F238E27FC236}">
                  <a16:creationId xmlns:a16="http://schemas.microsoft.com/office/drawing/2014/main" id="{81CA7FBA-3F80-4381-9B60-FB6538B22570}"/>
                </a:ext>
              </a:extLst>
            </p:cNvPr>
            <p:cNvSpPr/>
            <p:nvPr/>
          </p:nvSpPr>
          <p:spPr>
            <a:xfrm>
              <a:off x="2816650" y="45682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80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452;p67">
              <a:extLst>
                <a:ext uri="{FF2B5EF4-FFF2-40B4-BE49-F238E27FC236}">
                  <a16:creationId xmlns:a16="http://schemas.microsoft.com/office/drawing/2014/main" id="{7658165D-E1B6-44B0-A975-44687D9DF0E4}"/>
                </a:ext>
              </a:extLst>
            </p:cNvPr>
            <p:cNvSpPr/>
            <p:nvPr/>
          </p:nvSpPr>
          <p:spPr>
            <a:xfrm>
              <a:off x="2834675" y="45682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453;p67">
              <a:extLst>
                <a:ext uri="{FF2B5EF4-FFF2-40B4-BE49-F238E27FC236}">
                  <a16:creationId xmlns:a16="http://schemas.microsoft.com/office/drawing/2014/main" id="{AD1D650D-8BEE-4628-9CEF-774778C3D007}"/>
                </a:ext>
              </a:extLst>
            </p:cNvPr>
            <p:cNvSpPr/>
            <p:nvPr/>
          </p:nvSpPr>
          <p:spPr>
            <a:xfrm>
              <a:off x="2852525" y="45682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454;p67">
              <a:extLst>
                <a:ext uri="{FF2B5EF4-FFF2-40B4-BE49-F238E27FC236}">
                  <a16:creationId xmlns:a16="http://schemas.microsoft.com/office/drawing/2014/main" id="{69F933E1-45C6-4DE1-BC43-A5A214EB9EEF}"/>
                </a:ext>
              </a:extLst>
            </p:cNvPr>
            <p:cNvSpPr/>
            <p:nvPr/>
          </p:nvSpPr>
          <p:spPr>
            <a:xfrm>
              <a:off x="2870375" y="45682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80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455;p67">
              <a:extLst>
                <a:ext uri="{FF2B5EF4-FFF2-40B4-BE49-F238E27FC236}">
                  <a16:creationId xmlns:a16="http://schemas.microsoft.com/office/drawing/2014/main" id="{45BB42BD-73A5-4472-988E-3A06F5A273F8}"/>
                </a:ext>
              </a:extLst>
            </p:cNvPr>
            <p:cNvSpPr/>
            <p:nvPr/>
          </p:nvSpPr>
          <p:spPr>
            <a:xfrm>
              <a:off x="3103525" y="45682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456;p67">
              <a:extLst>
                <a:ext uri="{FF2B5EF4-FFF2-40B4-BE49-F238E27FC236}">
                  <a16:creationId xmlns:a16="http://schemas.microsoft.com/office/drawing/2014/main" id="{02E7CB97-7152-4FC6-9AF5-9DB56C1F504A}"/>
                </a:ext>
              </a:extLst>
            </p:cNvPr>
            <p:cNvSpPr/>
            <p:nvPr/>
          </p:nvSpPr>
          <p:spPr>
            <a:xfrm>
              <a:off x="3121375" y="45682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457;p67">
              <a:extLst>
                <a:ext uri="{FF2B5EF4-FFF2-40B4-BE49-F238E27FC236}">
                  <a16:creationId xmlns:a16="http://schemas.microsoft.com/office/drawing/2014/main" id="{4377E341-6C53-4C66-8C9B-28F6F65FF079}"/>
                </a:ext>
              </a:extLst>
            </p:cNvPr>
            <p:cNvSpPr/>
            <p:nvPr/>
          </p:nvSpPr>
          <p:spPr>
            <a:xfrm>
              <a:off x="3139225" y="45682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80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458;p67">
              <a:extLst>
                <a:ext uri="{FF2B5EF4-FFF2-40B4-BE49-F238E27FC236}">
                  <a16:creationId xmlns:a16="http://schemas.microsoft.com/office/drawing/2014/main" id="{A653413F-6C38-40F7-855C-AD6D454F2EE7}"/>
                </a:ext>
              </a:extLst>
            </p:cNvPr>
            <p:cNvSpPr/>
            <p:nvPr/>
          </p:nvSpPr>
          <p:spPr>
            <a:xfrm>
              <a:off x="3157250" y="45682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459;p67">
              <a:extLst>
                <a:ext uri="{FF2B5EF4-FFF2-40B4-BE49-F238E27FC236}">
                  <a16:creationId xmlns:a16="http://schemas.microsoft.com/office/drawing/2014/main" id="{4E7C51CF-3B9A-4CA5-929E-8E57E828F8DB}"/>
                </a:ext>
              </a:extLst>
            </p:cNvPr>
            <p:cNvSpPr/>
            <p:nvPr/>
          </p:nvSpPr>
          <p:spPr>
            <a:xfrm>
              <a:off x="3175100" y="45682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80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460;p67">
              <a:extLst>
                <a:ext uri="{FF2B5EF4-FFF2-40B4-BE49-F238E27FC236}">
                  <a16:creationId xmlns:a16="http://schemas.microsoft.com/office/drawing/2014/main" id="{3262AE4D-2A0E-4B8A-9E0A-29CAFE9DD733}"/>
                </a:ext>
              </a:extLst>
            </p:cNvPr>
            <p:cNvSpPr/>
            <p:nvPr/>
          </p:nvSpPr>
          <p:spPr>
            <a:xfrm>
              <a:off x="3193125" y="45682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80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461;p67">
              <a:extLst>
                <a:ext uri="{FF2B5EF4-FFF2-40B4-BE49-F238E27FC236}">
                  <a16:creationId xmlns:a16="http://schemas.microsoft.com/office/drawing/2014/main" id="{DD973DC8-6DE5-416D-9F02-97D3D050C2CF}"/>
                </a:ext>
              </a:extLst>
            </p:cNvPr>
            <p:cNvSpPr/>
            <p:nvPr/>
          </p:nvSpPr>
          <p:spPr>
            <a:xfrm>
              <a:off x="3210975" y="45682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80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462;p67">
              <a:extLst>
                <a:ext uri="{FF2B5EF4-FFF2-40B4-BE49-F238E27FC236}">
                  <a16:creationId xmlns:a16="http://schemas.microsoft.com/office/drawing/2014/main" id="{0C452D89-2B98-448B-9744-681B9264A3E0}"/>
                </a:ext>
              </a:extLst>
            </p:cNvPr>
            <p:cNvSpPr/>
            <p:nvPr/>
          </p:nvSpPr>
          <p:spPr>
            <a:xfrm>
              <a:off x="3390225" y="45682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463;p67">
              <a:extLst>
                <a:ext uri="{FF2B5EF4-FFF2-40B4-BE49-F238E27FC236}">
                  <a16:creationId xmlns:a16="http://schemas.microsoft.com/office/drawing/2014/main" id="{87CC7962-D909-478F-8035-4E3CF1476498}"/>
                </a:ext>
              </a:extLst>
            </p:cNvPr>
            <p:cNvSpPr/>
            <p:nvPr/>
          </p:nvSpPr>
          <p:spPr>
            <a:xfrm>
              <a:off x="3408075" y="45682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9" y="1"/>
                    <a:pt x="0" y="80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464;p67">
              <a:extLst>
                <a:ext uri="{FF2B5EF4-FFF2-40B4-BE49-F238E27FC236}">
                  <a16:creationId xmlns:a16="http://schemas.microsoft.com/office/drawing/2014/main" id="{9F3CD0D5-8B11-4E21-ADC0-C33ED567D378}"/>
                </a:ext>
              </a:extLst>
            </p:cNvPr>
            <p:cNvSpPr/>
            <p:nvPr/>
          </p:nvSpPr>
          <p:spPr>
            <a:xfrm>
              <a:off x="3443950" y="45682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465;p67">
              <a:extLst>
                <a:ext uri="{FF2B5EF4-FFF2-40B4-BE49-F238E27FC236}">
                  <a16:creationId xmlns:a16="http://schemas.microsoft.com/office/drawing/2014/main" id="{67561631-E31F-4E7B-B621-42037837A534}"/>
                </a:ext>
              </a:extLst>
            </p:cNvPr>
            <p:cNvSpPr/>
            <p:nvPr/>
          </p:nvSpPr>
          <p:spPr>
            <a:xfrm>
              <a:off x="3461975" y="45682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80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466;p67">
              <a:extLst>
                <a:ext uri="{FF2B5EF4-FFF2-40B4-BE49-F238E27FC236}">
                  <a16:creationId xmlns:a16="http://schemas.microsoft.com/office/drawing/2014/main" id="{ADB80450-DF44-48EB-BB35-1ADACB328973}"/>
                </a:ext>
              </a:extLst>
            </p:cNvPr>
            <p:cNvSpPr/>
            <p:nvPr/>
          </p:nvSpPr>
          <p:spPr>
            <a:xfrm>
              <a:off x="2780775" y="45863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9" y="1"/>
                    <a:pt x="0" y="73"/>
                    <a:pt x="0" y="167"/>
                  </a:cubicBezTo>
                  <a:cubicBezTo>
                    <a:pt x="0" y="260"/>
                    <a:pt x="79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467;p67">
              <a:extLst>
                <a:ext uri="{FF2B5EF4-FFF2-40B4-BE49-F238E27FC236}">
                  <a16:creationId xmlns:a16="http://schemas.microsoft.com/office/drawing/2014/main" id="{33FF8E75-D00F-401B-B10C-D3CB2460A088}"/>
                </a:ext>
              </a:extLst>
            </p:cNvPr>
            <p:cNvSpPr/>
            <p:nvPr/>
          </p:nvSpPr>
          <p:spPr>
            <a:xfrm>
              <a:off x="2798800" y="45863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0"/>
                    <a:pt x="72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468;p67">
              <a:extLst>
                <a:ext uri="{FF2B5EF4-FFF2-40B4-BE49-F238E27FC236}">
                  <a16:creationId xmlns:a16="http://schemas.microsoft.com/office/drawing/2014/main" id="{621B2761-9AFB-4A52-B42B-5DCDE7896AC5}"/>
                </a:ext>
              </a:extLst>
            </p:cNvPr>
            <p:cNvSpPr/>
            <p:nvPr/>
          </p:nvSpPr>
          <p:spPr>
            <a:xfrm>
              <a:off x="2816650" y="45863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73"/>
                    <a:pt x="0" y="167"/>
                  </a:cubicBezTo>
                  <a:cubicBezTo>
                    <a:pt x="0" y="260"/>
                    <a:pt x="80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469;p67">
              <a:extLst>
                <a:ext uri="{FF2B5EF4-FFF2-40B4-BE49-F238E27FC236}">
                  <a16:creationId xmlns:a16="http://schemas.microsoft.com/office/drawing/2014/main" id="{F8362572-B0C1-46FB-94BE-08FED4B54C97}"/>
                </a:ext>
              </a:extLst>
            </p:cNvPr>
            <p:cNvSpPr/>
            <p:nvPr/>
          </p:nvSpPr>
          <p:spPr>
            <a:xfrm>
              <a:off x="2834675" y="45863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53" y="333"/>
                    <a:pt x="332" y="260"/>
                    <a:pt x="332" y="167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470;p67">
              <a:extLst>
                <a:ext uri="{FF2B5EF4-FFF2-40B4-BE49-F238E27FC236}">
                  <a16:creationId xmlns:a16="http://schemas.microsoft.com/office/drawing/2014/main" id="{E0FD985A-C0B2-4FDF-B5E9-2890A49EEAF1}"/>
                </a:ext>
              </a:extLst>
            </p:cNvPr>
            <p:cNvSpPr/>
            <p:nvPr/>
          </p:nvSpPr>
          <p:spPr>
            <a:xfrm>
              <a:off x="2852525" y="45863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7471;p67">
              <a:extLst>
                <a:ext uri="{FF2B5EF4-FFF2-40B4-BE49-F238E27FC236}">
                  <a16:creationId xmlns:a16="http://schemas.microsoft.com/office/drawing/2014/main" id="{B2B5427A-C130-4E09-9953-64756EFBCDCF}"/>
                </a:ext>
              </a:extLst>
            </p:cNvPr>
            <p:cNvSpPr/>
            <p:nvPr/>
          </p:nvSpPr>
          <p:spPr>
            <a:xfrm>
              <a:off x="2870375" y="45863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0"/>
                    <a:pt x="80" y="333"/>
                    <a:pt x="167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7472;p67">
              <a:extLst>
                <a:ext uri="{FF2B5EF4-FFF2-40B4-BE49-F238E27FC236}">
                  <a16:creationId xmlns:a16="http://schemas.microsoft.com/office/drawing/2014/main" id="{49E2D332-F1A8-4B68-840C-9C2F5E5C5E69}"/>
                </a:ext>
              </a:extLst>
            </p:cNvPr>
            <p:cNvSpPr/>
            <p:nvPr/>
          </p:nvSpPr>
          <p:spPr>
            <a:xfrm>
              <a:off x="2888400" y="45863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61" y="333"/>
                    <a:pt x="333" y="260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7473;p67">
              <a:extLst>
                <a:ext uri="{FF2B5EF4-FFF2-40B4-BE49-F238E27FC236}">
                  <a16:creationId xmlns:a16="http://schemas.microsoft.com/office/drawing/2014/main" id="{7F4CF90A-4BB1-4A69-AB83-74D8BDF7F5D6}"/>
                </a:ext>
              </a:extLst>
            </p:cNvPr>
            <p:cNvSpPr/>
            <p:nvPr/>
          </p:nvSpPr>
          <p:spPr>
            <a:xfrm>
              <a:off x="3103525" y="45863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0"/>
                    <a:pt x="72" y="333"/>
                    <a:pt x="166" y="333"/>
                  </a:cubicBezTo>
                  <a:cubicBezTo>
                    <a:pt x="253" y="333"/>
                    <a:pt x="332" y="260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7474;p67">
              <a:extLst>
                <a:ext uri="{FF2B5EF4-FFF2-40B4-BE49-F238E27FC236}">
                  <a16:creationId xmlns:a16="http://schemas.microsoft.com/office/drawing/2014/main" id="{39A90967-5946-40C1-9064-DD6E15762A8C}"/>
                </a:ext>
              </a:extLst>
            </p:cNvPr>
            <p:cNvSpPr/>
            <p:nvPr/>
          </p:nvSpPr>
          <p:spPr>
            <a:xfrm>
              <a:off x="3121375" y="45863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0"/>
                    <a:pt x="72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7475;p67">
              <a:extLst>
                <a:ext uri="{FF2B5EF4-FFF2-40B4-BE49-F238E27FC236}">
                  <a16:creationId xmlns:a16="http://schemas.microsoft.com/office/drawing/2014/main" id="{825BA2A2-4804-45CD-95A1-8958DAD1052D}"/>
                </a:ext>
              </a:extLst>
            </p:cNvPr>
            <p:cNvSpPr/>
            <p:nvPr/>
          </p:nvSpPr>
          <p:spPr>
            <a:xfrm>
              <a:off x="3139225" y="45863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73"/>
                    <a:pt x="0" y="167"/>
                  </a:cubicBezTo>
                  <a:cubicBezTo>
                    <a:pt x="0" y="260"/>
                    <a:pt x="80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7476;p67">
              <a:extLst>
                <a:ext uri="{FF2B5EF4-FFF2-40B4-BE49-F238E27FC236}">
                  <a16:creationId xmlns:a16="http://schemas.microsoft.com/office/drawing/2014/main" id="{CCE2DD8E-B9ED-4CF1-838F-E82612505E09}"/>
                </a:ext>
              </a:extLst>
            </p:cNvPr>
            <p:cNvSpPr/>
            <p:nvPr/>
          </p:nvSpPr>
          <p:spPr>
            <a:xfrm>
              <a:off x="3157250" y="45863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53" y="333"/>
                    <a:pt x="332" y="260"/>
                    <a:pt x="332" y="167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7477;p67">
              <a:extLst>
                <a:ext uri="{FF2B5EF4-FFF2-40B4-BE49-F238E27FC236}">
                  <a16:creationId xmlns:a16="http://schemas.microsoft.com/office/drawing/2014/main" id="{C8544A94-9575-48C0-BF9D-539B09740B47}"/>
                </a:ext>
              </a:extLst>
            </p:cNvPr>
            <p:cNvSpPr/>
            <p:nvPr/>
          </p:nvSpPr>
          <p:spPr>
            <a:xfrm>
              <a:off x="3175100" y="45863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0"/>
                    <a:pt x="80" y="333"/>
                    <a:pt x="167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7478;p67">
              <a:extLst>
                <a:ext uri="{FF2B5EF4-FFF2-40B4-BE49-F238E27FC236}">
                  <a16:creationId xmlns:a16="http://schemas.microsoft.com/office/drawing/2014/main" id="{D04F648D-E990-4AAC-846F-9D590C239C47}"/>
                </a:ext>
              </a:extLst>
            </p:cNvPr>
            <p:cNvSpPr/>
            <p:nvPr/>
          </p:nvSpPr>
          <p:spPr>
            <a:xfrm>
              <a:off x="3193125" y="45863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53" y="333"/>
                    <a:pt x="333" y="260"/>
                    <a:pt x="333" y="167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7479;p67">
              <a:extLst>
                <a:ext uri="{FF2B5EF4-FFF2-40B4-BE49-F238E27FC236}">
                  <a16:creationId xmlns:a16="http://schemas.microsoft.com/office/drawing/2014/main" id="{9B93FDB5-1A71-48BC-867D-5870A0EF051A}"/>
                </a:ext>
              </a:extLst>
            </p:cNvPr>
            <p:cNvSpPr/>
            <p:nvPr/>
          </p:nvSpPr>
          <p:spPr>
            <a:xfrm>
              <a:off x="3408075" y="45863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9" y="1"/>
                    <a:pt x="0" y="73"/>
                    <a:pt x="0" y="167"/>
                  </a:cubicBezTo>
                  <a:cubicBezTo>
                    <a:pt x="0" y="260"/>
                    <a:pt x="79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7480;p67">
              <a:extLst>
                <a:ext uri="{FF2B5EF4-FFF2-40B4-BE49-F238E27FC236}">
                  <a16:creationId xmlns:a16="http://schemas.microsoft.com/office/drawing/2014/main" id="{B52C3F90-0909-4BF6-98A2-C4E8D6166378}"/>
                </a:ext>
              </a:extLst>
            </p:cNvPr>
            <p:cNvSpPr/>
            <p:nvPr/>
          </p:nvSpPr>
          <p:spPr>
            <a:xfrm>
              <a:off x="3443950" y="45863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0"/>
                    <a:pt x="72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7481;p67">
              <a:extLst>
                <a:ext uri="{FF2B5EF4-FFF2-40B4-BE49-F238E27FC236}">
                  <a16:creationId xmlns:a16="http://schemas.microsoft.com/office/drawing/2014/main" id="{59724EBA-9F24-4D35-BA04-CAE601F57204}"/>
                </a:ext>
              </a:extLst>
            </p:cNvPr>
            <p:cNvSpPr/>
            <p:nvPr/>
          </p:nvSpPr>
          <p:spPr>
            <a:xfrm>
              <a:off x="3461975" y="45863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3"/>
                    <a:pt x="166" y="333"/>
                  </a:cubicBezTo>
                  <a:cubicBezTo>
                    <a:pt x="253" y="333"/>
                    <a:pt x="332" y="260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7482;p67">
              <a:extLst>
                <a:ext uri="{FF2B5EF4-FFF2-40B4-BE49-F238E27FC236}">
                  <a16:creationId xmlns:a16="http://schemas.microsoft.com/office/drawing/2014/main" id="{424A13E6-04DE-4866-A16E-1BD765EE7B1F}"/>
                </a:ext>
              </a:extLst>
            </p:cNvPr>
            <p:cNvSpPr/>
            <p:nvPr/>
          </p:nvSpPr>
          <p:spPr>
            <a:xfrm>
              <a:off x="3479825" y="45863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7483;p67">
              <a:extLst>
                <a:ext uri="{FF2B5EF4-FFF2-40B4-BE49-F238E27FC236}">
                  <a16:creationId xmlns:a16="http://schemas.microsoft.com/office/drawing/2014/main" id="{34396B15-5CDF-4812-A97C-131CB84CB6E8}"/>
                </a:ext>
              </a:extLst>
            </p:cNvPr>
            <p:cNvSpPr/>
            <p:nvPr/>
          </p:nvSpPr>
          <p:spPr>
            <a:xfrm>
              <a:off x="3497675" y="45863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0"/>
                    <a:pt x="80" y="333"/>
                    <a:pt x="167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7484;p67">
              <a:extLst>
                <a:ext uri="{FF2B5EF4-FFF2-40B4-BE49-F238E27FC236}">
                  <a16:creationId xmlns:a16="http://schemas.microsoft.com/office/drawing/2014/main" id="{CA7A1742-5A2F-4012-8339-2110FAC52327}"/>
                </a:ext>
              </a:extLst>
            </p:cNvPr>
            <p:cNvSpPr/>
            <p:nvPr/>
          </p:nvSpPr>
          <p:spPr>
            <a:xfrm>
              <a:off x="3515700" y="45863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53" y="333"/>
                    <a:pt x="333" y="260"/>
                    <a:pt x="333" y="167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7485;p67">
              <a:extLst>
                <a:ext uri="{FF2B5EF4-FFF2-40B4-BE49-F238E27FC236}">
                  <a16:creationId xmlns:a16="http://schemas.microsoft.com/office/drawing/2014/main" id="{0BE88783-E3A7-4CCD-BC36-12850083231A}"/>
                </a:ext>
              </a:extLst>
            </p:cNvPr>
            <p:cNvSpPr/>
            <p:nvPr/>
          </p:nvSpPr>
          <p:spPr>
            <a:xfrm>
              <a:off x="3533550" y="45863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61" y="333"/>
                    <a:pt x="333" y="260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7486;p67">
              <a:extLst>
                <a:ext uri="{FF2B5EF4-FFF2-40B4-BE49-F238E27FC236}">
                  <a16:creationId xmlns:a16="http://schemas.microsoft.com/office/drawing/2014/main" id="{776E006F-EC7D-4B2B-8B82-C8465DC0FE0A}"/>
                </a:ext>
              </a:extLst>
            </p:cNvPr>
            <p:cNvSpPr/>
            <p:nvPr/>
          </p:nvSpPr>
          <p:spPr>
            <a:xfrm>
              <a:off x="3551600" y="45863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0"/>
                    <a:pt x="72" y="333"/>
                    <a:pt x="166" y="333"/>
                  </a:cubicBezTo>
                  <a:cubicBezTo>
                    <a:pt x="253" y="333"/>
                    <a:pt x="332" y="260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7487;p67">
              <a:extLst>
                <a:ext uri="{FF2B5EF4-FFF2-40B4-BE49-F238E27FC236}">
                  <a16:creationId xmlns:a16="http://schemas.microsoft.com/office/drawing/2014/main" id="{CA4BF91C-53E9-4DFE-AAD9-7E8299035C85}"/>
                </a:ext>
              </a:extLst>
            </p:cNvPr>
            <p:cNvSpPr/>
            <p:nvPr/>
          </p:nvSpPr>
          <p:spPr>
            <a:xfrm>
              <a:off x="2780775" y="460435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9" y="0"/>
                    <a:pt x="0" y="72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7488;p67">
              <a:extLst>
                <a:ext uri="{FF2B5EF4-FFF2-40B4-BE49-F238E27FC236}">
                  <a16:creationId xmlns:a16="http://schemas.microsoft.com/office/drawing/2014/main" id="{B0F8677E-2938-4522-A523-243EC5EA0BF2}"/>
                </a:ext>
              </a:extLst>
            </p:cNvPr>
            <p:cNvSpPr/>
            <p:nvPr/>
          </p:nvSpPr>
          <p:spPr>
            <a:xfrm>
              <a:off x="2798800" y="46043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7489;p67">
              <a:extLst>
                <a:ext uri="{FF2B5EF4-FFF2-40B4-BE49-F238E27FC236}">
                  <a16:creationId xmlns:a16="http://schemas.microsoft.com/office/drawing/2014/main" id="{D7E5815C-4944-4882-8A18-E729DFAEB06C}"/>
                </a:ext>
              </a:extLst>
            </p:cNvPr>
            <p:cNvSpPr/>
            <p:nvPr/>
          </p:nvSpPr>
          <p:spPr>
            <a:xfrm>
              <a:off x="2816650" y="46043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7490;p67">
              <a:extLst>
                <a:ext uri="{FF2B5EF4-FFF2-40B4-BE49-F238E27FC236}">
                  <a16:creationId xmlns:a16="http://schemas.microsoft.com/office/drawing/2014/main" id="{3C7D6561-004A-4882-8587-3C15B66B6CF7}"/>
                </a:ext>
              </a:extLst>
            </p:cNvPr>
            <p:cNvSpPr/>
            <p:nvPr/>
          </p:nvSpPr>
          <p:spPr>
            <a:xfrm>
              <a:off x="2834675" y="46043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7491;p67">
              <a:extLst>
                <a:ext uri="{FF2B5EF4-FFF2-40B4-BE49-F238E27FC236}">
                  <a16:creationId xmlns:a16="http://schemas.microsoft.com/office/drawing/2014/main" id="{42303FF0-4958-4085-AD74-3EE9CF40F7BE}"/>
                </a:ext>
              </a:extLst>
            </p:cNvPr>
            <p:cNvSpPr/>
            <p:nvPr/>
          </p:nvSpPr>
          <p:spPr>
            <a:xfrm>
              <a:off x="2852525" y="46043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7492;p67">
              <a:extLst>
                <a:ext uri="{FF2B5EF4-FFF2-40B4-BE49-F238E27FC236}">
                  <a16:creationId xmlns:a16="http://schemas.microsoft.com/office/drawing/2014/main" id="{4B9A3274-8387-4BB2-87B6-068262965CAC}"/>
                </a:ext>
              </a:extLst>
            </p:cNvPr>
            <p:cNvSpPr/>
            <p:nvPr/>
          </p:nvSpPr>
          <p:spPr>
            <a:xfrm>
              <a:off x="2870375" y="46043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7493;p67">
              <a:extLst>
                <a:ext uri="{FF2B5EF4-FFF2-40B4-BE49-F238E27FC236}">
                  <a16:creationId xmlns:a16="http://schemas.microsoft.com/office/drawing/2014/main" id="{4139B009-FFF4-4DFF-8770-1B477F73F08F}"/>
                </a:ext>
              </a:extLst>
            </p:cNvPr>
            <p:cNvSpPr/>
            <p:nvPr/>
          </p:nvSpPr>
          <p:spPr>
            <a:xfrm>
              <a:off x="2888400" y="46043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7494;p67">
              <a:extLst>
                <a:ext uri="{FF2B5EF4-FFF2-40B4-BE49-F238E27FC236}">
                  <a16:creationId xmlns:a16="http://schemas.microsoft.com/office/drawing/2014/main" id="{4C412479-0D3D-4770-B058-B742004AAAF4}"/>
                </a:ext>
              </a:extLst>
            </p:cNvPr>
            <p:cNvSpPr/>
            <p:nvPr/>
          </p:nvSpPr>
          <p:spPr>
            <a:xfrm>
              <a:off x="2906250" y="46043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7495;p67">
              <a:extLst>
                <a:ext uri="{FF2B5EF4-FFF2-40B4-BE49-F238E27FC236}">
                  <a16:creationId xmlns:a16="http://schemas.microsoft.com/office/drawing/2014/main" id="{C9D3920E-516A-4FD1-B06A-C3CE6C83996E}"/>
                </a:ext>
              </a:extLst>
            </p:cNvPr>
            <p:cNvSpPr/>
            <p:nvPr/>
          </p:nvSpPr>
          <p:spPr>
            <a:xfrm>
              <a:off x="2924300" y="460435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7496;p67">
              <a:extLst>
                <a:ext uri="{FF2B5EF4-FFF2-40B4-BE49-F238E27FC236}">
                  <a16:creationId xmlns:a16="http://schemas.microsoft.com/office/drawing/2014/main" id="{05360BD8-4D46-48AF-8F2F-1D9C50029087}"/>
                </a:ext>
              </a:extLst>
            </p:cNvPr>
            <p:cNvSpPr/>
            <p:nvPr/>
          </p:nvSpPr>
          <p:spPr>
            <a:xfrm>
              <a:off x="3103525" y="46043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7497;p67">
              <a:extLst>
                <a:ext uri="{FF2B5EF4-FFF2-40B4-BE49-F238E27FC236}">
                  <a16:creationId xmlns:a16="http://schemas.microsoft.com/office/drawing/2014/main" id="{763A2F16-0B1B-42ED-AD4C-919DBB2E7D35}"/>
                </a:ext>
              </a:extLst>
            </p:cNvPr>
            <p:cNvSpPr/>
            <p:nvPr/>
          </p:nvSpPr>
          <p:spPr>
            <a:xfrm>
              <a:off x="3121375" y="46043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7498;p67">
              <a:extLst>
                <a:ext uri="{FF2B5EF4-FFF2-40B4-BE49-F238E27FC236}">
                  <a16:creationId xmlns:a16="http://schemas.microsoft.com/office/drawing/2014/main" id="{7DB2EAA3-D21D-4D80-8065-D73CEBDFCB13}"/>
                </a:ext>
              </a:extLst>
            </p:cNvPr>
            <p:cNvSpPr/>
            <p:nvPr/>
          </p:nvSpPr>
          <p:spPr>
            <a:xfrm>
              <a:off x="3139225" y="46043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7499;p67">
              <a:extLst>
                <a:ext uri="{FF2B5EF4-FFF2-40B4-BE49-F238E27FC236}">
                  <a16:creationId xmlns:a16="http://schemas.microsoft.com/office/drawing/2014/main" id="{703DF667-1B93-4FE8-8A60-DCFC8A521938}"/>
                </a:ext>
              </a:extLst>
            </p:cNvPr>
            <p:cNvSpPr/>
            <p:nvPr/>
          </p:nvSpPr>
          <p:spPr>
            <a:xfrm>
              <a:off x="3157250" y="46043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7500;p67">
              <a:extLst>
                <a:ext uri="{FF2B5EF4-FFF2-40B4-BE49-F238E27FC236}">
                  <a16:creationId xmlns:a16="http://schemas.microsoft.com/office/drawing/2014/main" id="{04F7EA88-9EDE-46A4-941E-F90110FD18FF}"/>
                </a:ext>
              </a:extLst>
            </p:cNvPr>
            <p:cNvSpPr/>
            <p:nvPr/>
          </p:nvSpPr>
          <p:spPr>
            <a:xfrm>
              <a:off x="3175100" y="46043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7501;p67">
              <a:extLst>
                <a:ext uri="{FF2B5EF4-FFF2-40B4-BE49-F238E27FC236}">
                  <a16:creationId xmlns:a16="http://schemas.microsoft.com/office/drawing/2014/main" id="{DDE83DF8-CF1C-441F-9265-1573AE9F64F5}"/>
                </a:ext>
              </a:extLst>
            </p:cNvPr>
            <p:cNvSpPr/>
            <p:nvPr/>
          </p:nvSpPr>
          <p:spPr>
            <a:xfrm>
              <a:off x="3193125" y="46043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7502;p67">
              <a:extLst>
                <a:ext uri="{FF2B5EF4-FFF2-40B4-BE49-F238E27FC236}">
                  <a16:creationId xmlns:a16="http://schemas.microsoft.com/office/drawing/2014/main" id="{9DEDC056-98AA-4B1A-9438-10186AF8E673}"/>
                </a:ext>
              </a:extLst>
            </p:cNvPr>
            <p:cNvSpPr/>
            <p:nvPr/>
          </p:nvSpPr>
          <p:spPr>
            <a:xfrm>
              <a:off x="3408075" y="460435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9" y="0"/>
                    <a:pt x="0" y="72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7503;p67">
              <a:extLst>
                <a:ext uri="{FF2B5EF4-FFF2-40B4-BE49-F238E27FC236}">
                  <a16:creationId xmlns:a16="http://schemas.microsoft.com/office/drawing/2014/main" id="{2FD6543C-1C59-43D0-99E8-FBF94ED08F45}"/>
                </a:ext>
              </a:extLst>
            </p:cNvPr>
            <p:cNvSpPr/>
            <p:nvPr/>
          </p:nvSpPr>
          <p:spPr>
            <a:xfrm>
              <a:off x="3426100" y="46043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7504;p67">
              <a:extLst>
                <a:ext uri="{FF2B5EF4-FFF2-40B4-BE49-F238E27FC236}">
                  <a16:creationId xmlns:a16="http://schemas.microsoft.com/office/drawing/2014/main" id="{85114C64-F92C-4A6B-AD5F-E2ABD2045895}"/>
                </a:ext>
              </a:extLst>
            </p:cNvPr>
            <p:cNvSpPr/>
            <p:nvPr/>
          </p:nvSpPr>
          <p:spPr>
            <a:xfrm>
              <a:off x="3443950" y="46043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7505;p67">
              <a:extLst>
                <a:ext uri="{FF2B5EF4-FFF2-40B4-BE49-F238E27FC236}">
                  <a16:creationId xmlns:a16="http://schemas.microsoft.com/office/drawing/2014/main" id="{B61C44FA-4B44-494E-938F-21CE961F5832}"/>
                </a:ext>
              </a:extLst>
            </p:cNvPr>
            <p:cNvSpPr/>
            <p:nvPr/>
          </p:nvSpPr>
          <p:spPr>
            <a:xfrm>
              <a:off x="3533550" y="46043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7506;p67">
              <a:extLst>
                <a:ext uri="{FF2B5EF4-FFF2-40B4-BE49-F238E27FC236}">
                  <a16:creationId xmlns:a16="http://schemas.microsoft.com/office/drawing/2014/main" id="{7B1CB45C-7E12-4EDF-BFA6-FF32F89CDAE1}"/>
                </a:ext>
              </a:extLst>
            </p:cNvPr>
            <p:cNvSpPr/>
            <p:nvPr/>
          </p:nvSpPr>
          <p:spPr>
            <a:xfrm>
              <a:off x="3551600" y="460435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7507;p67">
              <a:extLst>
                <a:ext uri="{FF2B5EF4-FFF2-40B4-BE49-F238E27FC236}">
                  <a16:creationId xmlns:a16="http://schemas.microsoft.com/office/drawing/2014/main" id="{AFEFD01F-A475-4398-B614-7B38DAEA6563}"/>
                </a:ext>
              </a:extLst>
            </p:cNvPr>
            <p:cNvSpPr/>
            <p:nvPr/>
          </p:nvSpPr>
          <p:spPr>
            <a:xfrm>
              <a:off x="3569450" y="460435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7508;p67">
              <a:extLst>
                <a:ext uri="{FF2B5EF4-FFF2-40B4-BE49-F238E27FC236}">
                  <a16:creationId xmlns:a16="http://schemas.microsoft.com/office/drawing/2014/main" id="{384B4DCC-C8E8-4DB7-A553-F784FD45087F}"/>
                </a:ext>
              </a:extLst>
            </p:cNvPr>
            <p:cNvSpPr/>
            <p:nvPr/>
          </p:nvSpPr>
          <p:spPr>
            <a:xfrm>
              <a:off x="2780775" y="4622200"/>
              <a:ext cx="8300" cy="8500"/>
            </a:xfrm>
            <a:custGeom>
              <a:avLst/>
              <a:gdLst/>
              <a:ahLst/>
              <a:cxnLst/>
              <a:rect l="l" t="t" r="r" b="b"/>
              <a:pathLst>
                <a:path w="332" h="340" extrusionOk="0">
                  <a:moveTo>
                    <a:pt x="166" y="0"/>
                  </a:moveTo>
                  <a:cubicBezTo>
                    <a:pt x="79" y="0"/>
                    <a:pt x="0" y="79"/>
                    <a:pt x="0" y="173"/>
                  </a:cubicBezTo>
                  <a:cubicBezTo>
                    <a:pt x="0" y="260"/>
                    <a:pt x="79" y="339"/>
                    <a:pt x="166" y="339"/>
                  </a:cubicBezTo>
                  <a:cubicBezTo>
                    <a:pt x="260" y="339"/>
                    <a:pt x="332" y="260"/>
                    <a:pt x="332" y="173"/>
                  </a:cubicBezTo>
                  <a:cubicBezTo>
                    <a:pt x="332" y="79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7509;p67">
              <a:extLst>
                <a:ext uri="{FF2B5EF4-FFF2-40B4-BE49-F238E27FC236}">
                  <a16:creationId xmlns:a16="http://schemas.microsoft.com/office/drawing/2014/main" id="{39081F67-2CB5-4525-AC38-0338ECBD2989}"/>
                </a:ext>
              </a:extLst>
            </p:cNvPr>
            <p:cNvSpPr/>
            <p:nvPr/>
          </p:nvSpPr>
          <p:spPr>
            <a:xfrm>
              <a:off x="2798800" y="4622200"/>
              <a:ext cx="8325" cy="8500"/>
            </a:xfrm>
            <a:custGeom>
              <a:avLst/>
              <a:gdLst/>
              <a:ahLst/>
              <a:cxnLst/>
              <a:rect l="l" t="t" r="r" b="b"/>
              <a:pathLst>
                <a:path w="333" h="340" extrusionOk="0">
                  <a:moveTo>
                    <a:pt x="166" y="0"/>
                  </a:moveTo>
                  <a:cubicBezTo>
                    <a:pt x="72" y="0"/>
                    <a:pt x="0" y="79"/>
                    <a:pt x="0" y="173"/>
                  </a:cubicBezTo>
                  <a:cubicBezTo>
                    <a:pt x="0" y="260"/>
                    <a:pt x="72" y="339"/>
                    <a:pt x="166" y="339"/>
                  </a:cubicBezTo>
                  <a:cubicBezTo>
                    <a:pt x="260" y="339"/>
                    <a:pt x="332" y="260"/>
                    <a:pt x="332" y="173"/>
                  </a:cubicBezTo>
                  <a:cubicBezTo>
                    <a:pt x="332" y="79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7510;p67">
              <a:extLst>
                <a:ext uri="{FF2B5EF4-FFF2-40B4-BE49-F238E27FC236}">
                  <a16:creationId xmlns:a16="http://schemas.microsoft.com/office/drawing/2014/main" id="{04ED9ED6-5075-41A2-A6E5-B888A6374FC7}"/>
                </a:ext>
              </a:extLst>
            </p:cNvPr>
            <p:cNvSpPr/>
            <p:nvPr/>
          </p:nvSpPr>
          <p:spPr>
            <a:xfrm>
              <a:off x="2816650" y="4622200"/>
              <a:ext cx="8325" cy="8500"/>
            </a:xfrm>
            <a:custGeom>
              <a:avLst/>
              <a:gdLst/>
              <a:ahLst/>
              <a:cxnLst/>
              <a:rect l="l" t="t" r="r" b="b"/>
              <a:pathLst>
                <a:path w="333" h="340" extrusionOk="0">
                  <a:moveTo>
                    <a:pt x="166" y="0"/>
                  </a:moveTo>
                  <a:cubicBezTo>
                    <a:pt x="80" y="0"/>
                    <a:pt x="0" y="79"/>
                    <a:pt x="0" y="173"/>
                  </a:cubicBezTo>
                  <a:cubicBezTo>
                    <a:pt x="0" y="260"/>
                    <a:pt x="80" y="339"/>
                    <a:pt x="166" y="339"/>
                  </a:cubicBezTo>
                  <a:cubicBezTo>
                    <a:pt x="260" y="339"/>
                    <a:pt x="332" y="260"/>
                    <a:pt x="332" y="173"/>
                  </a:cubicBezTo>
                  <a:cubicBezTo>
                    <a:pt x="332" y="79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7511;p67">
              <a:extLst>
                <a:ext uri="{FF2B5EF4-FFF2-40B4-BE49-F238E27FC236}">
                  <a16:creationId xmlns:a16="http://schemas.microsoft.com/office/drawing/2014/main" id="{44B83710-C345-4AC6-A4AF-B91732454BE0}"/>
                </a:ext>
              </a:extLst>
            </p:cNvPr>
            <p:cNvSpPr/>
            <p:nvPr/>
          </p:nvSpPr>
          <p:spPr>
            <a:xfrm>
              <a:off x="2834675" y="4622200"/>
              <a:ext cx="8325" cy="8500"/>
            </a:xfrm>
            <a:custGeom>
              <a:avLst/>
              <a:gdLst/>
              <a:ahLst/>
              <a:cxnLst/>
              <a:rect l="l" t="t" r="r" b="b"/>
              <a:pathLst>
                <a:path w="333" h="340" extrusionOk="0">
                  <a:moveTo>
                    <a:pt x="167" y="0"/>
                  </a:moveTo>
                  <a:cubicBezTo>
                    <a:pt x="73" y="0"/>
                    <a:pt x="1" y="79"/>
                    <a:pt x="1" y="173"/>
                  </a:cubicBezTo>
                  <a:cubicBezTo>
                    <a:pt x="1" y="260"/>
                    <a:pt x="73" y="339"/>
                    <a:pt x="167" y="339"/>
                  </a:cubicBezTo>
                  <a:cubicBezTo>
                    <a:pt x="253" y="339"/>
                    <a:pt x="332" y="260"/>
                    <a:pt x="332" y="173"/>
                  </a:cubicBezTo>
                  <a:cubicBezTo>
                    <a:pt x="332" y="79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7512;p67">
              <a:extLst>
                <a:ext uri="{FF2B5EF4-FFF2-40B4-BE49-F238E27FC236}">
                  <a16:creationId xmlns:a16="http://schemas.microsoft.com/office/drawing/2014/main" id="{CEF6333F-88E7-4ACF-88A9-F69BCB5ED2DB}"/>
                </a:ext>
              </a:extLst>
            </p:cNvPr>
            <p:cNvSpPr/>
            <p:nvPr/>
          </p:nvSpPr>
          <p:spPr>
            <a:xfrm>
              <a:off x="2852525" y="4622200"/>
              <a:ext cx="8325" cy="8500"/>
            </a:xfrm>
            <a:custGeom>
              <a:avLst/>
              <a:gdLst/>
              <a:ahLst/>
              <a:cxnLst/>
              <a:rect l="l" t="t" r="r" b="b"/>
              <a:pathLst>
                <a:path w="333" h="340" extrusionOk="0">
                  <a:moveTo>
                    <a:pt x="167" y="0"/>
                  </a:moveTo>
                  <a:cubicBezTo>
                    <a:pt x="73" y="0"/>
                    <a:pt x="1" y="79"/>
                    <a:pt x="1" y="173"/>
                  </a:cubicBezTo>
                  <a:cubicBezTo>
                    <a:pt x="1" y="260"/>
                    <a:pt x="73" y="339"/>
                    <a:pt x="167" y="339"/>
                  </a:cubicBezTo>
                  <a:cubicBezTo>
                    <a:pt x="260" y="339"/>
                    <a:pt x="332" y="260"/>
                    <a:pt x="332" y="173"/>
                  </a:cubicBezTo>
                  <a:cubicBezTo>
                    <a:pt x="332" y="79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7513;p67">
              <a:extLst>
                <a:ext uri="{FF2B5EF4-FFF2-40B4-BE49-F238E27FC236}">
                  <a16:creationId xmlns:a16="http://schemas.microsoft.com/office/drawing/2014/main" id="{52DB48A1-8375-41FA-A93B-66FF3A5DDBDE}"/>
                </a:ext>
              </a:extLst>
            </p:cNvPr>
            <p:cNvSpPr/>
            <p:nvPr/>
          </p:nvSpPr>
          <p:spPr>
            <a:xfrm>
              <a:off x="2870375" y="4622200"/>
              <a:ext cx="8325" cy="8500"/>
            </a:xfrm>
            <a:custGeom>
              <a:avLst/>
              <a:gdLst/>
              <a:ahLst/>
              <a:cxnLst/>
              <a:rect l="l" t="t" r="r" b="b"/>
              <a:pathLst>
                <a:path w="333" h="340" extrusionOk="0">
                  <a:moveTo>
                    <a:pt x="167" y="0"/>
                  </a:moveTo>
                  <a:cubicBezTo>
                    <a:pt x="80" y="0"/>
                    <a:pt x="1" y="79"/>
                    <a:pt x="1" y="173"/>
                  </a:cubicBezTo>
                  <a:cubicBezTo>
                    <a:pt x="1" y="260"/>
                    <a:pt x="80" y="339"/>
                    <a:pt x="167" y="339"/>
                  </a:cubicBezTo>
                  <a:cubicBezTo>
                    <a:pt x="260" y="339"/>
                    <a:pt x="332" y="260"/>
                    <a:pt x="332" y="173"/>
                  </a:cubicBezTo>
                  <a:cubicBezTo>
                    <a:pt x="332" y="79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7514;p67">
              <a:extLst>
                <a:ext uri="{FF2B5EF4-FFF2-40B4-BE49-F238E27FC236}">
                  <a16:creationId xmlns:a16="http://schemas.microsoft.com/office/drawing/2014/main" id="{CF4F3CE0-387D-464D-BC7D-9519F4354B8C}"/>
                </a:ext>
              </a:extLst>
            </p:cNvPr>
            <p:cNvSpPr/>
            <p:nvPr/>
          </p:nvSpPr>
          <p:spPr>
            <a:xfrm>
              <a:off x="2888400" y="4622200"/>
              <a:ext cx="8325" cy="8500"/>
            </a:xfrm>
            <a:custGeom>
              <a:avLst/>
              <a:gdLst/>
              <a:ahLst/>
              <a:cxnLst/>
              <a:rect l="l" t="t" r="r" b="b"/>
              <a:pathLst>
                <a:path w="333" h="340" extrusionOk="0">
                  <a:moveTo>
                    <a:pt x="167" y="0"/>
                  </a:moveTo>
                  <a:cubicBezTo>
                    <a:pt x="73" y="0"/>
                    <a:pt x="1" y="79"/>
                    <a:pt x="1" y="173"/>
                  </a:cubicBezTo>
                  <a:cubicBezTo>
                    <a:pt x="1" y="260"/>
                    <a:pt x="73" y="339"/>
                    <a:pt x="167" y="339"/>
                  </a:cubicBezTo>
                  <a:cubicBezTo>
                    <a:pt x="261" y="339"/>
                    <a:pt x="333" y="260"/>
                    <a:pt x="333" y="173"/>
                  </a:cubicBezTo>
                  <a:cubicBezTo>
                    <a:pt x="333" y="79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7515;p67">
              <a:extLst>
                <a:ext uri="{FF2B5EF4-FFF2-40B4-BE49-F238E27FC236}">
                  <a16:creationId xmlns:a16="http://schemas.microsoft.com/office/drawing/2014/main" id="{118D0727-641B-4120-826E-69109CCCC30A}"/>
                </a:ext>
              </a:extLst>
            </p:cNvPr>
            <p:cNvSpPr/>
            <p:nvPr/>
          </p:nvSpPr>
          <p:spPr>
            <a:xfrm>
              <a:off x="2906250" y="4622200"/>
              <a:ext cx="8325" cy="8500"/>
            </a:xfrm>
            <a:custGeom>
              <a:avLst/>
              <a:gdLst/>
              <a:ahLst/>
              <a:cxnLst/>
              <a:rect l="l" t="t" r="r" b="b"/>
              <a:pathLst>
                <a:path w="333" h="340" extrusionOk="0">
                  <a:moveTo>
                    <a:pt x="167" y="0"/>
                  </a:moveTo>
                  <a:cubicBezTo>
                    <a:pt x="80" y="0"/>
                    <a:pt x="1" y="79"/>
                    <a:pt x="1" y="173"/>
                  </a:cubicBezTo>
                  <a:cubicBezTo>
                    <a:pt x="1" y="260"/>
                    <a:pt x="80" y="339"/>
                    <a:pt x="167" y="339"/>
                  </a:cubicBezTo>
                  <a:cubicBezTo>
                    <a:pt x="261" y="339"/>
                    <a:pt x="333" y="260"/>
                    <a:pt x="333" y="173"/>
                  </a:cubicBezTo>
                  <a:cubicBezTo>
                    <a:pt x="333" y="79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7516;p67">
              <a:extLst>
                <a:ext uri="{FF2B5EF4-FFF2-40B4-BE49-F238E27FC236}">
                  <a16:creationId xmlns:a16="http://schemas.microsoft.com/office/drawing/2014/main" id="{07C1108F-30A5-4478-99C5-1CA79FE011FF}"/>
                </a:ext>
              </a:extLst>
            </p:cNvPr>
            <p:cNvSpPr/>
            <p:nvPr/>
          </p:nvSpPr>
          <p:spPr>
            <a:xfrm>
              <a:off x="2924300" y="4622200"/>
              <a:ext cx="8300" cy="8500"/>
            </a:xfrm>
            <a:custGeom>
              <a:avLst/>
              <a:gdLst/>
              <a:ahLst/>
              <a:cxnLst/>
              <a:rect l="l" t="t" r="r" b="b"/>
              <a:pathLst>
                <a:path w="332" h="340" extrusionOk="0">
                  <a:moveTo>
                    <a:pt x="166" y="0"/>
                  </a:moveTo>
                  <a:cubicBezTo>
                    <a:pt x="72" y="0"/>
                    <a:pt x="0" y="79"/>
                    <a:pt x="0" y="173"/>
                  </a:cubicBezTo>
                  <a:cubicBezTo>
                    <a:pt x="0" y="260"/>
                    <a:pt x="72" y="339"/>
                    <a:pt x="166" y="339"/>
                  </a:cubicBezTo>
                  <a:cubicBezTo>
                    <a:pt x="253" y="339"/>
                    <a:pt x="332" y="260"/>
                    <a:pt x="332" y="173"/>
                  </a:cubicBezTo>
                  <a:cubicBezTo>
                    <a:pt x="332" y="79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7517;p67">
              <a:extLst>
                <a:ext uri="{FF2B5EF4-FFF2-40B4-BE49-F238E27FC236}">
                  <a16:creationId xmlns:a16="http://schemas.microsoft.com/office/drawing/2014/main" id="{94438B53-60D7-45E5-9BDD-97C1BA8704CB}"/>
                </a:ext>
              </a:extLst>
            </p:cNvPr>
            <p:cNvSpPr/>
            <p:nvPr/>
          </p:nvSpPr>
          <p:spPr>
            <a:xfrm>
              <a:off x="3103525" y="4622200"/>
              <a:ext cx="8325" cy="8500"/>
            </a:xfrm>
            <a:custGeom>
              <a:avLst/>
              <a:gdLst/>
              <a:ahLst/>
              <a:cxnLst/>
              <a:rect l="l" t="t" r="r" b="b"/>
              <a:pathLst>
                <a:path w="333" h="340" extrusionOk="0">
                  <a:moveTo>
                    <a:pt x="166" y="0"/>
                  </a:moveTo>
                  <a:cubicBezTo>
                    <a:pt x="72" y="0"/>
                    <a:pt x="0" y="79"/>
                    <a:pt x="0" y="173"/>
                  </a:cubicBezTo>
                  <a:cubicBezTo>
                    <a:pt x="0" y="260"/>
                    <a:pt x="72" y="339"/>
                    <a:pt x="166" y="339"/>
                  </a:cubicBezTo>
                  <a:cubicBezTo>
                    <a:pt x="253" y="339"/>
                    <a:pt x="332" y="260"/>
                    <a:pt x="332" y="173"/>
                  </a:cubicBezTo>
                  <a:cubicBezTo>
                    <a:pt x="332" y="79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7518;p67">
              <a:extLst>
                <a:ext uri="{FF2B5EF4-FFF2-40B4-BE49-F238E27FC236}">
                  <a16:creationId xmlns:a16="http://schemas.microsoft.com/office/drawing/2014/main" id="{3B19E123-09D7-4855-AF22-547E7DDCB5E5}"/>
                </a:ext>
              </a:extLst>
            </p:cNvPr>
            <p:cNvSpPr/>
            <p:nvPr/>
          </p:nvSpPr>
          <p:spPr>
            <a:xfrm>
              <a:off x="3121375" y="4622200"/>
              <a:ext cx="8325" cy="8500"/>
            </a:xfrm>
            <a:custGeom>
              <a:avLst/>
              <a:gdLst/>
              <a:ahLst/>
              <a:cxnLst/>
              <a:rect l="l" t="t" r="r" b="b"/>
              <a:pathLst>
                <a:path w="333" h="340" extrusionOk="0">
                  <a:moveTo>
                    <a:pt x="166" y="0"/>
                  </a:moveTo>
                  <a:cubicBezTo>
                    <a:pt x="72" y="0"/>
                    <a:pt x="0" y="79"/>
                    <a:pt x="0" y="173"/>
                  </a:cubicBezTo>
                  <a:cubicBezTo>
                    <a:pt x="0" y="260"/>
                    <a:pt x="72" y="339"/>
                    <a:pt x="166" y="339"/>
                  </a:cubicBezTo>
                  <a:cubicBezTo>
                    <a:pt x="260" y="339"/>
                    <a:pt x="332" y="260"/>
                    <a:pt x="332" y="173"/>
                  </a:cubicBezTo>
                  <a:cubicBezTo>
                    <a:pt x="332" y="79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7519;p67">
              <a:extLst>
                <a:ext uri="{FF2B5EF4-FFF2-40B4-BE49-F238E27FC236}">
                  <a16:creationId xmlns:a16="http://schemas.microsoft.com/office/drawing/2014/main" id="{98BC150D-C126-4332-8462-B68F4F96468C}"/>
                </a:ext>
              </a:extLst>
            </p:cNvPr>
            <p:cNvSpPr/>
            <p:nvPr/>
          </p:nvSpPr>
          <p:spPr>
            <a:xfrm>
              <a:off x="3139225" y="4622200"/>
              <a:ext cx="8325" cy="8500"/>
            </a:xfrm>
            <a:custGeom>
              <a:avLst/>
              <a:gdLst/>
              <a:ahLst/>
              <a:cxnLst/>
              <a:rect l="l" t="t" r="r" b="b"/>
              <a:pathLst>
                <a:path w="333" h="340" extrusionOk="0">
                  <a:moveTo>
                    <a:pt x="166" y="0"/>
                  </a:moveTo>
                  <a:cubicBezTo>
                    <a:pt x="80" y="0"/>
                    <a:pt x="0" y="79"/>
                    <a:pt x="0" y="173"/>
                  </a:cubicBezTo>
                  <a:cubicBezTo>
                    <a:pt x="0" y="260"/>
                    <a:pt x="80" y="339"/>
                    <a:pt x="166" y="339"/>
                  </a:cubicBezTo>
                  <a:cubicBezTo>
                    <a:pt x="260" y="339"/>
                    <a:pt x="332" y="260"/>
                    <a:pt x="332" y="173"/>
                  </a:cubicBezTo>
                  <a:cubicBezTo>
                    <a:pt x="332" y="79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7520;p67">
              <a:extLst>
                <a:ext uri="{FF2B5EF4-FFF2-40B4-BE49-F238E27FC236}">
                  <a16:creationId xmlns:a16="http://schemas.microsoft.com/office/drawing/2014/main" id="{9DD8F784-6311-4422-8B7D-1A147E4200DE}"/>
                </a:ext>
              </a:extLst>
            </p:cNvPr>
            <p:cNvSpPr/>
            <p:nvPr/>
          </p:nvSpPr>
          <p:spPr>
            <a:xfrm>
              <a:off x="3157250" y="4622200"/>
              <a:ext cx="8325" cy="8500"/>
            </a:xfrm>
            <a:custGeom>
              <a:avLst/>
              <a:gdLst/>
              <a:ahLst/>
              <a:cxnLst/>
              <a:rect l="l" t="t" r="r" b="b"/>
              <a:pathLst>
                <a:path w="333" h="340" extrusionOk="0">
                  <a:moveTo>
                    <a:pt x="167" y="0"/>
                  </a:moveTo>
                  <a:cubicBezTo>
                    <a:pt x="73" y="0"/>
                    <a:pt x="1" y="79"/>
                    <a:pt x="1" y="173"/>
                  </a:cubicBezTo>
                  <a:cubicBezTo>
                    <a:pt x="1" y="260"/>
                    <a:pt x="73" y="339"/>
                    <a:pt x="167" y="339"/>
                  </a:cubicBezTo>
                  <a:cubicBezTo>
                    <a:pt x="253" y="339"/>
                    <a:pt x="332" y="260"/>
                    <a:pt x="332" y="173"/>
                  </a:cubicBezTo>
                  <a:cubicBezTo>
                    <a:pt x="332" y="79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7521;p67">
              <a:extLst>
                <a:ext uri="{FF2B5EF4-FFF2-40B4-BE49-F238E27FC236}">
                  <a16:creationId xmlns:a16="http://schemas.microsoft.com/office/drawing/2014/main" id="{33586D20-8507-4001-9632-8AD97E0AC70A}"/>
                </a:ext>
              </a:extLst>
            </p:cNvPr>
            <p:cNvSpPr/>
            <p:nvPr/>
          </p:nvSpPr>
          <p:spPr>
            <a:xfrm>
              <a:off x="3175100" y="4622200"/>
              <a:ext cx="8325" cy="8500"/>
            </a:xfrm>
            <a:custGeom>
              <a:avLst/>
              <a:gdLst/>
              <a:ahLst/>
              <a:cxnLst/>
              <a:rect l="l" t="t" r="r" b="b"/>
              <a:pathLst>
                <a:path w="333" h="340" extrusionOk="0">
                  <a:moveTo>
                    <a:pt x="167" y="0"/>
                  </a:moveTo>
                  <a:cubicBezTo>
                    <a:pt x="80" y="0"/>
                    <a:pt x="1" y="79"/>
                    <a:pt x="1" y="173"/>
                  </a:cubicBezTo>
                  <a:cubicBezTo>
                    <a:pt x="1" y="260"/>
                    <a:pt x="80" y="339"/>
                    <a:pt x="167" y="339"/>
                  </a:cubicBezTo>
                  <a:cubicBezTo>
                    <a:pt x="260" y="339"/>
                    <a:pt x="332" y="260"/>
                    <a:pt x="332" y="173"/>
                  </a:cubicBezTo>
                  <a:cubicBezTo>
                    <a:pt x="332" y="79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7522;p67">
              <a:extLst>
                <a:ext uri="{FF2B5EF4-FFF2-40B4-BE49-F238E27FC236}">
                  <a16:creationId xmlns:a16="http://schemas.microsoft.com/office/drawing/2014/main" id="{ADD3F8B0-F6F2-40CB-8574-EDE26BD2E956}"/>
                </a:ext>
              </a:extLst>
            </p:cNvPr>
            <p:cNvSpPr/>
            <p:nvPr/>
          </p:nvSpPr>
          <p:spPr>
            <a:xfrm>
              <a:off x="3193125" y="4622200"/>
              <a:ext cx="8325" cy="8500"/>
            </a:xfrm>
            <a:custGeom>
              <a:avLst/>
              <a:gdLst/>
              <a:ahLst/>
              <a:cxnLst/>
              <a:rect l="l" t="t" r="r" b="b"/>
              <a:pathLst>
                <a:path w="333" h="340" extrusionOk="0">
                  <a:moveTo>
                    <a:pt x="167" y="0"/>
                  </a:moveTo>
                  <a:cubicBezTo>
                    <a:pt x="73" y="0"/>
                    <a:pt x="1" y="79"/>
                    <a:pt x="1" y="173"/>
                  </a:cubicBezTo>
                  <a:cubicBezTo>
                    <a:pt x="1" y="260"/>
                    <a:pt x="73" y="339"/>
                    <a:pt x="167" y="339"/>
                  </a:cubicBezTo>
                  <a:cubicBezTo>
                    <a:pt x="253" y="339"/>
                    <a:pt x="333" y="260"/>
                    <a:pt x="333" y="173"/>
                  </a:cubicBezTo>
                  <a:cubicBezTo>
                    <a:pt x="333" y="79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7523;p67">
              <a:extLst>
                <a:ext uri="{FF2B5EF4-FFF2-40B4-BE49-F238E27FC236}">
                  <a16:creationId xmlns:a16="http://schemas.microsoft.com/office/drawing/2014/main" id="{4B7A4BF6-7713-40E5-A315-F42FAA520115}"/>
                </a:ext>
              </a:extLst>
            </p:cNvPr>
            <p:cNvSpPr/>
            <p:nvPr/>
          </p:nvSpPr>
          <p:spPr>
            <a:xfrm>
              <a:off x="3551600" y="4622200"/>
              <a:ext cx="8300" cy="8500"/>
            </a:xfrm>
            <a:custGeom>
              <a:avLst/>
              <a:gdLst/>
              <a:ahLst/>
              <a:cxnLst/>
              <a:rect l="l" t="t" r="r" b="b"/>
              <a:pathLst>
                <a:path w="332" h="340" extrusionOk="0">
                  <a:moveTo>
                    <a:pt x="166" y="0"/>
                  </a:moveTo>
                  <a:cubicBezTo>
                    <a:pt x="72" y="0"/>
                    <a:pt x="0" y="79"/>
                    <a:pt x="0" y="173"/>
                  </a:cubicBezTo>
                  <a:cubicBezTo>
                    <a:pt x="0" y="260"/>
                    <a:pt x="72" y="339"/>
                    <a:pt x="166" y="339"/>
                  </a:cubicBezTo>
                  <a:cubicBezTo>
                    <a:pt x="253" y="339"/>
                    <a:pt x="332" y="260"/>
                    <a:pt x="332" y="173"/>
                  </a:cubicBezTo>
                  <a:cubicBezTo>
                    <a:pt x="332" y="79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7524;p67">
              <a:extLst>
                <a:ext uri="{FF2B5EF4-FFF2-40B4-BE49-F238E27FC236}">
                  <a16:creationId xmlns:a16="http://schemas.microsoft.com/office/drawing/2014/main" id="{92871B93-7F76-4B00-BA17-14F14EEC1FAF}"/>
                </a:ext>
              </a:extLst>
            </p:cNvPr>
            <p:cNvSpPr/>
            <p:nvPr/>
          </p:nvSpPr>
          <p:spPr>
            <a:xfrm>
              <a:off x="2798800" y="46402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7525;p67">
              <a:extLst>
                <a:ext uri="{FF2B5EF4-FFF2-40B4-BE49-F238E27FC236}">
                  <a16:creationId xmlns:a16="http://schemas.microsoft.com/office/drawing/2014/main" id="{59175289-7087-49A4-8C8A-ED3C2DD92634}"/>
                </a:ext>
              </a:extLst>
            </p:cNvPr>
            <p:cNvSpPr/>
            <p:nvPr/>
          </p:nvSpPr>
          <p:spPr>
            <a:xfrm>
              <a:off x="2816650" y="46402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7526;p67">
              <a:extLst>
                <a:ext uri="{FF2B5EF4-FFF2-40B4-BE49-F238E27FC236}">
                  <a16:creationId xmlns:a16="http://schemas.microsoft.com/office/drawing/2014/main" id="{02AAA966-B22B-411F-BFC8-4F8A94AC560F}"/>
                </a:ext>
              </a:extLst>
            </p:cNvPr>
            <p:cNvSpPr/>
            <p:nvPr/>
          </p:nvSpPr>
          <p:spPr>
            <a:xfrm>
              <a:off x="2834675" y="46402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7527;p67">
              <a:extLst>
                <a:ext uri="{FF2B5EF4-FFF2-40B4-BE49-F238E27FC236}">
                  <a16:creationId xmlns:a16="http://schemas.microsoft.com/office/drawing/2014/main" id="{02787E8A-1397-4E70-981E-1A2F215B4420}"/>
                </a:ext>
              </a:extLst>
            </p:cNvPr>
            <p:cNvSpPr/>
            <p:nvPr/>
          </p:nvSpPr>
          <p:spPr>
            <a:xfrm>
              <a:off x="2852525" y="46402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7528;p67">
              <a:extLst>
                <a:ext uri="{FF2B5EF4-FFF2-40B4-BE49-F238E27FC236}">
                  <a16:creationId xmlns:a16="http://schemas.microsoft.com/office/drawing/2014/main" id="{929BF97D-3275-4134-BA9A-1E8662198BE6}"/>
                </a:ext>
              </a:extLst>
            </p:cNvPr>
            <p:cNvSpPr/>
            <p:nvPr/>
          </p:nvSpPr>
          <p:spPr>
            <a:xfrm>
              <a:off x="2870375" y="46402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7529;p67">
              <a:extLst>
                <a:ext uri="{FF2B5EF4-FFF2-40B4-BE49-F238E27FC236}">
                  <a16:creationId xmlns:a16="http://schemas.microsoft.com/office/drawing/2014/main" id="{B8DB0D6B-7E29-42F8-AEAD-1E69BFB704EF}"/>
                </a:ext>
              </a:extLst>
            </p:cNvPr>
            <p:cNvSpPr/>
            <p:nvPr/>
          </p:nvSpPr>
          <p:spPr>
            <a:xfrm>
              <a:off x="2888400" y="46402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7530;p67">
              <a:extLst>
                <a:ext uri="{FF2B5EF4-FFF2-40B4-BE49-F238E27FC236}">
                  <a16:creationId xmlns:a16="http://schemas.microsoft.com/office/drawing/2014/main" id="{2FB710EF-09B1-41DD-99A3-CE109115705A}"/>
                </a:ext>
              </a:extLst>
            </p:cNvPr>
            <p:cNvSpPr/>
            <p:nvPr/>
          </p:nvSpPr>
          <p:spPr>
            <a:xfrm>
              <a:off x="2906250" y="46402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7531;p67">
              <a:extLst>
                <a:ext uri="{FF2B5EF4-FFF2-40B4-BE49-F238E27FC236}">
                  <a16:creationId xmlns:a16="http://schemas.microsoft.com/office/drawing/2014/main" id="{CEA5E174-9976-4142-88CD-88C3640AB636}"/>
                </a:ext>
              </a:extLst>
            </p:cNvPr>
            <p:cNvSpPr/>
            <p:nvPr/>
          </p:nvSpPr>
          <p:spPr>
            <a:xfrm>
              <a:off x="2924300" y="46402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7532;p67">
              <a:extLst>
                <a:ext uri="{FF2B5EF4-FFF2-40B4-BE49-F238E27FC236}">
                  <a16:creationId xmlns:a16="http://schemas.microsoft.com/office/drawing/2014/main" id="{47ADE95D-2F65-4E57-AB8D-5DA04E98A8E4}"/>
                </a:ext>
              </a:extLst>
            </p:cNvPr>
            <p:cNvSpPr/>
            <p:nvPr/>
          </p:nvSpPr>
          <p:spPr>
            <a:xfrm>
              <a:off x="3103525" y="46402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7533;p67">
              <a:extLst>
                <a:ext uri="{FF2B5EF4-FFF2-40B4-BE49-F238E27FC236}">
                  <a16:creationId xmlns:a16="http://schemas.microsoft.com/office/drawing/2014/main" id="{89260161-1F50-48C8-9FA8-F9E5BF5C092C}"/>
                </a:ext>
              </a:extLst>
            </p:cNvPr>
            <p:cNvSpPr/>
            <p:nvPr/>
          </p:nvSpPr>
          <p:spPr>
            <a:xfrm>
              <a:off x="3121375" y="46402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7534;p67">
              <a:extLst>
                <a:ext uri="{FF2B5EF4-FFF2-40B4-BE49-F238E27FC236}">
                  <a16:creationId xmlns:a16="http://schemas.microsoft.com/office/drawing/2014/main" id="{094873F4-90B9-4E8A-A6E2-0996DEF592BB}"/>
                </a:ext>
              </a:extLst>
            </p:cNvPr>
            <p:cNvSpPr/>
            <p:nvPr/>
          </p:nvSpPr>
          <p:spPr>
            <a:xfrm>
              <a:off x="3139225" y="46402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7535;p67">
              <a:extLst>
                <a:ext uri="{FF2B5EF4-FFF2-40B4-BE49-F238E27FC236}">
                  <a16:creationId xmlns:a16="http://schemas.microsoft.com/office/drawing/2014/main" id="{D2961E91-0D42-484F-8527-7EC7E71C6ADD}"/>
                </a:ext>
              </a:extLst>
            </p:cNvPr>
            <p:cNvSpPr/>
            <p:nvPr/>
          </p:nvSpPr>
          <p:spPr>
            <a:xfrm>
              <a:off x="3157250" y="46402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7536;p67">
              <a:extLst>
                <a:ext uri="{FF2B5EF4-FFF2-40B4-BE49-F238E27FC236}">
                  <a16:creationId xmlns:a16="http://schemas.microsoft.com/office/drawing/2014/main" id="{50F8C1C1-5E81-40D7-B5AB-9BF286BA22B7}"/>
                </a:ext>
              </a:extLst>
            </p:cNvPr>
            <p:cNvSpPr/>
            <p:nvPr/>
          </p:nvSpPr>
          <p:spPr>
            <a:xfrm>
              <a:off x="3175100" y="46402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7537;p67">
              <a:extLst>
                <a:ext uri="{FF2B5EF4-FFF2-40B4-BE49-F238E27FC236}">
                  <a16:creationId xmlns:a16="http://schemas.microsoft.com/office/drawing/2014/main" id="{6905FA84-3EF6-460A-B1F1-DEEC27984F13}"/>
                </a:ext>
              </a:extLst>
            </p:cNvPr>
            <p:cNvSpPr/>
            <p:nvPr/>
          </p:nvSpPr>
          <p:spPr>
            <a:xfrm>
              <a:off x="3193125" y="46402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7538;p67">
              <a:extLst>
                <a:ext uri="{FF2B5EF4-FFF2-40B4-BE49-F238E27FC236}">
                  <a16:creationId xmlns:a16="http://schemas.microsoft.com/office/drawing/2014/main" id="{7DC9E18A-FCBB-4D03-BB2A-1659D2854110}"/>
                </a:ext>
              </a:extLst>
            </p:cNvPr>
            <p:cNvSpPr/>
            <p:nvPr/>
          </p:nvSpPr>
          <p:spPr>
            <a:xfrm>
              <a:off x="3228825" y="46402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7539;p67">
              <a:extLst>
                <a:ext uri="{FF2B5EF4-FFF2-40B4-BE49-F238E27FC236}">
                  <a16:creationId xmlns:a16="http://schemas.microsoft.com/office/drawing/2014/main" id="{8EADD536-18F8-4CCE-9005-83F6974EE2AD}"/>
                </a:ext>
              </a:extLst>
            </p:cNvPr>
            <p:cNvSpPr/>
            <p:nvPr/>
          </p:nvSpPr>
          <p:spPr>
            <a:xfrm>
              <a:off x="3497675" y="46402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7540;p67">
              <a:extLst>
                <a:ext uri="{FF2B5EF4-FFF2-40B4-BE49-F238E27FC236}">
                  <a16:creationId xmlns:a16="http://schemas.microsoft.com/office/drawing/2014/main" id="{992BD6BB-2B14-4851-974F-F11668C8650A}"/>
                </a:ext>
              </a:extLst>
            </p:cNvPr>
            <p:cNvSpPr/>
            <p:nvPr/>
          </p:nvSpPr>
          <p:spPr>
            <a:xfrm>
              <a:off x="3515700" y="46402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7541;p67">
              <a:extLst>
                <a:ext uri="{FF2B5EF4-FFF2-40B4-BE49-F238E27FC236}">
                  <a16:creationId xmlns:a16="http://schemas.microsoft.com/office/drawing/2014/main" id="{7E296765-E54C-4192-8E4C-EBD72BD111C0}"/>
                </a:ext>
              </a:extLst>
            </p:cNvPr>
            <p:cNvSpPr/>
            <p:nvPr/>
          </p:nvSpPr>
          <p:spPr>
            <a:xfrm>
              <a:off x="3533550" y="46402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7542;p67">
              <a:extLst>
                <a:ext uri="{FF2B5EF4-FFF2-40B4-BE49-F238E27FC236}">
                  <a16:creationId xmlns:a16="http://schemas.microsoft.com/office/drawing/2014/main" id="{10BCBB21-9104-4505-A9F7-3F78FE3B1A7F}"/>
                </a:ext>
              </a:extLst>
            </p:cNvPr>
            <p:cNvSpPr/>
            <p:nvPr/>
          </p:nvSpPr>
          <p:spPr>
            <a:xfrm>
              <a:off x="3551600" y="46402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7543;p67">
              <a:extLst>
                <a:ext uri="{FF2B5EF4-FFF2-40B4-BE49-F238E27FC236}">
                  <a16:creationId xmlns:a16="http://schemas.microsoft.com/office/drawing/2014/main" id="{3BB5F750-1D51-46E8-9586-CA38A7127982}"/>
                </a:ext>
              </a:extLst>
            </p:cNvPr>
            <p:cNvSpPr/>
            <p:nvPr/>
          </p:nvSpPr>
          <p:spPr>
            <a:xfrm>
              <a:off x="2816650" y="46582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73"/>
                    <a:pt x="0" y="166"/>
                  </a:cubicBezTo>
                  <a:cubicBezTo>
                    <a:pt x="0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7544;p67">
              <a:extLst>
                <a:ext uri="{FF2B5EF4-FFF2-40B4-BE49-F238E27FC236}">
                  <a16:creationId xmlns:a16="http://schemas.microsoft.com/office/drawing/2014/main" id="{D232B4A6-3B31-49A8-97DA-EDA9D87F31D7}"/>
                </a:ext>
              </a:extLst>
            </p:cNvPr>
            <p:cNvSpPr/>
            <p:nvPr/>
          </p:nvSpPr>
          <p:spPr>
            <a:xfrm>
              <a:off x="2834675" y="46582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7545;p67">
              <a:extLst>
                <a:ext uri="{FF2B5EF4-FFF2-40B4-BE49-F238E27FC236}">
                  <a16:creationId xmlns:a16="http://schemas.microsoft.com/office/drawing/2014/main" id="{270DC87D-64C1-42D2-8286-120DD7FF5D4A}"/>
                </a:ext>
              </a:extLst>
            </p:cNvPr>
            <p:cNvSpPr/>
            <p:nvPr/>
          </p:nvSpPr>
          <p:spPr>
            <a:xfrm>
              <a:off x="2852525" y="46582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7546;p67">
              <a:extLst>
                <a:ext uri="{FF2B5EF4-FFF2-40B4-BE49-F238E27FC236}">
                  <a16:creationId xmlns:a16="http://schemas.microsoft.com/office/drawing/2014/main" id="{825C3946-727A-45C2-929B-BB56DE12C9F1}"/>
                </a:ext>
              </a:extLst>
            </p:cNvPr>
            <p:cNvSpPr/>
            <p:nvPr/>
          </p:nvSpPr>
          <p:spPr>
            <a:xfrm>
              <a:off x="2870375" y="46582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7547;p67">
              <a:extLst>
                <a:ext uri="{FF2B5EF4-FFF2-40B4-BE49-F238E27FC236}">
                  <a16:creationId xmlns:a16="http://schemas.microsoft.com/office/drawing/2014/main" id="{5B66A52A-B0B0-43C3-B979-C00A5C27BB52}"/>
                </a:ext>
              </a:extLst>
            </p:cNvPr>
            <p:cNvSpPr/>
            <p:nvPr/>
          </p:nvSpPr>
          <p:spPr>
            <a:xfrm>
              <a:off x="2888400" y="46582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1" y="332"/>
                    <a:pt x="333" y="253"/>
                    <a:pt x="333" y="166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7548;p67">
              <a:extLst>
                <a:ext uri="{FF2B5EF4-FFF2-40B4-BE49-F238E27FC236}">
                  <a16:creationId xmlns:a16="http://schemas.microsoft.com/office/drawing/2014/main" id="{279DD51F-339F-4307-8923-F19C75789E9B}"/>
                </a:ext>
              </a:extLst>
            </p:cNvPr>
            <p:cNvSpPr/>
            <p:nvPr/>
          </p:nvSpPr>
          <p:spPr>
            <a:xfrm>
              <a:off x="2906250" y="46582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1" y="332"/>
                    <a:pt x="333" y="253"/>
                    <a:pt x="333" y="166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7549;p67">
              <a:extLst>
                <a:ext uri="{FF2B5EF4-FFF2-40B4-BE49-F238E27FC236}">
                  <a16:creationId xmlns:a16="http://schemas.microsoft.com/office/drawing/2014/main" id="{1559D906-1049-43AA-9011-C065567CA7CE}"/>
                </a:ext>
              </a:extLst>
            </p:cNvPr>
            <p:cNvSpPr/>
            <p:nvPr/>
          </p:nvSpPr>
          <p:spPr>
            <a:xfrm>
              <a:off x="3103525" y="46582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7550;p67">
              <a:extLst>
                <a:ext uri="{FF2B5EF4-FFF2-40B4-BE49-F238E27FC236}">
                  <a16:creationId xmlns:a16="http://schemas.microsoft.com/office/drawing/2014/main" id="{FA96C44D-3973-485E-B2FD-E061A871AC0C}"/>
                </a:ext>
              </a:extLst>
            </p:cNvPr>
            <p:cNvSpPr/>
            <p:nvPr/>
          </p:nvSpPr>
          <p:spPr>
            <a:xfrm>
              <a:off x="3121375" y="46582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7551;p67">
              <a:extLst>
                <a:ext uri="{FF2B5EF4-FFF2-40B4-BE49-F238E27FC236}">
                  <a16:creationId xmlns:a16="http://schemas.microsoft.com/office/drawing/2014/main" id="{5D2B50EA-77A2-4FDF-A7EA-9A26D75C4EDB}"/>
                </a:ext>
              </a:extLst>
            </p:cNvPr>
            <p:cNvSpPr/>
            <p:nvPr/>
          </p:nvSpPr>
          <p:spPr>
            <a:xfrm>
              <a:off x="3139225" y="46582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73"/>
                    <a:pt x="0" y="166"/>
                  </a:cubicBezTo>
                  <a:cubicBezTo>
                    <a:pt x="0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7552;p67">
              <a:extLst>
                <a:ext uri="{FF2B5EF4-FFF2-40B4-BE49-F238E27FC236}">
                  <a16:creationId xmlns:a16="http://schemas.microsoft.com/office/drawing/2014/main" id="{4EE65621-D451-42B0-B458-2B55BDB15F13}"/>
                </a:ext>
              </a:extLst>
            </p:cNvPr>
            <p:cNvSpPr/>
            <p:nvPr/>
          </p:nvSpPr>
          <p:spPr>
            <a:xfrm>
              <a:off x="3157250" y="46582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7553;p67">
              <a:extLst>
                <a:ext uri="{FF2B5EF4-FFF2-40B4-BE49-F238E27FC236}">
                  <a16:creationId xmlns:a16="http://schemas.microsoft.com/office/drawing/2014/main" id="{4C111D00-A107-42C3-B1BC-CC665936476D}"/>
                </a:ext>
              </a:extLst>
            </p:cNvPr>
            <p:cNvSpPr/>
            <p:nvPr/>
          </p:nvSpPr>
          <p:spPr>
            <a:xfrm>
              <a:off x="3175100" y="46582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7554;p67">
              <a:extLst>
                <a:ext uri="{FF2B5EF4-FFF2-40B4-BE49-F238E27FC236}">
                  <a16:creationId xmlns:a16="http://schemas.microsoft.com/office/drawing/2014/main" id="{0A10DEDA-0DC5-4B77-9E73-8981CB220A8D}"/>
                </a:ext>
              </a:extLst>
            </p:cNvPr>
            <p:cNvSpPr/>
            <p:nvPr/>
          </p:nvSpPr>
          <p:spPr>
            <a:xfrm>
              <a:off x="3193125" y="46582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3" y="253"/>
                    <a:pt x="333" y="166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7555;p67">
              <a:extLst>
                <a:ext uri="{FF2B5EF4-FFF2-40B4-BE49-F238E27FC236}">
                  <a16:creationId xmlns:a16="http://schemas.microsoft.com/office/drawing/2014/main" id="{4BC51342-39AC-45D8-B934-7787ED6D80CA}"/>
                </a:ext>
              </a:extLst>
            </p:cNvPr>
            <p:cNvSpPr/>
            <p:nvPr/>
          </p:nvSpPr>
          <p:spPr>
            <a:xfrm>
              <a:off x="3210975" y="46582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1" y="332"/>
                    <a:pt x="333" y="253"/>
                    <a:pt x="333" y="166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7556;p67">
              <a:extLst>
                <a:ext uri="{FF2B5EF4-FFF2-40B4-BE49-F238E27FC236}">
                  <a16:creationId xmlns:a16="http://schemas.microsoft.com/office/drawing/2014/main" id="{F815B7A1-3657-46C5-84F0-06A517EC5F21}"/>
                </a:ext>
              </a:extLst>
            </p:cNvPr>
            <p:cNvSpPr/>
            <p:nvPr/>
          </p:nvSpPr>
          <p:spPr>
            <a:xfrm>
              <a:off x="3228825" y="46582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1" y="332"/>
                    <a:pt x="333" y="253"/>
                    <a:pt x="333" y="166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7557;p67">
              <a:extLst>
                <a:ext uri="{FF2B5EF4-FFF2-40B4-BE49-F238E27FC236}">
                  <a16:creationId xmlns:a16="http://schemas.microsoft.com/office/drawing/2014/main" id="{F5AFBEA4-81AF-4D90-A3EC-709A40FCB18A}"/>
                </a:ext>
              </a:extLst>
            </p:cNvPr>
            <p:cNvSpPr/>
            <p:nvPr/>
          </p:nvSpPr>
          <p:spPr>
            <a:xfrm>
              <a:off x="3479825" y="46582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73"/>
                    <a:pt x="1" y="166"/>
                  </a:cubicBezTo>
                  <a:cubicBezTo>
                    <a:pt x="1" y="253"/>
                    <a:pt x="73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7558;p67">
              <a:extLst>
                <a:ext uri="{FF2B5EF4-FFF2-40B4-BE49-F238E27FC236}">
                  <a16:creationId xmlns:a16="http://schemas.microsoft.com/office/drawing/2014/main" id="{B54612FC-D057-408B-85AB-294D975FBE71}"/>
                </a:ext>
              </a:extLst>
            </p:cNvPr>
            <p:cNvSpPr/>
            <p:nvPr/>
          </p:nvSpPr>
          <p:spPr>
            <a:xfrm>
              <a:off x="3497675" y="46582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7559;p67">
              <a:extLst>
                <a:ext uri="{FF2B5EF4-FFF2-40B4-BE49-F238E27FC236}">
                  <a16:creationId xmlns:a16="http://schemas.microsoft.com/office/drawing/2014/main" id="{434436F3-AF43-4C64-A3BB-1FCAD97F18BB}"/>
                </a:ext>
              </a:extLst>
            </p:cNvPr>
            <p:cNvSpPr/>
            <p:nvPr/>
          </p:nvSpPr>
          <p:spPr>
            <a:xfrm>
              <a:off x="3515700" y="46582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3" y="253"/>
                    <a:pt x="333" y="166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7560;p67">
              <a:extLst>
                <a:ext uri="{FF2B5EF4-FFF2-40B4-BE49-F238E27FC236}">
                  <a16:creationId xmlns:a16="http://schemas.microsoft.com/office/drawing/2014/main" id="{2A1F421C-6D60-4031-BB6C-2ECD02B64648}"/>
                </a:ext>
              </a:extLst>
            </p:cNvPr>
            <p:cNvSpPr/>
            <p:nvPr/>
          </p:nvSpPr>
          <p:spPr>
            <a:xfrm>
              <a:off x="3533550" y="46582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1" y="332"/>
                    <a:pt x="333" y="253"/>
                    <a:pt x="333" y="166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7561;p67">
              <a:extLst>
                <a:ext uri="{FF2B5EF4-FFF2-40B4-BE49-F238E27FC236}">
                  <a16:creationId xmlns:a16="http://schemas.microsoft.com/office/drawing/2014/main" id="{CD506CCB-26F2-4DDB-B943-D7AD7787B666}"/>
                </a:ext>
              </a:extLst>
            </p:cNvPr>
            <p:cNvSpPr/>
            <p:nvPr/>
          </p:nvSpPr>
          <p:spPr>
            <a:xfrm>
              <a:off x="3551600" y="465825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7562;p67">
              <a:extLst>
                <a:ext uri="{FF2B5EF4-FFF2-40B4-BE49-F238E27FC236}">
                  <a16:creationId xmlns:a16="http://schemas.microsoft.com/office/drawing/2014/main" id="{F5459669-4E39-4505-8F0F-0067DA8D4E50}"/>
                </a:ext>
              </a:extLst>
            </p:cNvPr>
            <p:cNvSpPr/>
            <p:nvPr/>
          </p:nvSpPr>
          <p:spPr>
            <a:xfrm>
              <a:off x="2816650" y="4676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80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7563;p67">
              <a:extLst>
                <a:ext uri="{FF2B5EF4-FFF2-40B4-BE49-F238E27FC236}">
                  <a16:creationId xmlns:a16="http://schemas.microsoft.com/office/drawing/2014/main" id="{71F99E15-CAA5-4E61-BE0C-CF42D752B977}"/>
                </a:ext>
              </a:extLst>
            </p:cNvPr>
            <p:cNvSpPr/>
            <p:nvPr/>
          </p:nvSpPr>
          <p:spPr>
            <a:xfrm>
              <a:off x="2834675" y="4676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7564;p67">
              <a:extLst>
                <a:ext uri="{FF2B5EF4-FFF2-40B4-BE49-F238E27FC236}">
                  <a16:creationId xmlns:a16="http://schemas.microsoft.com/office/drawing/2014/main" id="{35C0E91B-A1C0-4F9F-ABF1-3F8B0AA4E6CC}"/>
                </a:ext>
              </a:extLst>
            </p:cNvPr>
            <p:cNvSpPr/>
            <p:nvPr/>
          </p:nvSpPr>
          <p:spPr>
            <a:xfrm>
              <a:off x="2852525" y="4676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7565;p67">
              <a:extLst>
                <a:ext uri="{FF2B5EF4-FFF2-40B4-BE49-F238E27FC236}">
                  <a16:creationId xmlns:a16="http://schemas.microsoft.com/office/drawing/2014/main" id="{BEE054A3-4EF7-42B1-AA18-C4959197C17A}"/>
                </a:ext>
              </a:extLst>
            </p:cNvPr>
            <p:cNvSpPr/>
            <p:nvPr/>
          </p:nvSpPr>
          <p:spPr>
            <a:xfrm>
              <a:off x="2870375" y="4676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80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7566;p67">
              <a:extLst>
                <a:ext uri="{FF2B5EF4-FFF2-40B4-BE49-F238E27FC236}">
                  <a16:creationId xmlns:a16="http://schemas.microsoft.com/office/drawing/2014/main" id="{41B4D111-7FF6-4E3F-90B8-BFC391585066}"/>
                </a:ext>
              </a:extLst>
            </p:cNvPr>
            <p:cNvSpPr/>
            <p:nvPr/>
          </p:nvSpPr>
          <p:spPr>
            <a:xfrm>
              <a:off x="2888400" y="4676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80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7567;p67">
              <a:extLst>
                <a:ext uri="{FF2B5EF4-FFF2-40B4-BE49-F238E27FC236}">
                  <a16:creationId xmlns:a16="http://schemas.microsoft.com/office/drawing/2014/main" id="{37863E54-0D6F-4FA3-908D-780E357920C6}"/>
                </a:ext>
              </a:extLst>
            </p:cNvPr>
            <p:cNvSpPr/>
            <p:nvPr/>
          </p:nvSpPr>
          <p:spPr>
            <a:xfrm>
              <a:off x="2906250" y="4676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80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80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7568;p67">
              <a:extLst>
                <a:ext uri="{FF2B5EF4-FFF2-40B4-BE49-F238E27FC236}">
                  <a16:creationId xmlns:a16="http://schemas.microsoft.com/office/drawing/2014/main" id="{5DFD8197-FF2B-4A8A-8BA3-6F93BB7AFE44}"/>
                </a:ext>
              </a:extLst>
            </p:cNvPr>
            <p:cNvSpPr/>
            <p:nvPr/>
          </p:nvSpPr>
          <p:spPr>
            <a:xfrm>
              <a:off x="3121375" y="4676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7569;p67">
              <a:extLst>
                <a:ext uri="{FF2B5EF4-FFF2-40B4-BE49-F238E27FC236}">
                  <a16:creationId xmlns:a16="http://schemas.microsoft.com/office/drawing/2014/main" id="{31F0DCE5-8242-4B1A-9CD0-3DF259ACC639}"/>
                </a:ext>
              </a:extLst>
            </p:cNvPr>
            <p:cNvSpPr/>
            <p:nvPr/>
          </p:nvSpPr>
          <p:spPr>
            <a:xfrm>
              <a:off x="3139225" y="4676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80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7570;p67">
              <a:extLst>
                <a:ext uri="{FF2B5EF4-FFF2-40B4-BE49-F238E27FC236}">
                  <a16:creationId xmlns:a16="http://schemas.microsoft.com/office/drawing/2014/main" id="{D07076D7-4CC8-4A88-91A4-0172A4F414C6}"/>
                </a:ext>
              </a:extLst>
            </p:cNvPr>
            <p:cNvSpPr/>
            <p:nvPr/>
          </p:nvSpPr>
          <p:spPr>
            <a:xfrm>
              <a:off x="3157250" y="4676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7571;p67">
              <a:extLst>
                <a:ext uri="{FF2B5EF4-FFF2-40B4-BE49-F238E27FC236}">
                  <a16:creationId xmlns:a16="http://schemas.microsoft.com/office/drawing/2014/main" id="{73FE5970-E201-4088-876F-4B0F582E30E3}"/>
                </a:ext>
              </a:extLst>
            </p:cNvPr>
            <p:cNvSpPr/>
            <p:nvPr/>
          </p:nvSpPr>
          <p:spPr>
            <a:xfrm>
              <a:off x="3175100" y="4676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80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7572;p67">
              <a:extLst>
                <a:ext uri="{FF2B5EF4-FFF2-40B4-BE49-F238E27FC236}">
                  <a16:creationId xmlns:a16="http://schemas.microsoft.com/office/drawing/2014/main" id="{329FC2DB-6B1D-4FD7-8B9D-680677845AFE}"/>
                </a:ext>
              </a:extLst>
            </p:cNvPr>
            <p:cNvSpPr/>
            <p:nvPr/>
          </p:nvSpPr>
          <p:spPr>
            <a:xfrm>
              <a:off x="3210975" y="4676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80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7573;p67">
              <a:extLst>
                <a:ext uri="{FF2B5EF4-FFF2-40B4-BE49-F238E27FC236}">
                  <a16:creationId xmlns:a16="http://schemas.microsoft.com/office/drawing/2014/main" id="{4460D44A-95B0-43CB-8EC7-ABD99C8AA4D9}"/>
                </a:ext>
              </a:extLst>
            </p:cNvPr>
            <p:cNvSpPr/>
            <p:nvPr/>
          </p:nvSpPr>
          <p:spPr>
            <a:xfrm>
              <a:off x="3228825" y="4676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80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80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7574;p67">
              <a:extLst>
                <a:ext uri="{FF2B5EF4-FFF2-40B4-BE49-F238E27FC236}">
                  <a16:creationId xmlns:a16="http://schemas.microsoft.com/office/drawing/2014/main" id="{BDAEAEE6-20FC-419C-9CA2-EFC3F0D7B4E3}"/>
                </a:ext>
              </a:extLst>
            </p:cNvPr>
            <p:cNvSpPr/>
            <p:nvPr/>
          </p:nvSpPr>
          <p:spPr>
            <a:xfrm>
              <a:off x="3461975" y="4676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80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7575;p67">
              <a:extLst>
                <a:ext uri="{FF2B5EF4-FFF2-40B4-BE49-F238E27FC236}">
                  <a16:creationId xmlns:a16="http://schemas.microsoft.com/office/drawing/2014/main" id="{1124B93D-0F41-47DE-8F01-F0B7389BAE37}"/>
                </a:ext>
              </a:extLst>
            </p:cNvPr>
            <p:cNvSpPr/>
            <p:nvPr/>
          </p:nvSpPr>
          <p:spPr>
            <a:xfrm>
              <a:off x="3479825" y="4676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80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7576;p67">
              <a:extLst>
                <a:ext uri="{FF2B5EF4-FFF2-40B4-BE49-F238E27FC236}">
                  <a16:creationId xmlns:a16="http://schemas.microsoft.com/office/drawing/2014/main" id="{BDFBEBAF-E2AA-4D17-97F7-F74B2B79566F}"/>
                </a:ext>
              </a:extLst>
            </p:cNvPr>
            <p:cNvSpPr/>
            <p:nvPr/>
          </p:nvSpPr>
          <p:spPr>
            <a:xfrm>
              <a:off x="3497675" y="4676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80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7577;p67">
              <a:extLst>
                <a:ext uri="{FF2B5EF4-FFF2-40B4-BE49-F238E27FC236}">
                  <a16:creationId xmlns:a16="http://schemas.microsoft.com/office/drawing/2014/main" id="{9DD6C348-7282-4DDD-A9D9-296594946B06}"/>
                </a:ext>
              </a:extLst>
            </p:cNvPr>
            <p:cNvSpPr/>
            <p:nvPr/>
          </p:nvSpPr>
          <p:spPr>
            <a:xfrm>
              <a:off x="3515700" y="4676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80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7578;p67">
              <a:extLst>
                <a:ext uri="{FF2B5EF4-FFF2-40B4-BE49-F238E27FC236}">
                  <a16:creationId xmlns:a16="http://schemas.microsoft.com/office/drawing/2014/main" id="{FBA3332F-C1F7-4B17-8A95-CECB7EABC598}"/>
                </a:ext>
              </a:extLst>
            </p:cNvPr>
            <p:cNvSpPr/>
            <p:nvPr/>
          </p:nvSpPr>
          <p:spPr>
            <a:xfrm>
              <a:off x="3533550" y="4676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80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7579;p67">
              <a:extLst>
                <a:ext uri="{FF2B5EF4-FFF2-40B4-BE49-F238E27FC236}">
                  <a16:creationId xmlns:a16="http://schemas.microsoft.com/office/drawing/2014/main" id="{80CAE09F-ED40-493A-827A-C6F73458EF86}"/>
                </a:ext>
              </a:extLst>
            </p:cNvPr>
            <p:cNvSpPr/>
            <p:nvPr/>
          </p:nvSpPr>
          <p:spPr>
            <a:xfrm>
              <a:off x="3551600" y="46761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7580;p67">
              <a:extLst>
                <a:ext uri="{FF2B5EF4-FFF2-40B4-BE49-F238E27FC236}">
                  <a16:creationId xmlns:a16="http://schemas.microsoft.com/office/drawing/2014/main" id="{67F5653B-6358-44E5-8FAE-24B0BD22CD1C}"/>
                </a:ext>
              </a:extLst>
            </p:cNvPr>
            <p:cNvSpPr/>
            <p:nvPr/>
          </p:nvSpPr>
          <p:spPr>
            <a:xfrm>
              <a:off x="3569450" y="46761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7581;p67">
              <a:extLst>
                <a:ext uri="{FF2B5EF4-FFF2-40B4-BE49-F238E27FC236}">
                  <a16:creationId xmlns:a16="http://schemas.microsoft.com/office/drawing/2014/main" id="{C2B12B35-9EEE-4B73-A61F-7EE5FD7C480F}"/>
                </a:ext>
              </a:extLst>
            </p:cNvPr>
            <p:cNvSpPr/>
            <p:nvPr/>
          </p:nvSpPr>
          <p:spPr>
            <a:xfrm>
              <a:off x="2816650" y="4694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73"/>
                    <a:pt x="0" y="167"/>
                  </a:cubicBezTo>
                  <a:cubicBezTo>
                    <a:pt x="0" y="260"/>
                    <a:pt x="80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7582;p67">
              <a:extLst>
                <a:ext uri="{FF2B5EF4-FFF2-40B4-BE49-F238E27FC236}">
                  <a16:creationId xmlns:a16="http://schemas.microsoft.com/office/drawing/2014/main" id="{C8280B9A-F1E2-4E88-A73D-92E00BEC7464}"/>
                </a:ext>
              </a:extLst>
            </p:cNvPr>
            <p:cNvSpPr/>
            <p:nvPr/>
          </p:nvSpPr>
          <p:spPr>
            <a:xfrm>
              <a:off x="2834675" y="4694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53" y="333"/>
                    <a:pt x="332" y="260"/>
                    <a:pt x="332" y="167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7583;p67">
              <a:extLst>
                <a:ext uri="{FF2B5EF4-FFF2-40B4-BE49-F238E27FC236}">
                  <a16:creationId xmlns:a16="http://schemas.microsoft.com/office/drawing/2014/main" id="{F0B94004-224E-4439-BBD0-45732B55A0DE}"/>
                </a:ext>
              </a:extLst>
            </p:cNvPr>
            <p:cNvSpPr/>
            <p:nvPr/>
          </p:nvSpPr>
          <p:spPr>
            <a:xfrm>
              <a:off x="2852525" y="4694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7584;p67">
              <a:extLst>
                <a:ext uri="{FF2B5EF4-FFF2-40B4-BE49-F238E27FC236}">
                  <a16:creationId xmlns:a16="http://schemas.microsoft.com/office/drawing/2014/main" id="{02472483-61C2-4485-AEC2-D9FE00D01189}"/>
                </a:ext>
              </a:extLst>
            </p:cNvPr>
            <p:cNvSpPr/>
            <p:nvPr/>
          </p:nvSpPr>
          <p:spPr>
            <a:xfrm>
              <a:off x="2870375" y="4694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0"/>
                    <a:pt x="80" y="333"/>
                    <a:pt x="167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7585;p67">
              <a:extLst>
                <a:ext uri="{FF2B5EF4-FFF2-40B4-BE49-F238E27FC236}">
                  <a16:creationId xmlns:a16="http://schemas.microsoft.com/office/drawing/2014/main" id="{DDB89B46-61EF-4835-A9E2-A4644176C9B8}"/>
                </a:ext>
              </a:extLst>
            </p:cNvPr>
            <p:cNvSpPr/>
            <p:nvPr/>
          </p:nvSpPr>
          <p:spPr>
            <a:xfrm>
              <a:off x="2888400" y="4694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61" y="333"/>
                    <a:pt x="333" y="260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7586;p67">
              <a:extLst>
                <a:ext uri="{FF2B5EF4-FFF2-40B4-BE49-F238E27FC236}">
                  <a16:creationId xmlns:a16="http://schemas.microsoft.com/office/drawing/2014/main" id="{1DFBF7FF-5ACC-450D-81A9-2BAE73C97870}"/>
                </a:ext>
              </a:extLst>
            </p:cNvPr>
            <p:cNvSpPr/>
            <p:nvPr/>
          </p:nvSpPr>
          <p:spPr>
            <a:xfrm>
              <a:off x="3121375" y="4694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0"/>
                    <a:pt x="72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7587;p67">
              <a:extLst>
                <a:ext uri="{FF2B5EF4-FFF2-40B4-BE49-F238E27FC236}">
                  <a16:creationId xmlns:a16="http://schemas.microsoft.com/office/drawing/2014/main" id="{2DA60D20-39F8-47F6-AFEC-61D950D448DE}"/>
                </a:ext>
              </a:extLst>
            </p:cNvPr>
            <p:cNvSpPr/>
            <p:nvPr/>
          </p:nvSpPr>
          <p:spPr>
            <a:xfrm>
              <a:off x="3139225" y="4694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73"/>
                    <a:pt x="0" y="167"/>
                  </a:cubicBezTo>
                  <a:cubicBezTo>
                    <a:pt x="0" y="260"/>
                    <a:pt x="80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7588;p67">
              <a:extLst>
                <a:ext uri="{FF2B5EF4-FFF2-40B4-BE49-F238E27FC236}">
                  <a16:creationId xmlns:a16="http://schemas.microsoft.com/office/drawing/2014/main" id="{8BBA7B7A-F797-4232-ABA5-748E62D1F76E}"/>
                </a:ext>
              </a:extLst>
            </p:cNvPr>
            <p:cNvSpPr/>
            <p:nvPr/>
          </p:nvSpPr>
          <p:spPr>
            <a:xfrm>
              <a:off x="3157250" y="4694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53" y="333"/>
                    <a:pt x="332" y="260"/>
                    <a:pt x="332" y="167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7589;p67">
              <a:extLst>
                <a:ext uri="{FF2B5EF4-FFF2-40B4-BE49-F238E27FC236}">
                  <a16:creationId xmlns:a16="http://schemas.microsoft.com/office/drawing/2014/main" id="{B04162A0-3C27-4CED-A89D-EDF62B4B001F}"/>
                </a:ext>
              </a:extLst>
            </p:cNvPr>
            <p:cNvSpPr/>
            <p:nvPr/>
          </p:nvSpPr>
          <p:spPr>
            <a:xfrm>
              <a:off x="3175100" y="4694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0"/>
                    <a:pt x="80" y="333"/>
                    <a:pt x="167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7590;p67">
              <a:extLst>
                <a:ext uri="{FF2B5EF4-FFF2-40B4-BE49-F238E27FC236}">
                  <a16:creationId xmlns:a16="http://schemas.microsoft.com/office/drawing/2014/main" id="{94E2D87E-34F4-4C48-B290-74911EA76C14}"/>
                </a:ext>
              </a:extLst>
            </p:cNvPr>
            <p:cNvSpPr/>
            <p:nvPr/>
          </p:nvSpPr>
          <p:spPr>
            <a:xfrm>
              <a:off x="3210975" y="4694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61" y="333"/>
                    <a:pt x="333" y="260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7591;p67">
              <a:extLst>
                <a:ext uri="{FF2B5EF4-FFF2-40B4-BE49-F238E27FC236}">
                  <a16:creationId xmlns:a16="http://schemas.microsoft.com/office/drawing/2014/main" id="{D4C33A4A-F776-4B9F-BC9C-F35DED732A4B}"/>
                </a:ext>
              </a:extLst>
            </p:cNvPr>
            <p:cNvSpPr/>
            <p:nvPr/>
          </p:nvSpPr>
          <p:spPr>
            <a:xfrm>
              <a:off x="3461975" y="4694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3"/>
                    <a:pt x="166" y="333"/>
                  </a:cubicBezTo>
                  <a:cubicBezTo>
                    <a:pt x="253" y="333"/>
                    <a:pt x="332" y="260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7592;p67">
              <a:extLst>
                <a:ext uri="{FF2B5EF4-FFF2-40B4-BE49-F238E27FC236}">
                  <a16:creationId xmlns:a16="http://schemas.microsoft.com/office/drawing/2014/main" id="{A6553091-03D6-4F51-8DD7-509FCF652DF6}"/>
                </a:ext>
              </a:extLst>
            </p:cNvPr>
            <p:cNvSpPr/>
            <p:nvPr/>
          </p:nvSpPr>
          <p:spPr>
            <a:xfrm>
              <a:off x="3479825" y="4694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7593;p67">
              <a:extLst>
                <a:ext uri="{FF2B5EF4-FFF2-40B4-BE49-F238E27FC236}">
                  <a16:creationId xmlns:a16="http://schemas.microsoft.com/office/drawing/2014/main" id="{654ABCA0-29B9-48C6-9E1D-CBB5DDDCB52A}"/>
                </a:ext>
              </a:extLst>
            </p:cNvPr>
            <p:cNvSpPr/>
            <p:nvPr/>
          </p:nvSpPr>
          <p:spPr>
            <a:xfrm>
              <a:off x="3497675" y="4694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0"/>
                    <a:pt x="80" y="333"/>
                    <a:pt x="167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7594;p67">
              <a:extLst>
                <a:ext uri="{FF2B5EF4-FFF2-40B4-BE49-F238E27FC236}">
                  <a16:creationId xmlns:a16="http://schemas.microsoft.com/office/drawing/2014/main" id="{EC3DC60C-E0C9-468A-BCF8-2C749BDCA7DC}"/>
                </a:ext>
              </a:extLst>
            </p:cNvPr>
            <p:cNvSpPr/>
            <p:nvPr/>
          </p:nvSpPr>
          <p:spPr>
            <a:xfrm>
              <a:off x="3515700" y="4694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53" y="333"/>
                    <a:pt x="333" y="260"/>
                    <a:pt x="333" y="167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7595;p67">
              <a:extLst>
                <a:ext uri="{FF2B5EF4-FFF2-40B4-BE49-F238E27FC236}">
                  <a16:creationId xmlns:a16="http://schemas.microsoft.com/office/drawing/2014/main" id="{AE811139-A2D4-4691-8A59-CCDB9D430EB4}"/>
                </a:ext>
              </a:extLst>
            </p:cNvPr>
            <p:cNvSpPr/>
            <p:nvPr/>
          </p:nvSpPr>
          <p:spPr>
            <a:xfrm>
              <a:off x="3533550" y="4694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61" y="333"/>
                    <a:pt x="333" y="260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7596;p67">
              <a:extLst>
                <a:ext uri="{FF2B5EF4-FFF2-40B4-BE49-F238E27FC236}">
                  <a16:creationId xmlns:a16="http://schemas.microsoft.com/office/drawing/2014/main" id="{438DA4B2-0156-41CB-8BBF-976FEF2D45EE}"/>
                </a:ext>
              </a:extLst>
            </p:cNvPr>
            <p:cNvSpPr/>
            <p:nvPr/>
          </p:nvSpPr>
          <p:spPr>
            <a:xfrm>
              <a:off x="3551600" y="46941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0"/>
                    <a:pt x="72" y="333"/>
                    <a:pt x="166" y="333"/>
                  </a:cubicBezTo>
                  <a:cubicBezTo>
                    <a:pt x="253" y="333"/>
                    <a:pt x="332" y="260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7597;p67">
              <a:extLst>
                <a:ext uri="{FF2B5EF4-FFF2-40B4-BE49-F238E27FC236}">
                  <a16:creationId xmlns:a16="http://schemas.microsoft.com/office/drawing/2014/main" id="{6C2BB013-1D54-4B79-925E-8DF3D2A13CBB}"/>
                </a:ext>
              </a:extLst>
            </p:cNvPr>
            <p:cNvSpPr/>
            <p:nvPr/>
          </p:nvSpPr>
          <p:spPr>
            <a:xfrm>
              <a:off x="3569450" y="46941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0"/>
                    <a:pt x="72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7598;p67">
              <a:extLst>
                <a:ext uri="{FF2B5EF4-FFF2-40B4-BE49-F238E27FC236}">
                  <a16:creationId xmlns:a16="http://schemas.microsoft.com/office/drawing/2014/main" id="{3BECE4A6-340E-4729-87D9-5C73F4DF2036}"/>
                </a:ext>
              </a:extLst>
            </p:cNvPr>
            <p:cNvSpPr/>
            <p:nvPr/>
          </p:nvSpPr>
          <p:spPr>
            <a:xfrm>
              <a:off x="2816650" y="471217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7599;p67">
              <a:extLst>
                <a:ext uri="{FF2B5EF4-FFF2-40B4-BE49-F238E27FC236}">
                  <a16:creationId xmlns:a16="http://schemas.microsoft.com/office/drawing/2014/main" id="{A8D1A4AD-0621-4164-BE59-6D4F7E40EEF3}"/>
                </a:ext>
              </a:extLst>
            </p:cNvPr>
            <p:cNvSpPr/>
            <p:nvPr/>
          </p:nvSpPr>
          <p:spPr>
            <a:xfrm>
              <a:off x="2834675" y="471217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7600;p67">
              <a:extLst>
                <a:ext uri="{FF2B5EF4-FFF2-40B4-BE49-F238E27FC236}">
                  <a16:creationId xmlns:a16="http://schemas.microsoft.com/office/drawing/2014/main" id="{1E97761C-2983-4142-AACE-3F5B30518BAD}"/>
                </a:ext>
              </a:extLst>
            </p:cNvPr>
            <p:cNvSpPr/>
            <p:nvPr/>
          </p:nvSpPr>
          <p:spPr>
            <a:xfrm>
              <a:off x="2852525" y="471217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7601;p67">
              <a:extLst>
                <a:ext uri="{FF2B5EF4-FFF2-40B4-BE49-F238E27FC236}">
                  <a16:creationId xmlns:a16="http://schemas.microsoft.com/office/drawing/2014/main" id="{4517F613-C028-44EA-A6B4-0B4D5C15BE4C}"/>
                </a:ext>
              </a:extLst>
            </p:cNvPr>
            <p:cNvSpPr/>
            <p:nvPr/>
          </p:nvSpPr>
          <p:spPr>
            <a:xfrm>
              <a:off x="2870375" y="471217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7602;p67">
              <a:extLst>
                <a:ext uri="{FF2B5EF4-FFF2-40B4-BE49-F238E27FC236}">
                  <a16:creationId xmlns:a16="http://schemas.microsoft.com/office/drawing/2014/main" id="{7A38A3B5-F743-4B98-879D-4799AEC77209}"/>
                </a:ext>
              </a:extLst>
            </p:cNvPr>
            <p:cNvSpPr/>
            <p:nvPr/>
          </p:nvSpPr>
          <p:spPr>
            <a:xfrm>
              <a:off x="2888400" y="471217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1" y="332"/>
                    <a:pt x="333" y="253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7603;p67">
              <a:extLst>
                <a:ext uri="{FF2B5EF4-FFF2-40B4-BE49-F238E27FC236}">
                  <a16:creationId xmlns:a16="http://schemas.microsoft.com/office/drawing/2014/main" id="{4B61202A-58D0-454A-A603-1A209E07E3E8}"/>
                </a:ext>
              </a:extLst>
            </p:cNvPr>
            <p:cNvSpPr/>
            <p:nvPr/>
          </p:nvSpPr>
          <p:spPr>
            <a:xfrm>
              <a:off x="3121375" y="471217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7604;p67">
              <a:extLst>
                <a:ext uri="{FF2B5EF4-FFF2-40B4-BE49-F238E27FC236}">
                  <a16:creationId xmlns:a16="http://schemas.microsoft.com/office/drawing/2014/main" id="{65DB348B-D802-4B79-9DAE-D161F5E4CAFF}"/>
                </a:ext>
              </a:extLst>
            </p:cNvPr>
            <p:cNvSpPr/>
            <p:nvPr/>
          </p:nvSpPr>
          <p:spPr>
            <a:xfrm>
              <a:off x="3139225" y="471217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7605;p67">
              <a:extLst>
                <a:ext uri="{FF2B5EF4-FFF2-40B4-BE49-F238E27FC236}">
                  <a16:creationId xmlns:a16="http://schemas.microsoft.com/office/drawing/2014/main" id="{78B16502-71E2-451D-978C-1BEF4BF5E66D}"/>
                </a:ext>
              </a:extLst>
            </p:cNvPr>
            <p:cNvSpPr/>
            <p:nvPr/>
          </p:nvSpPr>
          <p:spPr>
            <a:xfrm>
              <a:off x="3157250" y="471217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7606;p67">
              <a:extLst>
                <a:ext uri="{FF2B5EF4-FFF2-40B4-BE49-F238E27FC236}">
                  <a16:creationId xmlns:a16="http://schemas.microsoft.com/office/drawing/2014/main" id="{CBA3BCA7-AD17-4753-AFED-83BC4696EB4D}"/>
                </a:ext>
              </a:extLst>
            </p:cNvPr>
            <p:cNvSpPr/>
            <p:nvPr/>
          </p:nvSpPr>
          <p:spPr>
            <a:xfrm>
              <a:off x="3461975" y="471217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7607;p67">
              <a:extLst>
                <a:ext uri="{FF2B5EF4-FFF2-40B4-BE49-F238E27FC236}">
                  <a16:creationId xmlns:a16="http://schemas.microsoft.com/office/drawing/2014/main" id="{B6148005-7058-4F73-B860-0DC637D23ADD}"/>
                </a:ext>
              </a:extLst>
            </p:cNvPr>
            <p:cNvSpPr/>
            <p:nvPr/>
          </p:nvSpPr>
          <p:spPr>
            <a:xfrm>
              <a:off x="3479825" y="471217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7608;p67">
              <a:extLst>
                <a:ext uri="{FF2B5EF4-FFF2-40B4-BE49-F238E27FC236}">
                  <a16:creationId xmlns:a16="http://schemas.microsoft.com/office/drawing/2014/main" id="{244B6C21-3239-41B0-A010-B0C9B1F98E25}"/>
                </a:ext>
              </a:extLst>
            </p:cNvPr>
            <p:cNvSpPr/>
            <p:nvPr/>
          </p:nvSpPr>
          <p:spPr>
            <a:xfrm>
              <a:off x="3497675" y="471217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7609;p67">
              <a:extLst>
                <a:ext uri="{FF2B5EF4-FFF2-40B4-BE49-F238E27FC236}">
                  <a16:creationId xmlns:a16="http://schemas.microsoft.com/office/drawing/2014/main" id="{E5AF5A58-4646-4A9E-9C7B-47B1D803BA1D}"/>
                </a:ext>
              </a:extLst>
            </p:cNvPr>
            <p:cNvSpPr/>
            <p:nvPr/>
          </p:nvSpPr>
          <p:spPr>
            <a:xfrm>
              <a:off x="3515700" y="471217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3" y="253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7610;p67">
              <a:extLst>
                <a:ext uri="{FF2B5EF4-FFF2-40B4-BE49-F238E27FC236}">
                  <a16:creationId xmlns:a16="http://schemas.microsoft.com/office/drawing/2014/main" id="{1515B9D4-FC62-466D-9D63-84827BF3C56A}"/>
                </a:ext>
              </a:extLst>
            </p:cNvPr>
            <p:cNvSpPr/>
            <p:nvPr/>
          </p:nvSpPr>
          <p:spPr>
            <a:xfrm>
              <a:off x="3533550" y="471217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1" y="332"/>
                    <a:pt x="333" y="253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7611;p67">
              <a:extLst>
                <a:ext uri="{FF2B5EF4-FFF2-40B4-BE49-F238E27FC236}">
                  <a16:creationId xmlns:a16="http://schemas.microsoft.com/office/drawing/2014/main" id="{12A18135-3BD1-4EF7-95B9-1D4135E7E529}"/>
                </a:ext>
              </a:extLst>
            </p:cNvPr>
            <p:cNvSpPr/>
            <p:nvPr/>
          </p:nvSpPr>
          <p:spPr>
            <a:xfrm>
              <a:off x="3551600" y="4712175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7612;p67">
              <a:extLst>
                <a:ext uri="{FF2B5EF4-FFF2-40B4-BE49-F238E27FC236}">
                  <a16:creationId xmlns:a16="http://schemas.microsoft.com/office/drawing/2014/main" id="{AB2D061C-877E-451D-8432-68B1B8E0C6D9}"/>
                </a:ext>
              </a:extLst>
            </p:cNvPr>
            <p:cNvSpPr/>
            <p:nvPr/>
          </p:nvSpPr>
          <p:spPr>
            <a:xfrm>
              <a:off x="3569450" y="4712175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7613;p67">
              <a:extLst>
                <a:ext uri="{FF2B5EF4-FFF2-40B4-BE49-F238E27FC236}">
                  <a16:creationId xmlns:a16="http://schemas.microsoft.com/office/drawing/2014/main" id="{09DD27DE-6E97-4F34-9B69-480ADE3F770C}"/>
                </a:ext>
              </a:extLst>
            </p:cNvPr>
            <p:cNvSpPr/>
            <p:nvPr/>
          </p:nvSpPr>
          <p:spPr>
            <a:xfrm>
              <a:off x="2816650" y="47300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80" y="0"/>
                    <a:pt x="0" y="79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9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7614;p67">
              <a:extLst>
                <a:ext uri="{FF2B5EF4-FFF2-40B4-BE49-F238E27FC236}">
                  <a16:creationId xmlns:a16="http://schemas.microsoft.com/office/drawing/2014/main" id="{D25DA03C-1BA8-4502-BA93-27D945080E52}"/>
                </a:ext>
              </a:extLst>
            </p:cNvPr>
            <p:cNvSpPr/>
            <p:nvPr/>
          </p:nvSpPr>
          <p:spPr>
            <a:xfrm>
              <a:off x="2834675" y="47300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9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9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7615;p67">
              <a:extLst>
                <a:ext uri="{FF2B5EF4-FFF2-40B4-BE49-F238E27FC236}">
                  <a16:creationId xmlns:a16="http://schemas.microsoft.com/office/drawing/2014/main" id="{6D4B0500-C282-495A-9B91-8BC41F8E6FFE}"/>
                </a:ext>
              </a:extLst>
            </p:cNvPr>
            <p:cNvSpPr/>
            <p:nvPr/>
          </p:nvSpPr>
          <p:spPr>
            <a:xfrm>
              <a:off x="2852525" y="47300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9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9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7616;p67">
              <a:extLst>
                <a:ext uri="{FF2B5EF4-FFF2-40B4-BE49-F238E27FC236}">
                  <a16:creationId xmlns:a16="http://schemas.microsoft.com/office/drawing/2014/main" id="{7E99769B-F11B-40B4-B482-A6AF3F72F580}"/>
                </a:ext>
              </a:extLst>
            </p:cNvPr>
            <p:cNvSpPr/>
            <p:nvPr/>
          </p:nvSpPr>
          <p:spPr>
            <a:xfrm>
              <a:off x="2870375" y="47300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9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9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7617;p67">
              <a:extLst>
                <a:ext uri="{FF2B5EF4-FFF2-40B4-BE49-F238E27FC236}">
                  <a16:creationId xmlns:a16="http://schemas.microsoft.com/office/drawing/2014/main" id="{DC1B3D72-E86B-4CE4-896A-5C727576F183}"/>
                </a:ext>
              </a:extLst>
            </p:cNvPr>
            <p:cNvSpPr/>
            <p:nvPr/>
          </p:nvSpPr>
          <p:spPr>
            <a:xfrm>
              <a:off x="3121375" y="47300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9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9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7618;p67">
              <a:extLst>
                <a:ext uri="{FF2B5EF4-FFF2-40B4-BE49-F238E27FC236}">
                  <a16:creationId xmlns:a16="http://schemas.microsoft.com/office/drawing/2014/main" id="{0003AA5C-45D5-42C5-8F1B-79BD058ED29C}"/>
                </a:ext>
              </a:extLst>
            </p:cNvPr>
            <p:cNvSpPr/>
            <p:nvPr/>
          </p:nvSpPr>
          <p:spPr>
            <a:xfrm>
              <a:off x="3139225" y="47300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80" y="0"/>
                    <a:pt x="0" y="79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9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7619;p67">
              <a:extLst>
                <a:ext uri="{FF2B5EF4-FFF2-40B4-BE49-F238E27FC236}">
                  <a16:creationId xmlns:a16="http://schemas.microsoft.com/office/drawing/2014/main" id="{59A67DB5-AF29-4725-B818-4DC029C05E93}"/>
                </a:ext>
              </a:extLst>
            </p:cNvPr>
            <p:cNvSpPr/>
            <p:nvPr/>
          </p:nvSpPr>
          <p:spPr>
            <a:xfrm>
              <a:off x="3461975" y="47300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3" y="0"/>
                    <a:pt x="1" y="79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9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7620;p67">
              <a:extLst>
                <a:ext uri="{FF2B5EF4-FFF2-40B4-BE49-F238E27FC236}">
                  <a16:creationId xmlns:a16="http://schemas.microsoft.com/office/drawing/2014/main" id="{A9F67739-6C8C-4291-82AA-81A4D4F2ABBE}"/>
                </a:ext>
              </a:extLst>
            </p:cNvPr>
            <p:cNvSpPr/>
            <p:nvPr/>
          </p:nvSpPr>
          <p:spPr>
            <a:xfrm>
              <a:off x="3515700" y="47300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9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79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7621;p67">
              <a:extLst>
                <a:ext uri="{FF2B5EF4-FFF2-40B4-BE49-F238E27FC236}">
                  <a16:creationId xmlns:a16="http://schemas.microsoft.com/office/drawing/2014/main" id="{F1A01EE3-A5D0-4DA6-80FD-584AFFDD10C9}"/>
                </a:ext>
              </a:extLst>
            </p:cNvPr>
            <p:cNvSpPr/>
            <p:nvPr/>
          </p:nvSpPr>
          <p:spPr>
            <a:xfrm>
              <a:off x="3533550" y="47300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9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9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7622;p67">
              <a:extLst>
                <a:ext uri="{FF2B5EF4-FFF2-40B4-BE49-F238E27FC236}">
                  <a16:creationId xmlns:a16="http://schemas.microsoft.com/office/drawing/2014/main" id="{B2A05C44-4B2E-48A1-9E47-F836174273B4}"/>
                </a:ext>
              </a:extLst>
            </p:cNvPr>
            <p:cNvSpPr/>
            <p:nvPr/>
          </p:nvSpPr>
          <p:spPr>
            <a:xfrm>
              <a:off x="3551600" y="4730025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9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9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7623;p67">
              <a:extLst>
                <a:ext uri="{FF2B5EF4-FFF2-40B4-BE49-F238E27FC236}">
                  <a16:creationId xmlns:a16="http://schemas.microsoft.com/office/drawing/2014/main" id="{E14ED1F8-9D17-47FE-B723-AC3654705BBC}"/>
                </a:ext>
              </a:extLst>
            </p:cNvPr>
            <p:cNvSpPr/>
            <p:nvPr/>
          </p:nvSpPr>
          <p:spPr>
            <a:xfrm>
              <a:off x="3569450" y="4730025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9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9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7624;p67">
              <a:extLst>
                <a:ext uri="{FF2B5EF4-FFF2-40B4-BE49-F238E27FC236}">
                  <a16:creationId xmlns:a16="http://schemas.microsoft.com/office/drawing/2014/main" id="{468898EB-60BB-4600-AD07-B9A82C8ADDDE}"/>
                </a:ext>
              </a:extLst>
            </p:cNvPr>
            <p:cNvSpPr/>
            <p:nvPr/>
          </p:nvSpPr>
          <p:spPr>
            <a:xfrm>
              <a:off x="3659050" y="47300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9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9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7625;p67">
              <a:extLst>
                <a:ext uri="{FF2B5EF4-FFF2-40B4-BE49-F238E27FC236}">
                  <a16:creationId xmlns:a16="http://schemas.microsoft.com/office/drawing/2014/main" id="{8D87A4C9-53CD-411C-ABD9-5580D8662CA6}"/>
                </a:ext>
              </a:extLst>
            </p:cNvPr>
            <p:cNvSpPr/>
            <p:nvPr/>
          </p:nvSpPr>
          <p:spPr>
            <a:xfrm>
              <a:off x="2816650" y="47480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7626;p67">
              <a:extLst>
                <a:ext uri="{FF2B5EF4-FFF2-40B4-BE49-F238E27FC236}">
                  <a16:creationId xmlns:a16="http://schemas.microsoft.com/office/drawing/2014/main" id="{28A5BAF2-A7D8-457F-BFB4-F2A90491CA69}"/>
                </a:ext>
              </a:extLst>
            </p:cNvPr>
            <p:cNvSpPr/>
            <p:nvPr/>
          </p:nvSpPr>
          <p:spPr>
            <a:xfrm>
              <a:off x="2834675" y="47480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7627;p67">
              <a:extLst>
                <a:ext uri="{FF2B5EF4-FFF2-40B4-BE49-F238E27FC236}">
                  <a16:creationId xmlns:a16="http://schemas.microsoft.com/office/drawing/2014/main" id="{91F53239-FDBE-4924-85CD-001346C3740A}"/>
                </a:ext>
              </a:extLst>
            </p:cNvPr>
            <p:cNvSpPr/>
            <p:nvPr/>
          </p:nvSpPr>
          <p:spPr>
            <a:xfrm>
              <a:off x="2852525" y="47480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7628;p67">
              <a:extLst>
                <a:ext uri="{FF2B5EF4-FFF2-40B4-BE49-F238E27FC236}">
                  <a16:creationId xmlns:a16="http://schemas.microsoft.com/office/drawing/2014/main" id="{6D90FBB8-3377-436E-9A7F-D5EB71C049D6}"/>
                </a:ext>
              </a:extLst>
            </p:cNvPr>
            <p:cNvSpPr/>
            <p:nvPr/>
          </p:nvSpPr>
          <p:spPr>
            <a:xfrm>
              <a:off x="3533550" y="47480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7629;p67">
              <a:extLst>
                <a:ext uri="{FF2B5EF4-FFF2-40B4-BE49-F238E27FC236}">
                  <a16:creationId xmlns:a16="http://schemas.microsoft.com/office/drawing/2014/main" id="{71E8692F-CA4E-4851-AF04-B698F65B4901}"/>
                </a:ext>
              </a:extLst>
            </p:cNvPr>
            <p:cNvSpPr/>
            <p:nvPr/>
          </p:nvSpPr>
          <p:spPr>
            <a:xfrm>
              <a:off x="3551600" y="474805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7630;p67">
              <a:extLst>
                <a:ext uri="{FF2B5EF4-FFF2-40B4-BE49-F238E27FC236}">
                  <a16:creationId xmlns:a16="http://schemas.microsoft.com/office/drawing/2014/main" id="{2681FEA8-4E2D-4205-A7D1-02F718786BDE}"/>
                </a:ext>
              </a:extLst>
            </p:cNvPr>
            <p:cNvSpPr/>
            <p:nvPr/>
          </p:nvSpPr>
          <p:spPr>
            <a:xfrm>
              <a:off x="3659050" y="47480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7631;p67">
              <a:extLst>
                <a:ext uri="{FF2B5EF4-FFF2-40B4-BE49-F238E27FC236}">
                  <a16:creationId xmlns:a16="http://schemas.microsoft.com/office/drawing/2014/main" id="{2267FDED-487E-4619-B840-5F470C9760A2}"/>
                </a:ext>
              </a:extLst>
            </p:cNvPr>
            <p:cNvSpPr/>
            <p:nvPr/>
          </p:nvSpPr>
          <p:spPr>
            <a:xfrm>
              <a:off x="2816650" y="47660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73"/>
                    <a:pt x="0" y="166"/>
                  </a:cubicBezTo>
                  <a:cubicBezTo>
                    <a:pt x="0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7632;p67">
              <a:extLst>
                <a:ext uri="{FF2B5EF4-FFF2-40B4-BE49-F238E27FC236}">
                  <a16:creationId xmlns:a16="http://schemas.microsoft.com/office/drawing/2014/main" id="{CDE4C6AF-29A6-4924-B32D-A1AF406CCD4F}"/>
                </a:ext>
              </a:extLst>
            </p:cNvPr>
            <p:cNvSpPr/>
            <p:nvPr/>
          </p:nvSpPr>
          <p:spPr>
            <a:xfrm>
              <a:off x="2834675" y="47660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7633;p67">
              <a:extLst>
                <a:ext uri="{FF2B5EF4-FFF2-40B4-BE49-F238E27FC236}">
                  <a16:creationId xmlns:a16="http://schemas.microsoft.com/office/drawing/2014/main" id="{26DDB403-5471-410A-8C7D-D5F0E8C115D3}"/>
                </a:ext>
              </a:extLst>
            </p:cNvPr>
            <p:cNvSpPr/>
            <p:nvPr/>
          </p:nvSpPr>
          <p:spPr>
            <a:xfrm>
              <a:off x="3551600" y="47660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7634;p67">
              <a:extLst>
                <a:ext uri="{FF2B5EF4-FFF2-40B4-BE49-F238E27FC236}">
                  <a16:creationId xmlns:a16="http://schemas.microsoft.com/office/drawing/2014/main" id="{A4F4A464-FF32-4D61-A26A-CFB9E408092E}"/>
                </a:ext>
              </a:extLst>
            </p:cNvPr>
            <p:cNvSpPr/>
            <p:nvPr/>
          </p:nvSpPr>
          <p:spPr>
            <a:xfrm>
              <a:off x="3623175" y="47660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0" y="73"/>
                    <a:pt x="0" y="166"/>
                  </a:cubicBezTo>
                  <a:cubicBezTo>
                    <a:pt x="0" y="253"/>
                    <a:pt x="73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7635;p67">
              <a:extLst>
                <a:ext uri="{FF2B5EF4-FFF2-40B4-BE49-F238E27FC236}">
                  <a16:creationId xmlns:a16="http://schemas.microsoft.com/office/drawing/2014/main" id="{763D05EE-30F6-439C-A372-85290607CB95}"/>
                </a:ext>
              </a:extLst>
            </p:cNvPr>
            <p:cNvSpPr/>
            <p:nvPr/>
          </p:nvSpPr>
          <p:spPr>
            <a:xfrm>
              <a:off x="3641200" y="47660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7636;p67">
              <a:extLst>
                <a:ext uri="{FF2B5EF4-FFF2-40B4-BE49-F238E27FC236}">
                  <a16:creationId xmlns:a16="http://schemas.microsoft.com/office/drawing/2014/main" id="{81AE8F19-4A4B-4166-9743-957C911A7882}"/>
                </a:ext>
              </a:extLst>
            </p:cNvPr>
            <p:cNvSpPr/>
            <p:nvPr/>
          </p:nvSpPr>
          <p:spPr>
            <a:xfrm>
              <a:off x="2816650" y="4783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73"/>
                    <a:pt x="0" y="167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7637;p67">
              <a:extLst>
                <a:ext uri="{FF2B5EF4-FFF2-40B4-BE49-F238E27FC236}">
                  <a16:creationId xmlns:a16="http://schemas.microsoft.com/office/drawing/2014/main" id="{AD148142-1F02-447D-8AB3-E13FEE017CED}"/>
                </a:ext>
              </a:extLst>
            </p:cNvPr>
            <p:cNvSpPr/>
            <p:nvPr/>
          </p:nvSpPr>
          <p:spPr>
            <a:xfrm>
              <a:off x="2834675" y="4783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7638;p67">
              <a:extLst>
                <a:ext uri="{FF2B5EF4-FFF2-40B4-BE49-F238E27FC236}">
                  <a16:creationId xmlns:a16="http://schemas.microsoft.com/office/drawing/2014/main" id="{88D555F5-1232-4C2C-84B2-0B5E48168E43}"/>
                </a:ext>
              </a:extLst>
            </p:cNvPr>
            <p:cNvSpPr/>
            <p:nvPr/>
          </p:nvSpPr>
          <p:spPr>
            <a:xfrm>
              <a:off x="3605325" y="4783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0" y="73"/>
                    <a:pt x="0" y="167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7639;p67">
              <a:extLst>
                <a:ext uri="{FF2B5EF4-FFF2-40B4-BE49-F238E27FC236}">
                  <a16:creationId xmlns:a16="http://schemas.microsoft.com/office/drawing/2014/main" id="{E612A54C-ECD9-4E9F-ABA3-5430BA61A2AD}"/>
                </a:ext>
              </a:extLst>
            </p:cNvPr>
            <p:cNvSpPr/>
            <p:nvPr/>
          </p:nvSpPr>
          <p:spPr>
            <a:xfrm>
              <a:off x="3623175" y="4783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0" y="73"/>
                    <a:pt x="0" y="167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7640;p67">
              <a:extLst>
                <a:ext uri="{FF2B5EF4-FFF2-40B4-BE49-F238E27FC236}">
                  <a16:creationId xmlns:a16="http://schemas.microsoft.com/office/drawing/2014/main" id="{1F3DDE85-971A-48D5-B5A4-C085E37FFF16}"/>
                </a:ext>
              </a:extLst>
            </p:cNvPr>
            <p:cNvSpPr/>
            <p:nvPr/>
          </p:nvSpPr>
          <p:spPr>
            <a:xfrm>
              <a:off x="2816650" y="48019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73"/>
                    <a:pt x="0" y="167"/>
                  </a:cubicBezTo>
                  <a:cubicBezTo>
                    <a:pt x="0" y="253"/>
                    <a:pt x="80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7641;p67">
              <a:extLst>
                <a:ext uri="{FF2B5EF4-FFF2-40B4-BE49-F238E27FC236}">
                  <a16:creationId xmlns:a16="http://schemas.microsoft.com/office/drawing/2014/main" id="{D2AE44DC-9AD9-47C9-9DE4-D89B0945625F}"/>
                </a:ext>
              </a:extLst>
            </p:cNvPr>
            <p:cNvSpPr/>
            <p:nvPr/>
          </p:nvSpPr>
          <p:spPr>
            <a:xfrm>
              <a:off x="2834675" y="48019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7" y="333"/>
                  </a:cubicBezTo>
                  <a:cubicBezTo>
                    <a:pt x="253" y="333"/>
                    <a:pt x="332" y="253"/>
                    <a:pt x="332" y="167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7642;p67">
              <a:extLst>
                <a:ext uri="{FF2B5EF4-FFF2-40B4-BE49-F238E27FC236}">
                  <a16:creationId xmlns:a16="http://schemas.microsoft.com/office/drawing/2014/main" id="{BBFFAE43-3EC7-4FFB-B082-A08EFAFC3636}"/>
                </a:ext>
              </a:extLst>
            </p:cNvPr>
            <p:cNvSpPr/>
            <p:nvPr/>
          </p:nvSpPr>
          <p:spPr>
            <a:xfrm>
              <a:off x="2874350" y="48019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7643;p67">
              <a:extLst>
                <a:ext uri="{FF2B5EF4-FFF2-40B4-BE49-F238E27FC236}">
                  <a16:creationId xmlns:a16="http://schemas.microsoft.com/office/drawing/2014/main" id="{D13D5359-7358-4F46-9BE8-8DDFC427F0D1}"/>
                </a:ext>
              </a:extLst>
            </p:cNvPr>
            <p:cNvSpPr/>
            <p:nvPr/>
          </p:nvSpPr>
          <p:spPr>
            <a:xfrm>
              <a:off x="2834675" y="4819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80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7644;p67">
              <a:extLst>
                <a:ext uri="{FF2B5EF4-FFF2-40B4-BE49-F238E27FC236}">
                  <a16:creationId xmlns:a16="http://schemas.microsoft.com/office/drawing/2014/main" id="{37862497-B34A-403F-AE4C-678422C439E9}"/>
                </a:ext>
              </a:extLst>
            </p:cNvPr>
            <p:cNvSpPr/>
            <p:nvPr/>
          </p:nvSpPr>
          <p:spPr>
            <a:xfrm>
              <a:off x="2852525" y="48378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4" name="TextBox 973">
            <a:extLst>
              <a:ext uri="{FF2B5EF4-FFF2-40B4-BE49-F238E27FC236}">
                <a16:creationId xmlns:a16="http://schemas.microsoft.com/office/drawing/2014/main" id="{1A2B1A4F-07B9-4EDE-9BAE-DF9C0F1728B3}"/>
              </a:ext>
            </a:extLst>
          </p:cNvPr>
          <p:cNvSpPr txBox="1"/>
          <p:nvPr/>
        </p:nvSpPr>
        <p:spPr>
          <a:xfrm>
            <a:off x="2602804" y="4461777"/>
            <a:ext cx="6986392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altLang="ko-KR" sz="3500">
                <a:latin typeface="Eras Bold ITC" panose="020B0907030504020204" pitchFamily="34" charset="0"/>
              </a:rPr>
            </a:br>
            <a:r>
              <a:rPr lang="en-US" altLang="ko-KR" sz="3500" b="0" i="0">
                <a:effectLst/>
                <a:latin typeface="Eras Bold ITC" panose="020B0907030504020204" pitchFamily="34" charset="0"/>
              </a:rPr>
              <a:t>Explore the world.</a:t>
            </a:r>
          </a:p>
          <a:p>
            <a:r>
              <a:rPr lang="en-US" altLang="ko-KR" sz="3500" b="0" i="0">
                <a:effectLst/>
                <a:latin typeface="Eras Bold ITC" panose="020B0907030504020204" pitchFamily="34" charset="0"/>
              </a:rPr>
              <a:t>It will be a great gift for you.</a:t>
            </a:r>
            <a:endParaRPr lang="ko-KR" altLang="en-US" sz="3500"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461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TextBox 973">
            <a:extLst>
              <a:ext uri="{FF2B5EF4-FFF2-40B4-BE49-F238E27FC236}">
                <a16:creationId xmlns:a16="http://schemas.microsoft.com/office/drawing/2014/main" id="{1A2B1A4F-07B9-4EDE-9BAE-DF9C0F1728B3}"/>
              </a:ext>
            </a:extLst>
          </p:cNvPr>
          <p:cNvSpPr txBox="1"/>
          <p:nvPr/>
        </p:nvSpPr>
        <p:spPr>
          <a:xfrm>
            <a:off x="4787037" y="3113529"/>
            <a:ext cx="261792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500">
                <a:latin typeface="Eras Bold ITC" panose="020B0907030504020204" pitchFamily="34" charset="0"/>
              </a:rPr>
              <a:t>Thank you.</a:t>
            </a:r>
            <a:endParaRPr lang="ko-KR" altLang="en-US" sz="3500">
              <a:latin typeface="Eras Bold ITC" panose="020B0907030504020204" pitchFamily="34" charset="0"/>
            </a:endParaRPr>
          </a:p>
        </p:txBody>
      </p:sp>
      <p:sp>
        <p:nvSpPr>
          <p:cNvPr id="976" name="직사각형 975">
            <a:extLst>
              <a:ext uri="{FF2B5EF4-FFF2-40B4-BE49-F238E27FC236}">
                <a16:creationId xmlns:a16="http://schemas.microsoft.com/office/drawing/2014/main" id="{C325FC95-768E-4DEF-9375-14945BEC8DC1}"/>
              </a:ext>
            </a:extLst>
          </p:cNvPr>
          <p:cNvSpPr/>
          <p:nvPr/>
        </p:nvSpPr>
        <p:spPr>
          <a:xfrm>
            <a:off x="973931" y="592932"/>
            <a:ext cx="10244138" cy="5672137"/>
          </a:xfrm>
          <a:prstGeom prst="rect">
            <a:avLst/>
          </a:prstGeom>
          <a:noFill/>
          <a:ln w="698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47404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슬레이트">
  <a:themeElements>
    <a:clrScheme name="슬레이트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슬레이트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슬레이트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TM04033929[[fn=슬레이트]]</Template>
  <TotalTime>67</TotalTime>
  <Words>332</Words>
  <Application>Microsoft Office PowerPoint</Application>
  <PresentationFormat>와이드스크린</PresentationFormat>
  <Paragraphs>49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4" baseType="lpstr">
      <vt:lpstr>한컴산뜻돋움</vt:lpstr>
      <vt:lpstr>Arial</vt:lpstr>
      <vt:lpstr>Calisto MT</vt:lpstr>
      <vt:lpstr>Eras Bold ITC</vt:lpstr>
      <vt:lpstr>Wingdings 2</vt:lpstr>
      <vt:lpstr>슬레이트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CHOI</dc:creator>
  <cp:lastModifiedBy>CHOI</cp:lastModifiedBy>
  <cp:revision>18</cp:revision>
  <dcterms:created xsi:type="dcterms:W3CDTF">2021-09-27T11:46:37Z</dcterms:created>
  <dcterms:modified xsi:type="dcterms:W3CDTF">2021-10-01T13:32:47Z</dcterms:modified>
</cp:coreProperties>
</file>