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8" r:id="rId3"/>
    <p:sldId id="257" r:id="rId4"/>
    <p:sldId id="259" r:id="rId5"/>
    <p:sldId id="260" r:id="rId6"/>
    <p:sldId id="263" r:id="rId7"/>
    <p:sldId id="262" r:id="rId8"/>
    <p:sldId id="264" r:id="rId9"/>
    <p:sldId id="261" r:id="rId10"/>
    <p:sldId id="265" r:id="rId11"/>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2F2F2"/>
    <a:srgbClr val="9DC3E6"/>
    <a:srgbClr val="A6A6A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9"/>
    <p:restoredTop sz="94751"/>
  </p:normalViewPr>
  <p:slideViewPr>
    <p:cSldViewPr snapToGrid="0" snapToObjects="1">
      <p:cViewPr>
        <p:scale>
          <a:sx n="100" d="100"/>
          <a:sy n="100" d="100"/>
        </p:scale>
        <p:origin x="2564" y="1296"/>
      </p:cViewPr>
      <p:guideLst/>
    </p:cSldViewPr>
  </p:slideViewPr>
  <p:notesTextViewPr>
    <p:cViewPr>
      <p:scale>
        <a:sx n="1" d="1"/>
        <a:sy n="1" d="1"/>
      </p:scale>
      <p:origin x="0" y="0"/>
    </p:cViewPr>
  </p:notesTextViewPr>
  <p:notesViewPr>
    <p:cSldViewPr snapToGrid="0" snapToObjects="1">
      <p:cViewPr varScale="1">
        <p:scale>
          <a:sx n="125" d="100"/>
          <a:sy n="125" d="100"/>
        </p:scale>
        <p:origin x="4928"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Bell MT" panose="02020503060305020303" pitchFamily="18" charset="0"/>
                <a:ea typeface="+mn-ea"/>
                <a:cs typeface="+mn-cs"/>
              </a:defRPr>
            </a:pPr>
            <a:r>
              <a:rPr lang="en-US" sz="2400" b="1"/>
              <a:t>Chart Title</a:t>
            </a:r>
            <a:endParaRPr lang="ko-KR" sz="2400" b="1"/>
          </a:p>
        </c:rich>
      </c:tx>
      <c:layout>
        <c:manualLayout>
          <c:xMode val="edge"/>
          <c:yMode val="edge"/>
          <c:x val="0.37284005024768252"/>
          <c:y val="5.711860959889869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Bell MT" panose="02020503060305020303" pitchFamily="18" charset="0"/>
              <a:ea typeface="+mn-ea"/>
              <a:cs typeface="+mn-cs"/>
            </a:defRPr>
          </a:pPr>
          <a:endParaRPr lang="ko-KR"/>
        </a:p>
      </c:txPr>
    </c:title>
    <c:autoTitleDeleted val="0"/>
    <c:plotArea>
      <c:layout>
        <c:manualLayout>
          <c:layoutTarget val="inner"/>
          <c:xMode val="edge"/>
          <c:yMode val="edge"/>
          <c:x val="7.6810310441691718E-2"/>
          <c:y val="3.4833161253989116E-2"/>
          <c:w val="0.92207448449619334"/>
          <c:h val="0.68658842707835688"/>
        </c:manualLayout>
      </c:layout>
      <c:barChart>
        <c:barDir val="col"/>
        <c:grouping val="clustered"/>
        <c:varyColors val="0"/>
        <c:ser>
          <c:idx val="0"/>
          <c:order val="0"/>
          <c:tx>
            <c:strRef>
              <c:f>Sheet1!$B$1</c:f>
              <c:strCache>
                <c:ptCount val="1"/>
                <c:pt idx="0">
                  <c:v>Group 1</c:v>
                </c:pt>
              </c:strCache>
            </c:strRef>
          </c:tx>
          <c:spPr>
            <a:solidFill>
              <a:schemeClr val="accent5">
                <a:shade val="65000"/>
              </a:schemeClr>
            </a:solidFill>
            <a:ln>
              <a:noFill/>
            </a:ln>
            <a:effectLst/>
          </c:spPr>
          <c:invertIfNegative val="0"/>
          <c:cat>
            <c:strRef>
              <c:f>Sheet1!$A$2:$A$5</c:f>
              <c:strCache>
                <c:ptCount val="4"/>
                <c:pt idx="0">
                  <c:v>Part 1</c:v>
                </c:pt>
                <c:pt idx="1">
                  <c:v>Part 2</c:v>
                </c:pt>
                <c:pt idx="2">
                  <c:v>Part 3</c:v>
                </c:pt>
                <c:pt idx="3">
                  <c:v>Part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0A7-1B46-9E18-40DE6AD44A33}"/>
            </c:ext>
          </c:extLst>
        </c:ser>
        <c:ser>
          <c:idx val="1"/>
          <c:order val="1"/>
          <c:tx>
            <c:strRef>
              <c:f>Sheet1!$C$1</c:f>
              <c:strCache>
                <c:ptCount val="1"/>
                <c:pt idx="0">
                  <c:v>Group 2</c:v>
                </c:pt>
              </c:strCache>
            </c:strRef>
          </c:tx>
          <c:spPr>
            <a:solidFill>
              <a:schemeClr val="accent5"/>
            </a:solidFill>
            <a:ln>
              <a:noFill/>
            </a:ln>
            <a:effectLst/>
          </c:spPr>
          <c:invertIfNegative val="0"/>
          <c:cat>
            <c:strRef>
              <c:f>Sheet1!$A$2:$A$5</c:f>
              <c:strCache>
                <c:ptCount val="4"/>
                <c:pt idx="0">
                  <c:v>Part 1</c:v>
                </c:pt>
                <c:pt idx="1">
                  <c:v>Part 2</c:v>
                </c:pt>
                <c:pt idx="2">
                  <c:v>Part 3</c:v>
                </c:pt>
                <c:pt idx="3">
                  <c:v>Part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0A7-1B46-9E18-40DE6AD44A33}"/>
            </c:ext>
          </c:extLst>
        </c:ser>
        <c:ser>
          <c:idx val="2"/>
          <c:order val="2"/>
          <c:tx>
            <c:strRef>
              <c:f>Sheet1!$D$1</c:f>
              <c:strCache>
                <c:ptCount val="1"/>
                <c:pt idx="0">
                  <c:v>Group 3</c:v>
                </c:pt>
              </c:strCache>
            </c:strRef>
          </c:tx>
          <c:spPr>
            <a:solidFill>
              <a:schemeClr val="accent5">
                <a:tint val="65000"/>
              </a:schemeClr>
            </a:solidFill>
            <a:ln>
              <a:noFill/>
            </a:ln>
            <a:effectLst/>
          </c:spPr>
          <c:invertIfNegative val="0"/>
          <c:cat>
            <c:strRef>
              <c:f>Sheet1!$A$2:$A$5</c:f>
              <c:strCache>
                <c:ptCount val="4"/>
                <c:pt idx="0">
                  <c:v>Part 1</c:v>
                </c:pt>
                <c:pt idx="1">
                  <c:v>Part 2</c:v>
                </c:pt>
                <c:pt idx="2">
                  <c:v>Part 3</c:v>
                </c:pt>
                <c:pt idx="3">
                  <c:v>Part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0A7-1B46-9E18-40DE6AD44A33}"/>
            </c:ext>
          </c:extLst>
        </c:ser>
        <c:dLbls>
          <c:showLegendKey val="0"/>
          <c:showVal val="0"/>
          <c:showCatName val="0"/>
          <c:showSerName val="0"/>
          <c:showPercent val="0"/>
          <c:showBubbleSize val="0"/>
        </c:dLbls>
        <c:gapWidth val="219"/>
        <c:overlap val="-27"/>
        <c:axId val="2110731375"/>
        <c:axId val="2110733535"/>
      </c:barChart>
      <c:catAx>
        <c:axId val="2110731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crossAx val="2110733535"/>
        <c:crosses val="autoZero"/>
        <c:auto val="1"/>
        <c:lblAlgn val="ctr"/>
        <c:lblOffset val="100"/>
        <c:noMultiLvlLbl val="0"/>
      </c:catAx>
      <c:valAx>
        <c:axId val="2110733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crossAx val="2110731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ell MT" panose="02020503060305020303" pitchFamily="18" charset="0"/>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5F21EC-C1C9-4BCC-BD82-26D990C2DFA9}" type="datetimeFigureOut">
              <a:rPr lang="ko-KR" altLang="en-US" smtClean="0"/>
              <a:t>2021-10-10</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A12588-F751-4BB1-9708-AACB65A5EA7E}" type="slidenum">
              <a:rPr lang="ko-KR" altLang="en-US" smtClean="0"/>
              <a:t>‹#›</a:t>
            </a:fld>
            <a:endParaRPr lang="ko-KR" altLang="en-US"/>
          </a:p>
        </p:txBody>
      </p:sp>
    </p:spTree>
    <p:extLst>
      <p:ext uri="{BB962C8B-B14F-4D97-AF65-F5344CB8AC3E}">
        <p14:creationId xmlns:p14="http://schemas.microsoft.com/office/powerpoint/2010/main" val="254814376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pic>
        <p:nvPicPr>
          <p:cNvPr id="6" name="그림 5">
            <a:extLst>
              <a:ext uri="{FF2B5EF4-FFF2-40B4-BE49-F238E27FC236}">
                <a16:creationId xmlns:a16="http://schemas.microsoft.com/office/drawing/2014/main" id="{4B50658F-DDA2-A04D-9656-BB4847D6FD8E}"/>
              </a:ext>
            </a:extLst>
          </p:cNvPr>
          <p:cNvPicPr>
            <a:picLocks noChangeAspect="1"/>
          </p:cNvPicPr>
          <p:nvPr userDrawn="1"/>
        </p:nvPicPr>
        <p:blipFill>
          <a:blip r:embed="rId2"/>
          <a:stretch>
            <a:fillRect/>
          </a:stretch>
        </p:blipFill>
        <p:spPr>
          <a:xfrm>
            <a:off x="0" y="-1"/>
            <a:ext cx="12192000" cy="6917635"/>
          </a:xfrm>
          <a:prstGeom prst="rect">
            <a:avLst/>
          </a:prstGeom>
          <a:solidFill>
            <a:srgbClr val="F2F2F2">
              <a:alpha val="69804"/>
            </a:srgbClr>
          </a:solidFill>
        </p:spPr>
      </p:pic>
      <p:sp>
        <p:nvSpPr>
          <p:cNvPr id="7" name="직사각형 6">
            <a:extLst>
              <a:ext uri="{FF2B5EF4-FFF2-40B4-BE49-F238E27FC236}">
                <a16:creationId xmlns:a16="http://schemas.microsoft.com/office/drawing/2014/main" id="{951B62D3-C719-6B4F-83FE-8801D932D851}"/>
              </a:ext>
            </a:extLst>
          </p:cNvPr>
          <p:cNvSpPr/>
          <p:nvPr userDrawn="1"/>
        </p:nvSpPr>
        <p:spPr>
          <a:xfrm>
            <a:off x="1182414" y="998483"/>
            <a:ext cx="9659007" cy="5076497"/>
          </a:xfrm>
          <a:prstGeom prst="rect">
            <a:avLst/>
          </a:prstGeom>
          <a:solidFill>
            <a:srgbClr val="F2F2F2">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37286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제목 및 세로 텍스트">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96D300D3-F22B-E345-A7C3-2E2E38F8378E}"/>
              </a:ext>
            </a:extLst>
          </p:cNvPr>
          <p:cNvSpPr/>
          <p:nvPr userDrawn="1"/>
        </p:nvSpPr>
        <p:spPr>
          <a:xfrm>
            <a:off x="0" y="0"/>
            <a:ext cx="121920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84322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29230285-8A7D-D14B-BDC8-99B1976FD69A}"/>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A8B51A08-B285-F241-9034-4325BD05EB24}"/>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2BAAF465-5FE3-DE4B-9F3D-2D9CA61FC0BA}"/>
              </a:ext>
            </a:extLst>
          </p:cNvPr>
          <p:cNvSpPr>
            <a:spLocks noGrp="1"/>
          </p:cNvSpPr>
          <p:nvPr>
            <p:ph type="dt" sz="half" idx="10"/>
          </p:nvPr>
        </p:nvSpPr>
        <p:spPr/>
        <p:txBody>
          <a:bodyPr/>
          <a:lstStyle/>
          <a:p>
            <a:fld id="{D2750A25-9F7A-C249-8EB0-00E8E0797240}" type="datetimeFigureOut">
              <a:rPr kumimoji="1" lang="ko-KR" altLang="en-US" smtClean="0"/>
              <a:t>2021-10-10</a:t>
            </a:fld>
            <a:endParaRPr kumimoji="1" lang="ko-KR" altLang="en-US"/>
          </a:p>
        </p:txBody>
      </p:sp>
      <p:sp>
        <p:nvSpPr>
          <p:cNvPr id="5" name="바닥글 개체 틀 4">
            <a:extLst>
              <a:ext uri="{FF2B5EF4-FFF2-40B4-BE49-F238E27FC236}">
                <a16:creationId xmlns:a16="http://schemas.microsoft.com/office/drawing/2014/main" id="{10F00628-9F36-1F41-9108-7CC71A3ACDF9}"/>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34F15476-EAC6-4B41-BF21-F37A46883E62}"/>
              </a:ext>
            </a:extLst>
          </p:cNvPr>
          <p:cNvSpPr>
            <a:spLocks noGrp="1"/>
          </p:cNvSpPr>
          <p:nvPr>
            <p:ph type="sldNum" sz="quarter" idx="12"/>
          </p:nvPr>
        </p:nvSpPr>
        <p:spPr/>
        <p:txBody>
          <a:bodyPr/>
          <a:lstStyle/>
          <a:p>
            <a:fld id="{0DFB1B81-527D-E247-B416-158562F9FF7C}" type="slidenum">
              <a:rPr kumimoji="1" lang="ko-KR" altLang="en-US" smtClean="0"/>
              <a:t>‹#›</a:t>
            </a:fld>
            <a:endParaRPr kumimoji="1" lang="ko-KR" altLang="en-US"/>
          </a:p>
        </p:txBody>
      </p:sp>
    </p:spTree>
    <p:extLst>
      <p:ext uri="{BB962C8B-B14F-4D97-AF65-F5344CB8AC3E}">
        <p14:creationId xmlns:p14="http://schemas.microsoft.com/office/powerpoint/2010/main" val="57177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2BD8A823-5053-2548-9FF1-FBA50959F37D}"/>
              </a:ext>
            </a:extLst>
          </p:cNvPr>
          <p:cNvPicPr>
            <a:picLocks noChangeAspect="1"/>
          </p:cNvPicPr>
          <p:nvPr userDrawn="1"/>
        </p:nvPicPr>
        <p:blipFill>
          <a:blip r:embed="rId2"/>
          <a:stretch>
            <a:fillRect/>
          </a:stretch>
        </p:blipFill>
        <p:spPr>
          <a:xfrm>
            <a:off x="0" y="0"/>
            <a:ext cx="4572000" cy="6858000"/>
          </a:xfrm>
          <a:prstGeom prst="rect">
            <a:avLst/>
          </a:prstGeom>
        </p:spPr>
      </p:pic>
      <p:cxnSp>
        <p:nvCxnSpPr>
          <p:cNvPr id="11" name="직선 연결선[R] 10">
            <a:extLst>
              <a:ext uri="{FF2B5EF4-FFF2-40B4-BE49-F238E27FC236}">
                <a16:creationId xmlns:a16="http://schemas.microsoft.com/office/drawing/2014/main" id="{9A153072-6EE5-8A4E-BAD6-E39F70B7314A}"/>
              </a:ext>
            </a:extLst>
          </p:cNvPr>
          <p:cNvCxnSpPr/>
          <p:nvPr userDrawn="1"/>
        </p:nvCxnSpPr>
        <p:spPr>
          <a:xfrm>
            <a:off x="4771697" y="1587062"/>
            <a:ext cx="3941379"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843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3" name="직사각형 22">
            <a:extLst>
              <a:ext uri="{FF2B5EF4-FFF2-40B4-BE49-F238E27FC236}">
                <a16:creationId xmlns:a16="http://schemas.microsoft.com/office/drawing/2014/main" id="{D28F1C91-F560-F24A-B3BA-550287A493A6}"/>
              </a:ext>
            </a:extLst>
          </p:cNvPr>
          <p:cNvSpPr/>
          <p:nvPr userDrawn="1"/>
        </p:nvSpPr>
        <p:spPr>
          <a:xfrm>
            <a:off x="11687503" y="562960"/>
            <a:ext cx="504497" cy="573208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90333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id="{3B2652A4-BEE2-7F42-99E6-B7765AE37B78}"/>
              </a:ext>
            </a:extLst>
          </p:cNvPr>
          <p:cNvSpPr/>
          <p:nvPr userDrawn="1"/>
        </p:nvSpPr>
        <p:spPr>
          <a:xfrm>
            <a:off x="6905298" y="0"/>
            <a:ext cx="5286702"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574828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pic>
        <p:nvPicPr>
          <p:cNvPr id="9" name="그림 8">
            <a:extLst>
              <a:ext uri="{FF2B5EF4-FFF2-40B4-BE49-F238E27FC236}">
                <a16:creationId xmlns:a16="http://schemas.microsoft.com/office/drawing/2014/main" id="{D4DE902C-FF43-AB44-BE8D-01CF46976E15}"/>
              </a:ext>
            </a:extLst>
          </p:cNvPr>
          <p:cNvPicPr>
            <a:picLocks noChangeAspect="1"/>
          </p:cNvPicPr>
          <p:nvPr userDrawn="1"/>
        </p:nvPicPr>
        <p:blipFill>
          <a:blip r:embed="rId2"/>
          <a:stretch>
            <a:fillRect/>
          </a:stretch>
        </p:blipFill>
        <p:spPr>
          <a:xfrm>
            <a:off x="0" y="0"/>
            <a:ext cx="4572000" cy="6858000"/>
          </a:xfrm>
          <a:prstGeom prst="rect">
            <a:avLst/>
          </a:prstGeom>
        </p:spPr>
      </p:pic>
      <p:sp>
        <p:nvSpPr>
          <p:cNvPr id="10" name="직사각형 9">
            <a:extLst>
              <a:ext uri="{FF2B5EF4-FFF2-40B4-BE49-F238E27FC236}">
                <a16:creationId xmlns:a16="http://schemas.microsoft.com/office/drawing/2014/main" id="{6B546461-8CB9-AD43-BA44-300EF64BC0EE}"/>
              </a:ext>
            </a:extLst>
          </p:cNvPr>
          <p:cNvSpPr/>
          <p:nvPr userDrawn="1"/>
        </p:nvSpPr>
        <p:spPr>
          <a:xfrm>
            <a:off x="4572000" y="0"/>
            <a:ext cx="762000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767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Tree>
    <p:extLst>
      <p:ext uri="{BB962C8B-B14F-4D97-AF65-F5344CB8AC3E}">
        <p14:creationId xmlns:p14="http://schemas.microsoft.com/office/powerpoint/2010/main" val="62531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E54E2AD1-31E8-3A4F-A781-617C42F17554}"/>
              </a:ext>
            </a:extLst>
          </p:cNvPr>
          <p:cNvSpPr/>
          <p:nvPr userDrawn="1"/>
        </p:nvSpPr>
        <p:spPr>
          <a:xfrm>
            <a:off x="11792607" y="0"/>
            <a:ext cx="399393" cy="399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10807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473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캡션 있는 그림">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7A0FEF97-453A-4EBC-B6E1-C776AB4ED1B6}"/>
              </a:ext>
            </a:extLst>
          </p:cNvPr>
          <p:cNvPicPr>
            <a:picLocks noChangeAspect="1"/>
          </p:cNvPicPr>
          <p:nvPr userDrawn="1"/>
        </p:nvPicPr>
        <p:blipFill>
          <a:blip r:embed="rId2"/>
          <a:stretch>
            <a:fillRect/>
          </a:stretch>
        </p:blipFill>
        <p:spPr>
          <a:xfrm>
            <a:off x="6377753" y="0"/>
            <a:ext cx="5816978" cy="6858000"/>
          </a:xfrm>
          <a:prstGeom prst="rect">
            <a:avLst/>
          </a:prstGeom>
        </p:spPr>
      </p:pic>
    </p:spTree>
    <p:extLst>
      <p:ext uri="{BB962C8B-B14F-4D97-AF65-F5344CB8AC3E}">
        <p14:creationId xmlns:p14="http://schemas.microsoft.com/office/powerpoint/2010/main" val="339813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10945FD7-6152-8644-9ACC-FBC3141F46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B17475B9-56E7-AE44-9BF7-9C9ADB1B6D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3721F4CB-22FC-3446-ABF3-3F20570ECF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50A25-9F7A-C249-8EB0-00E8E0797240}" type="datetimeFigureOut">
              <a:rPr kumimoji="1" lang="ko-KR" altLang="en-US" smtClean="0"/>
              <a:t>2021-10-10</a:t>
            </a:fld>
            <a:endParaRPr kumimoji="1" lang="ko-KR" altLang="en-US"/>
          </a:p>
        </p:txBody>
      </p:sp>
      <p:sp>
        <p:nvSpPr>
          <p:cNvPr id="5" name="바닥글 개체 틀 4">
            <a:extLst>
              <a:ext uri="{FF2B5EF4-FFF2-40B4-BE49-F238E27FC236}">
                <a16:creationId xmlns:a16="http://schemas.microsoft.com/office/drawing/2014/main" id="{E482A308-E4AE-E243-9DAB-601351D11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DDB1E8AE-BCCA-174E-A127-FD7FCE4B4C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B1B81-527D-E247-B416-158562F9FF7C}" type="slidenum">
              <a:rPr kumimoji="1" lang="ko-KR" altLang="en-US" smtClean="0"/>
              <a:t>‹#›</a:t>
            </a:fld>
            <a:endParaRPr kumimoji="1" lang="ko-KR" altLang="en-US"/>
          </a:p>
        </p:txBody>
      </p:sp>
    </p:spTree>
    <p:extLst>
      <p:ext uri="{BB962C8B-B14F-4D97-AF65-F5344CB8AC3E}">
        <p14:creationId xmlns:p14="http://schemas.microsoft.com/office/powerpoint/2010/main" val="3026854142"/>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556096-D7FF-2B49-A88B-3562602FD2C1}"/>
              </a:ext>
            </a:extLst>
          </p:cNvPr>
          <p:cNvSpPr txBox="1"/>
          <p:nvPr/>
        </p:nvSpPr>
        <p:spPr>
          <a:xfrm>
            <a:off x="2862775" y="2569870"/>
            <a:ext cx="6466451" cy="630942"/>
          </a:xfrm>
          <a:prstGeom prst="rect">
            <a:avLst/>
          </a:prstGeom>
          <a:noFill/>
        </p:spPr>
        <p:txBody>
          <a:bodyPr wrap="square" rtlCol="0">
            <a:spAutoFit/>
          </a:bodyPr>
          <a:lstStyle/>
          <a:p>
            <a:r>
              <a:rPr kumimoji="1" lang="en-US" altLang="ko-KR" sz="3500" b="1">
                <a:latin typeface="Bell MT" panose="02020503060305020303" pitchFamily="18" charset="0"/>
              </a:rPr>
              <a:t>ONE IT FREE Template</a:t>
            </a:r>
            <a:r>
              <a:rPr kumimoji="1" lang="ko-KR" altLang="en-US" sz="3500" b="1">
                <a:latin typeface="Bell MT" panose="02020503060305020303" pitchFamily="18" charset="0"/>
              </a:rPr>
              <a:t> </a:t>
            </a:r>
            <a:r>
              <a:rPr kumimoji="1" lang="en-US" altLang="ko-KR" sz="3500" b="1">
                <a:latin typeface="Bell MT" panose="02020503060305020303" pitchFamily="18" charset="0"/>
              </a:rPr>
              <a:t>#12</a:t>
            </a:r>
            <a:endParaRPr kumimoji="1" lang="ko-KR" altLang="en-US" sz="3500" b="1" dirty="0">
              <a:latin typeface="Bell MT" panose="02020503060305020303" pitchFamily="18" charset="0"/>
            </a:endParaRPr>
          </a:p>
        </p:txBody>
      </p:sp>
      <p:sp>
        <p:nvSpPr>
          <p:cNvPr id="3" name="TextBox 2">
            <a:extLst>
              <a:ext uri="{FF2B5EF4-FFF2-40B4-BE49-F238E27FC236}">
                <a16:creationId xmlns:a16="http://schemas.microsoft.com/office/drawing/2014/main" id="{6E691C34-EF93-4671-AD68-3641C660E396}"/>
              </a:ext>
            </a:extLst>
          </p:cNvPr>
          <p:cNvSpPr txBox="1"/>
          <p:nvPr/>
        </p:nvSpPr>
        <p:spPr>
          <a:xfrm>
            <a:off x="4787629" y="3657189"/>
            <a:ext cx="2616742" cy="369332"/>
          </a:xfrm>
          <a:prstGeom prst="rect">
            <a:avLst/>
          </a:prstGeom>
          <a:noFill/>
        </p:spPr>
        <p:txBody>
          <a:bodyPr wrap="none" rtlCol="0">
            <a:spAutoFit/>
          </a:bodyPr>
          <a:lstStyle/>
          <a:p>
            <a:r>
              <a:rPr kumimoji="1" lang="en-US" altLang="ko-KR">
                <a:latin typeface="Bell MT" panose="02020503060305020303" pitchFamily="18" charset="0"/>
              </a:rPr>
              <a:t>https://wonjc.tistory.com</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2352903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62A473-025E-AF48-94C4-E73324BCE9FE}"/>
              </a:ext>
            </a:extLst>
          </p:cNvPr>
          <p:cNvSpPr txBox="1"/>
          <p:nvPr/>
        </p:nvSpPr>
        <p:spPr>
          <a:xfrm>
            <a:off x="4953829" y="3152001"/>
            <a:ext cx="2284343" cy="553998"/>
          </a:xfrm>
          <a:prstGeom prst="rect">
            <a:avLst/>
          </a:prstGeom>
          <a:noFill/>
        </p:spPr>
        <p:txBody>
          <a:bodyPr wrap="none" rtlCol="0">
            <a:spAutoFit/>
          </a:bodyPr>
          <a:lstStyle/>
          <a:p>
            <a:r>
              <a:rPr kumimoji="1" lang="en-US" altLang="ko-KR" sz="3000" dirty="0">
                <a:solidFill>
                  <a:schemeClr val="bg1"/>
                </a:solidFill>
                <a:latin typeface="Bell MT" panose="02020503060305020303" pitchFamily="18" charset="0"/>
              </a:rPr>
              <a:t>Thank you : )</a:t>
            </a:r>
            <a:endParaRPr kumimoji="1" lang="ko-KR" altLang="en-US" sz="3000" dirty="0">
              <a:solidFill>
                <a:schemeClr val="bg1"/>
              </a:solidFill>
              <a:latin typeface="Bell MT" panose="02020503060305020303" pitchFamily="18" charset="0"/>
            </a:endParaRPr>
          </a:p>
        </p:txBody>
      </p:sp>
    </p:spTree>
    <p:extLst>
      <p:ext uri="{BB962C8B-B14F-4D97-AF65-F5344CB8AC3E}">
        <p14:creationId xmlns:p14="http://schemas.microsoft.com/office/powerpoint/2010/main" val="425385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83289A-BDFF-7E42-A285-39FE4AADF48C}"/>
              </a:ext>
            </a:extLst>
          </p:cNvPr>
          <p:cNvSpPr txBox="1"/>
          <p:nvPr/>
        </p:nvSpPr>
        <p:spPr>
          <a:xfrm>
            <a:off x="5275489" y="1036347"/>
            <a:ext cx="1822935" cy="477054"/>
          </a:xfrm>
          <a:prstGeom prst="rect">
            <a:avLst/>
          </a:prstGeom>
          <a:noFill/>
        </p:spPr>
        <p:txBody>
          <a:bodyPr wrap="none" rtlCol="0">
            <a:spAutoFit/>
          </a:bodyPr>
          <a:lstStyle/>
          <a:p>
            <a:r>
              <a:rPr kumimoji="1" lang="en-US" altLang="ko-KR" sz="2500" b="1" dirty="0">
                <a:latin typeface="Bell MT" panose="02020503060305020303" pitchFamily="18" charset="0"/>
              </a:rPr>
              <a:t>CONTENT</a:t>
            </a:r>
            <a:endParaRPr kumimoji="1" lang="ko-KR" altLang="en-US" sz="2500" b="1" dirty="0">
              <a:latin typeface="Bell MT" panose="02020503060305020303" pitchFamily="18" charset="0"/>
            </a:endParaRPr>
          </a:p>
        </p:txBody>
      </p:sp>
      <p:sp>
        <p:nvSpPr>
          <p:cNvPr id="4" name="TextBox 3">
            <a:extLst>
              <a:ext uri="{FF2B5EF4-FFF2-40B4-BE49-F238E27FC236}">
                <a16:creationId xmlns:a16="http://schemas.microsoft.com/office/drawing/2014/main" id="{549E853A-B8C0-AF44-B95D-E0C6AB534212}"/>
              </a:ext>
            </a:extLst>
          </p:cNvPr>
          <p:cNvSpPr txBox="1"/>
          <p:nvPr/>
        </p:nvSpPr>
        <p:spPr>
          <a:xfrm>
            <a:off x="5324352" y="2801074"/>
            <a:ext cx="1006942" cy="400110"/>
          </a:xfrm>
          <a:prstGeom prst="rect">
            <a:avLst/>
          </a:prstGeom>
          <a:noFill/>
        </p:spPr>
        <p:txBody>
          <a:bodyPr wrap="none" rtlCol="0">
            <a:spAutoFit/>
          </a:bodyPr>
          <a:lstStyle/>
          <a:p>
            <a:r>
              <a:rPr kumimoji="1" lang="en-US" altLang="ko-KR" sz="2000" b="1" dirty="0">
                <a:latin typeface="Bell MT" panose="02020503060305020303" pitchFamily="18" charset="0"/>
              </a:rPr>
              <a:t>Part 01</a:t>
            </a:r>
            <a:endParaRPr kumimoji="1" lang="ko-KR" altLang="en-US" sz="2000" b="1" dirty="0">
              <a:latin typeface="Bell MT" panose="02020503060305020303" pitchFamily="18" charset="0"/>
            </a:endParaRPr>
          </a:p>
        </p:txBody>
      </p:sp>
      <p:sp>
        <p:nvSpPr>
          <p:cNvPr id="6" name="TextBox 5">
            <a:extLst>
              <a:ext uri="{FF2B5EF4-FFF2-40B4-BE49-F238E27FC236}">
                <a16:creationId xmlns:a16="http://schemas.microsoft.com/office/drawing/2014/main" id="{46C1CAF2-7CC2-7C4C-91C7-901722E44C4F}"/>
              </a:ext>
            </a:extLst>
          </p:cNvPr>
          <p:cNvSpPr txBox="1"/>
          <p:nvPr/>
        </p:nvSpPr>
        <p:spPr>
          <a:xfrm>
            <a:off x="5324353" y="3395594"/>
            <a:ext cx="1006942" cy="400110"/>
          </a:xfrm>
          <a:prstGeom prst="rect">
            <a:avLst/>
          </a:prstGeom>
          <a:noFill/>
        </p:spPr>
        <p:txBody>
          <a:bodyPr wrap="none" rtlCol="0">
            <a:spAutoFit/>
          </a:bodyPr>
          <a:lstStyle/>
          <a:p>
            <a:r>
              <a:rPr kumimoji="1" lang="en-US" altLang="ko-KR" sz="2000" b="1" dirty="0">
                <a:latin typeface="Bell MT" panose="02020503060305020303" pitchFamily="18" charset="0"/>
              </a:rPr>
              <a:t>Part 02</a:t>
            </a:r>
            <a:endParaRPr kumimoji="1" lang="ko-KR" altLang="en-US" sz="2000" b="1" dirty="0">
              <a:latin typeface="Bell MT" panose="02020503060305020303" pitchFamily="18" charset="0"/>
            </a:endParaRPr>
          </a:p>
        </p:txBody>
      </p:sp>
      <p:sp>
        <p:nvSpPr>
          <p:cNvPr id="7" name="TextBox 6">
            <a:extLst>
              <a:ext uri="{FF2B5EF4-FFF2-40B4-BE49-F238E27FC236}">
                <a16:creationId xmlns:a16="http://schemas.microsoft.com/office/drawing/2014/main" id="{BBAE584C-9E2D-A94E-8CFF-FD9169E59917}"/>
              </a:ext>
            </a:extLst>
          </p:cNvPr>
          <p:cNvSpPr txBox="1"/>
          <p:nvPr/>
        </p:nvSpPr>
        <p:spPr>
          <a:xfrm>
            <a:off x="5324353" y="3990114"/>
            <a:ext cx="1006942" cy="400110"/>
          </a:xfrm>
          <a:prstGeom prst="rect">
            <a:avLst/>
          </a:prstGeom>
          <a:noFill/>
        </p:spPr>
        <p:txBody>
          <a:bodyPr wrap="none" rtlCol="0">
            <a:spAutoFit/>
          </a:bodyPr>
          <a:lstStyle/>
          <a:p>
            <a:r>
              <a:rPr kumimoji="1" lang="en-US" altLang="ko-KR" sz="2000" b="1" dirty="0">
                <a:latin typeface="Bell MT" panose="02020503060305020303" pitchFamily="18" charset="0"/>
              </a:rPr>
              <a:t>Part 03</a:t>
            </a:r>
            <a:endParaRPr kumimoji="1" lang="ko-KR" altLang="en-US" sz="2000" b="1" dirty="0">
              <a:latin typeface="Bell MT" panose="02020503060305020303" pitchFamily="18" charset="0"/>
            </a:endParaRPr>
          </a:p>
        </p:txBody>
      </p:sp>
      <p:sp>
        <p:nvSpPr>
          <p:cNvPr id="8" name="TextBox 7">
            <a:extLst>
              <a:ext uri="{FF2B5EF4-FFF2-40B4-BE49-F238E27FC236}">
                <a16:creationId xmlns:a16="http://schemas.microsoft.com/office/drawing/2014/main" id="{EB7EE7C8-B22C-5F4B-BE0B-6EB9CE68C229}"/>
              </a:ext>
            </a:extLst>
          </p:cNvPr>
          <p:cNvSpPr txBox="1"/>
          <p:nvPr/>
        </p:nvSpPr>
        <p:spPr>
          <a:xfrm>
            <a:off x="5324352" y="4584633"/>
            <a:ext cx="1006942" cy="400110"/>
          </a:xfrm>
          <a:prstGeom prst="rect">
            <a:avLst/>
          </a:prstGeom>
          <a:noFill/>
        </p:spPr>
        <p:txBody>
          <a:bodyPr wrap="none" rtlCol="0">
            <a:spAutoFit/>
          </a:bodyPr>
          <a:lstStyle/>
          <a:p>
            <a:r>
              <a:rPr kumimoji="1" lang="en-US" altLang="ko-KR" sz="2000" b="1" dirty="0">
                <a:latin typeface="Bell MT" panose="02020503060305020303" pitchFamily="18" charset="0"/>
              </a:rPr>
              <a:t>Part 04</a:t>
            </a:r>
            <a:endParaRPr kumimoji="1" lang="ko-KR" altLang="en-US" sz="2000" b="1" dirty="0">
              <a:latin typeface="Bell MT" panose="02020503060305020303" pitchFamily="18" charset="0"/>
            </a:endParaRPr>
          </a:p>
        </p:txBody>
      </p:sp>
      <p:sp>
        <p:nvSpPr>
          <p:cNvPr id="9" name="TextBox 8">
            <a:extLst>
              <a:ext uri="{FF2B5EF4-FFF2-40B4-BE49-F238E27FC236}">
                <a16:creationId xmlns:a16="http://schemas.microsoft.com/office/drawing/2014/main" id="{04D62A54-EE87-4D31-A5D1-9FC91BB3D0A3}"/>
              </a:ext>
            </a:extLst>
          </p:cNvPr>
          <p:cNvSpPr txBox="1"/>
          <p:nvPr/>
        </p:nvSpPr>
        <p:spPr>
          <a:xfrm>
            <a:off x="6704389" y="3415312"/>
            <a:ext cx="3005566" cy="369332"/>
          </a:xfrm>
          <a:prstGeom prst="rect">
            <a:avLst/>
          </a:prstGeom>
          <a:noFill/>
        </p:spPr>
        <p:txBody>
          <a:bodyPr wrap="none" rtlCol="0">
            <a:spAutoFit/>
          </a:bodyPr>
          <a:lstStyle/>
          <a:p>
            <a:r>
              <a:rPr kumimoji="1" lang="en-US" altLang="ko-KR" dirty="0">
                <a:latin typeface="Bell MT" panose="02020503060305020303" pitchFamily="18" charset="0"/>
              </a:rPr>
              <a:t>Everyday is </a:t>
            </a:r>
            <a:r>
              <a:rPr kumimoji="1" lang="en-US" altLang="ko-KR">
                <a:latin typeface="Bell MT" panose="02020503060305020303" pitchFamily="18" charset="0"/>
              </a:rPr>
              <a:t>a new </a:t>
            </a:r>
            <a:r>
              <a:rPr kumimoji="1" lang="en-US" altLang="ko-KR" dirty="0">
                <a:latin typeface="Bell MT" panose="02020503060305020303" pitchFamily="18" charset="0"/>
              </a:rPr>
              <a:t>beginning.</a:t>
            </a:r>
            <a:endParaRPr kumimoji="1" lang="ko-KR" altLang="en-US" dirty="0">
              <a:latin typeface="Bell MT" panose="02020503060305020303" pitchFamily="18" charset="0"/>
            </a:endParaRPr>
          </a:p>
        </p:txBody>
      </p:sp>
      <p:sp>
        <p:nvSpPr>
          <p:cNvPr id="10" name="TextBox 9">
            <a:extLst>
              <a:ext uri="{FF2B5EF4-FFF2-40B4-BE49-F238E27FC236}">
                <a16:creationId xmlns:a16="http://schemas.microsoft.com/office/drawing/2014/main" id="{B09E84CF-0631-45AA-AA87-47956F5C8DA9}"/>
              </a:ext>
            </a:extLst>
          </p:cNvPr>
          <p:cNvSpPr txBox="1"/>
          <p:nvPr/>
        </p:nvSpPr>
        <p:spPr>
          <a:xfrm>
            <a:off x="6704389" y="4007667"/>
            <a:ext cx="3737818" cy="369332"/>
          </a:xfrm>
          <a:prstGeom prst="rect">
            <a:avLst/>
          </a:prstGeom>
          <a:noFill/>
        </p:spPr>
        <p:txBody>
          <a:bodyPr wrap="none" rtlCol="0">
            <a:spAutoFit/>
          </a:bodyPr>
          <a:lstStyle/>
          <a:p>
            <a:r>
              <a:rPr kumimoji="1" lang="en-US" altLang="ko-KR" dirty="0">
                <a:latin typeface="Bell MT" panose="02020503060305020303" pitchFamily="18" charset="0"/>
              </a:rPr>
              <a:t>Work hard, Dream big, Never give up</a:t>
            </a:r>
            <a:endParaRPr kumimoji="1" lang="ko-KR" altLang="en-US" dirty="0">
              <a:latin typeface="Bell MT" panose="02020503060305020303" pitchFamily="18" charset="0"/>
            </a:endParaRPr>
          </a:p>
        </p:txBody>
      </p:sp>
      <p:sp>
        <p:nvSpPr>
          <p:cNvPr id="11" name="TextBox 10">
            <a:extLst>
              <a:ext uri="{FF2B5EF4-FFF2-40B4-BE49-F238E27FC236}">
                <a16:creationId xmlns:a16="http://schemas.microsoft.com/office/drawing/2014/main" id="{9256CB5E-63C3-415D-B34E-E8441194BCA3}"/>
              </a:ext>
            </a:extLst>
          </p:cNvPr>
          <p:cNvSpPr txBox="1"/>
          <p:nvPr/>
        </p:nvSpPr>
        <p:spPr>
          <a:xfrm>
            <a:off x="6704389" y="4600022"/>
            <a:ext cx="3459217" cy="369332"/>
          </a:xfrm>
          <a:prstGeom prst="rect">
            <a:avLst/>
          </a:prstGeom>
          <a:noFill/>
        </p:spPr>
        <p:txBody>
          <a:bodyPr wrap="none" rtlCol="0">
            <a:spAutoFit/>
          </a:bodyPr>
          <a:lstStyle/>
          <a:p>
            <a:r>
              <a:rPr kumimoji="1" lang="en-US" altLang="ko-KR" dirty="0">
                <a:latin typeface="Bell MT" panose="02020503060305020303" pitchFamily="18" charset="0"/>
              </a:rPr>
              <a:t>Smile! a brand new day awaits you.</a:t>
            </a:r>
            <a:endParaRPr kumimoji="1" lang="ko-KR" altLang="en-US" dirty="0">
              <a:latin typeface="Bell MT" panose="02020503060305020303" pitchFamily="18" charset="0"/>
            </a:endParaRPr>
          </a:p>
        </p:txBody>
      </p:sp>
      <p:sp>
        <p:nvSpPr>
          <p:cNvPr id="12" name="TextBox 11">
            <a:extLst>
              <a:ext uri="{FF2B5EF4-FFF2-40B4-BE49-F238E27FC236}">
                <a16:creationId xmlns:a16="http://schemas.microsoft.com/office/drawing/2014/main" id="{5E40EF7F-45EE-407D-BA90-52AFE8FE6AA4}"/>
              </a:ext>
            </a:extLst>
          </p:cNvPr>
          <p:cNvSpPr txBox="1"/>
          <p:nvPr/>
        </p:nvSpPr>
        <p:spPr>
          <a:xfrm>
            <a:off x="6704389" y="2816025"/>
            <a:ext cx="2132315" cy="369332"/>
          </a:xfrm>
          <a:prstGeom prst="rect">
            <a:avLst/>
          </a:prstGeom>
          <a:noFill/>
        </p:spPr>
        <p:txBody>
          <a:bodyPr wrap="none" rtlCol="0">
            <a:spAutoFit/>
          </a:bodyPr>
          <a:lstStyle/>
          <a:p>
            <a:r>
              <a:rPr kumimoji="1" lang="en-US" altLang="ko-KR" dirty="0">
                <a:latin typeface="Bell MT" panose="02020503060305020303" pitchFamily="18" charset="0"/>
              </a:rPr>
              <a:t>Success is a decision.</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923526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1CBD90-68D7-294D-947B-DB38233DB601}"/>
              </a:ext>
            </a:extLst>
          </p:cNvPr>
          <p:cNvSpPr txBox="1"/>
          <p:nvPr/>
        </p:nvSpPr>
        <p:spPr>
          <a:xfrm>
            <a:off x="5142156" y="1376857"/>
            <a:ext cx="1845377" cy="477054"/>
          </a:xfrm>
          <a:prstGeom prst="rect">
            <a:avLst/>
          </a:prstGeom>
          <a:noFill/>
        </p:spPr>
        <p:txBody>
          <a:bodyPr wrap="none" rtlCol="0">
            <a:spAutoFit/>
          </a:bodyPr>
          <a:lstStyle/>
          <a:p>
            <a:r>
              <a:rPr kumimoji="1" lang="en-US" altLang="ko-KR" sz="2500" b="1" dirty="0">
                <a:latin typeface="Bell MT" panose="02020503060305020303" pitchFamily="18" charset="0"/>
              </a:rPr>
              <a:t>ABOUT US</a:t>
            </a:r>
            <a:endParaRPr kumimoji="1" lang="ko-KR" altLang="en-US" sz="2500" b="1" dirty="0">
              <a:latin typeface="Bell MT" panose="02020503060305020303" pitchFamily="18" charset="0"/>
            </a:endParaRPr>
          </a:p>
        </p:txBody>
      </p:sp>
      <p:sp>
        <p:nvSpPr>
          <p:cNvPr id="4" name="TextBox 3">
            <a:extLst>
              <a:ext uri="{FF2B5EF4-FFF2-40B4-BE49-F238E27FC236}">
                <a16:creationId xmlns:a16="http://schemas.microsoft.com/office/drawing/2014/main" id="{6C727871-0114-C34E-9F7D-8395D6A5D61D}"/>
              </a:ext>
            </a:extLst>
          </p:cNvPr>
          <p:cNvSpPr txBox="1"/>
          <p:nvPr/>
        </p:nvSpPr>
        <p:spPr>
          <a:xfrm>
            <a:off x="5142156" y="2804865"/>
            <a:ext cx="5642865" cy="1754326"/>
          </a:xfrm>
          <a:prstGeom prst="rect">
            <a:avLst/>
          </a:prstGeom>
          <a:noFill/>
        </p:spPr>
        <p:txBody>
          <a:bodyPr wrap="square" rtlCol="0">
            <a:spAutoFit/>
          </a:bodyPr>
          <a:lstStyle/>
          <a:p>
            <a:r>
              <a:rPr kumimoji="1" lang="en-US" altLang="ko-KR" dirty="0">
                <a:latin typeface="Bell MT" panose="02020503060305020303" pitchFamily="18" charset="0"/>
              </a:rPr>
              <a:t>May you rise up today with the full assurance that God has your back. He is with you, for you, and actively working on your behalf. he does for you what you cannot do for yourself. May you do for him the one thing you can do: Trust him with your whole heart and embrace joy along the way. Grace and peace to your this day.  </a:t>
            </a:r>
            <a:endParaRPr kumimoji="1" lang="ko-KR" altLang="en-US" dirty="0">
              <a:latin typeface="Bell MT" panose="02020503060305020303" pitchFamily="18" charset="0"/>
            </a:endParaRPr>
          </a:p>
        </p:txBody>
      </p:sp>
      <p:pic>
        <p:nvPicPr>
          <p:cNvPr id="5" name="그림 4">
            <a:extLst>
              <a:ext uri="{FF2B5EF4-FFF2-40B4-BE49-F238E27FC236}">
                <a16:creationId xmlns:a16="http://schemas.microsoft.com/office/drawing/2014/main" id="{BEC25761-6835-4411-8D53-ED620766EF58}"/>
              </a:ext>
            </a:extLst>
          </p:cNvPr>
          <p:cNvPicPr>
            <a:picLocks noChangeAspect="1"/>
          </p:cNvPicPr>
          <p:nvPr/>
        </p:nvPicPr>
        <p:blipFill>
          <a:blip r:embed="rId2"/>
          <a:stretch>
            <a:fillRect/>
          </a:stretch>
        </p:blipFill>
        <p:spPr>
          <a:xfrm>
            <a:off x="613978" y="562960"/>
            <a:ext cx="3821387" cy="5732080"/>
          </a:xfrm>
          <a:prstGeom prst="rect">
            <a:avLst/>
          </a:prstGeom>
        </p:spPr>
      </p:pic>
    </p:spTree>
    <p:extLst>
      <p:ext uri="{BB962C8B-B14F-4D97-AF65-F5344CB8AC3E}">
        <p14:creationId xmlns:p14="http://schemas.microsoft.com/office/powerpoint/2010/main" val="706069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B6A3E2-4E50-1F4D-B430-E61A372083F2}"/>
              </a:ext>
            </a:extLst>
          </p:cNvPr>
          <p:cNvSpPr txBox="1"/>
          <p:nvPr/>
        </p:nvSpPr>
        <p:spPr>
          <a:xfrm>
            <a:off x="860612" y="1308198"/>
            <a:ext cx="3783408" cy="477054"/>
          </a:xfrm>
          <a:prstGeom prst="rect">
            <a:avLst/>
          </a:prstGeom>
          <a:noFill/>
        </p:spPr>
        <p:txBody>
          <a:bodyPr wrap="none" rtlCol="0">
            <a:spAutoFit/>
          </a:bodyPr>
          <a:lstStyle/>
          <a:p>
            <a:r>
              <a:rPr kumimoji="1" lang="en-US" altLang="ko-KR" sz="2500" dirty="0">
                <a:latin typeface="Bell MT" panose="02020503060305020303" pitchFamily="18" charset="0"/>
              </a:rPr>
              <a:t>OUR VISION &amp; MISSION</a:t>
            </a:r>
            <a:endParaRPr kumimoji="1" lang="ko-KR" altLang="en-US" sz="2500" dirty="0">
              <a:latin typeface="Bell MT" panose="02020503060305020303" pitchFamily="18" charset="0"/>
            </a:endParaRPr>
          </a:p>
        </p:txBody>
      </p:sp>
      <p:sp>
        <p:nvSpPr>
          <p:cNvPr id="4" name="TextBox 3">
            <a:extLst>
              <a:ext uri="{FF2B5EF4-FFF2-40B4-BE49-F238E27FC236}">
                <a16:creationId xmlns:a16="http://schemas.microsoft.com/office/drawing/2014/main" id="{DF118E2E-7DE8-7D42-9BCD-7E04123234E5}"/>
              </a:ext>
            </a:extLst>
          </p:cNvPr>
          <p:cNvSpPr txBox="1"/>
          <p:nvPr/>
        </p:nvSpPr>
        <p:spPr>
          <a:xfrm>
            <a:off x="860612" y="2571078"/>
            <a:ext cx="4249270" cy="1200329"/>
          </a:xfrm>
          <a:prstGeom prst="rect">
            <a:avLst/>
          </a:prstGeom>
          <a:noFill/>
        </p:spPr>
        <p:txBody>
          <a:bodyPr wrap="square" rtlCol="0">
            <a:spAutoFit/>
          </a:bodyPr>
          <a:lstStyle/>
          <a:p>
            <a:r>
              <a:rPr kumimoji="1" lang="en-US" altLang="ko-KR" dirty="0">
                <a:latin typeface="Bell MT" panose="02020503060305020303" pitchFamily="18" charset="0"/>
              </a:rPr>
              <a:t>Be honest when in trouble and simple when in wealth. Be polite when in authority and be silent when in anger. This is called the life management.</a:t>
            </a:r>
            <a:endParaRPr kumimoji="1" lang="ko-KR" altLang="en-US" dirty="0">
              <a:latin typeface="Bell MT" panose="02020503060305020303" pitchFamily="18" charset="0"/>
            </a:endParaRPr>
          </a:p>
        </p:txBody>
      </p:sp>
      <p:sp>
        <p:nvSpPr>
          <p:cNvPr id="5" name="TextBox 4">
            <a:extLst>
              <a:ext uri="{FF2B5EF4-FFF2-40B4-BE49-F238E27FC236}">
                <a16:creationId xmlns:a16="http://schemas.microsoft.com/office/drawing/2014/main" id="{BC152EDE-4AA1-934D-9DE6-6BCCB58DF9B0}"/>
              </a:ext>
            </a:extLst>
          </p:cNvPr>
          <p:cNvSpPr txBox="1"/>
          <p:nvPr/>
        </p:nvSpPr>
        <p:spPr>
          <a:xfrm>
            <a:off x="860612" y="4016589"/>
            <a:ext cx="4464423" cy="923330"/>
          </a:xfrm>
          <a:prstGeom prst="rect">
            <a:avLst/>
          </a:prstGeom>
          <a:noFill/>
        </p:spPr>
        <p:txBody>
          <a:bodyPr wrap="square" rtlCol="0">
            <a:spAutoFit/>
          </a:bodyPr>
          <a:lstStyle/>
          <a:p>
            <a:r>
              <a:rPr kumimoji="1" lang="en-US" altLang="ko-KR" dirty="0">
                <a:latin typeface="Bell MT" panose="02020503060305020303" pitchFamily="18" charset="0"/>
              </a:rPr>
              <a:t>BE thankful for everybody in your life. Good or bad past or present they all made you the person that you are today.</a:t>
            </a:r>
            <a:endParaRPr kumimoji="1" lang="ko-KR" altLang="en-US" dirty="0">
              <a:latin typeface="Bell MT" panose="02020503060305020303" pitchFamily="18" charset="0"/>
            </a:endParaRPr>
          </a:p>
        </p:txBody>
      </p:sp>
      <p:pic>
        <p:nvPicPr>
          <p:cNvPr id="6" name="그림 5">
            <a:extLst>
              <a:ext uri="{FF2B5EF4-FFF2-40B4-BE49-F238E27FC236}">
                <a16:creationId xmlns:a16="http://schemas.microsoft.com/office/drawing/2014/main" id="{A34B81F3-0B03-43DC-8E8C-7ACE4F922A55}"/>
              </a:ext>
            </a:extLst>
          </p:cNvPr>
          <p:cNvPicPr>
            <a:picLocks noChangeAspect="1"/>
          </p:cNvPicPr>
          <p:nvPr/>
        </p:nvPicPr>
        <p:blipFill>
          <a:blip r:embed="rId2"/>
          <a:stretch>
            <a:fillRect/>
          </a:stretch>
        </p:blipFill>
        <p:spPr>
          <a:xfrm>
            <a:off x="7482222" y="1071317"/>
            <a:ext cx="4132854" cy="3185373"/>
          </a:xfrm>
          <a:prstGeom prst="rect">
            <a:avLst/>
          </a:prstGeom>
        </p:spPr>
      </p:pic>
    </p:spTree>
    <p:extLst>
      <p:ext uri="{BB962C8B-B14F-4D97-AF65-F5344CB8AC3E}">
        <p14:creationId xmlns:p14="http://schemas.microsoft.com/office/powerpoint/2010/main" val="15609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00D39B-3295-2D49-B753-58ECB3C1C35A}"/>
              </a:ext>
            </a:extLst>
          </p:cNvPr>
          <p:cNvSpPr txBox="1"/>
          <p:nvPr/>
        </p:nvSpPr>
        <p:spPr>
          <a:xfrm>
            <a:off x="5651047" y="2072489"/>
            <a:ext cx="2524024" cy="477054"/>
          </a:xfrm>
          <a:prstGeom prst="rect">
            <a:avLst/>
          </a:prstGeom>
          <a:noFill/>
        </p:spPr>
        <p:txBody>
          <a:bodyPr wrap="none" rtlCol="0">
            <a:spAutoFit/>
          </a:bodyPr>
          <a:lstStyle/>
          <a:p>
            <a:r>
              <a:rPr kumimoji="1" lang="en-US" altLang="ko-KR" sz="2500" b="1" dirty="0">
                <a:solidFill>
                  <a:schemeClr val="bg1"/>
                </a:solidFill>
                <a:latin typeface="Bell MT" panose="02020503060305020303" pitchFamily="18" charset="0"/>
              </a:rPr>
              <a:t>OUR BUSINESS</a:t>
            </a:r>
            <a:endParaRPr kumimoji="1" lang="ko-KR" altLang="en-US" sz="2500" b="1" dirty="0">
              <a:solidFill>
                <a:schemeClr val="bg1"/>
              </a:solidFill>
              <a:latin typeface="Bell MT" panose="02020503060305020303" pitchFamily="18" charset="0"/>
            </a:endParaRPr>
          </a:p>
        </p:txBody>
      </p:sp>
      <p:sp>
        <p:nvSpPr>
          <p:cNvPr id="5" name="TextBox 4">
            <a:extLst>
              <a:ext uri="{FF2B5EF4-FFF2-40B4-BE49-F238E27FC236}">
                <a16:creationId xmlns:a16="http://schemas.microsoft.com/office/drawing/2014/main" id="{97935B3A-5C1C-4145-A92E-868A98D0E48E}"/>
              </a:ext>
            </a:extLst>
          </p:cNvPr>
          <p:cNvSpPr txBox="1"/>
          <p:nvPr/>
        </p:nvSpPr>
        <p:spPr>
          <a:xfrm>
            <a:off x="5651047" y="2974634"/>
            <a:ext cx="5223782" cy="1754326"/>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A blessing for you. May your day be blessed with happiness and peace of mind. May you be free of all burdens, and know that you are completely cared for. Let angels light your way with grace and have a beautiful awesome day. Wishing you a blessed morning.</a:t>
            </a:r>
            <a:endParaRPr kumimoji="1" lang="ko-KR" altLang="en-US" dirty="0">
              <a:solidFill>
                <a:schemeClr val="bg1"/>
              </a:solidFill>
              <a:latin typeface="Bell MT" panose="02020503060305020303" pitchFamily="18" charset="0"/>
            </a:endParaRPr>
          </a:p>
        </p:txBody>
      </p:sp>
    </p:spTree>
    <p:extLst>
      <p:ext uri="{BB962C8B-B14F-4D97-AF65-F5344CB8AC3E}">
        <p14:creationId xmlns:p14="http://schemas.microsoft.com/office/powerpoint/2010/main" val="3128071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그림 25">
            <a:extLst>
              <a:ext uri="{FF2B5EF4-FFF2-40B4-BE49-F238E27FC236}">
                <a16:creationId xmlns:a16="http://schemas.microsoft.com/office/drawing/2014/main" id="{29EF1390-BDBE-428A-BEEC-0488F2F80CE3}"/>
              </a:ext>
            </a:extLst>
          </p:cNvPr>
          <p:cNvPicPr>
            <a:picLocks noChangeAspect="1"/>
          </p:cNvPicPr>
          <p:nvPr/>
        </p:nvPicPr>
        <p:blipFill>
          <a:blip r:embed="rId2"/>
          <a:stretch>
            <a:fillRect/>
          </a:stretch>
        </p:blipFill>
        <p:spPr>
          <a:xfrm>
            <a:off x="-6013" y="0"/>
            <a:ext cx="6807113" cy="6858000"/>
          </a:xfrm>
          <a:prstGeom prst="rect">
            <a:avLst/>
          </a:prstGeom>
        </p:spPr>
      </p:pic>
      <p:sp>
        <p:nvSpPr>
          <p:cNvPr id="2" name="타원 1">
            <a:extLst>
              <a:ext uri="{FF2B5EF4-FFF2-40B4-BE49-F238E27FC236}">
                <a16:creationId xmlns:a16="http://schemas.microsoft.com/office/drawing/2014/main" id="{C52F1D23-1F87-F048-AEEB-C35E0A7A1D2C}"/>
              </a:ext>
            </a:extLst>
          </p:cNvPr>
          <p:cNvSpPr/>
          <p:nvPr/>
        </p:nvSpPr>
        <p:spPr>
          <a:xfrm>
            <a:off x="125060" y="761055"/>
            <a:ext cx="5177624" cy="517762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2500" b="1" dirty="0">
                <a:latin typeface="Bell MT" panose="02020503060305020303" pitchFamily="18" charset="0"/>
              </a:rPr>
              <a:t>OUR WORKFLOW</a:t>
            </a:r>
            <a:endParaRPr kumimoji="1" lang="ko-KR" altLang="en-US" sz="2500" b="1" dirty="0">
              <a:latin typeface="Bell MT" panose="02020503060305020303" pitchFamily="18" charset="0"/>
            </a:endParaRPr>
          </a:p>
        </p:txBody>
      </p:sp>
      <p:grpSp>
        <p:nvGrpSpPr>
          <p:cNvPr id="18" name="그룹 17">
            <a:extLst>
              <a:ext uri="{FF2B5EF4-FFF2-40B4-BE49-F238E27FC236}">
                <a16:creationId xmlns:a16="http://schemas.microsoft.com/office/drawing/2014/main" id="{36378D3C-47D5-46C7-97AE-EC9A4BBDF486}"/>
              </a:ext>
            </a:extLst>
          </p:cNvPr>
          <p:cNvGrpSpPr/>
          <p:nvPr/>
        </p:nvGrpSpPr>
        <p:grpSpPr>
          <a:xfrm>
            <a:off x="5476795" y="454556"/>
            <a:ext cx="985838" cy="985838"/>
            <a:chOff x="6983586" y="430542"/>
            <a:chExt cx="985838" cy="985838"/>
          </a:xfrm>
        </p:grpSpPr>
        <p:sp>
          <p:nvSpPr>
            <p:cNvPr id="7" name="타원 6">
              <a:extLst>
                <a:ext uri="{FF2B5EF4-FFF2-40B4-BE49-F238E27FC236}">
                  <a16:creationId xmlns:a16="http://schemas.microsoft.com/office/drawing/2014/main" id="{C7CA494D-749D-304D-B589-26BC13D32E02}"/>
                </a:ext>
              </a:extLst>
            </p:cNvPr>
            <p:cNvSpPr/>
            <p:nvPr/>
          </p:nvSpPr>
          <p:spPr>
            <a:xfrm>
              <a:off x="6983586" y="430542"/>
              <a:ext cx="985838" cy="98583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11" name="Google Shape;9277;p69">
              <a:extLst>
                <a:ext uri="{FF2B5EF4-FFF2-40B4-BE49-F238E27FC236}">
                  <a16:creationId xmlns:a16="http://schemas.microsoft.com/office/drawing/2014/main" id="{2A4CA4AD-9C99-D545-976A-35291FC1D94D}"/>
                </a:ext>
              </a:extLst>
            </p:cNvPr>
            <p:cNvGrpSpPr/>
            <p:nvPr/>
          </p:nvGrpSpPr>
          <p:grpSpPr>
            <a:xfrm>
              <a:off x="7310884" y="748750"/>
              <a:ext cx="342486" cy="349421"/>
              <a:chOff x="-65129950" y="2646800"/>
              <a:chExt cx="311125" cy="317425"/>
            </a:xfrm>
            <a:solidFill>
              <a:srgbClr val="002060"/>
            </a:solidFill>
          </p:grpSpPr>
          <p:sp>
            <p:nvSpPr>
              <p:cNvPr id="12" name="Google Shape;9278;p69">
                <a:extLst>
                  <a:ext uri="{FF2B5EF4-FFF2-40B4-BE49-F238E27FC236}">
                    <a16:creationId xmlns:a16="http://schemas.microsoft.com/office/drawing/2014/main" id="{24B54DF7-AC63-3248-9DF7-0CAAF8A7D847}"/>
                  </a:ext>
                </a:extLst>
              </p:cNvPr>
              <p:cNvSpPr/>
              <p:nvPr/>
            </p:nvSpPr>
            <p:spPr>
              <a:xfrm>
                <a:off x="-65129950" y="2646800"/>
                <a:ext cx="311125" cy="317425"/>
              </a:xfrm>
              <a:custGeom>
                <a:avLst/>
                <a:gdLst/>
                <a:ahLst/>
                <a:cxnLst/>
                <a:rect l="l" t="t" r="r" b="b"/>
                <a:pathLst>
                  <a:path w="12445" h="12697" extrusionOk="0">
                    <a:moveTo>
                      <a:pt x="6648" y="851"/>
                    </a:moveTo>
                    <a:lnTo>
                      <a:pt x="6648" y="1954"/>
                    </a:lnTo>
                    <a:lnTo>
                      <a:pt x="5860" y="1954"/>
                    </a:lnTo>
                    <a:lnTo>
                      <a:pt x="5860" y="851"/>
                    </a:lnTo>
                    <a:close/>
                    <a:moveTo>
                      <a:pt x="1261" y="1954"/>
                    </a:moveTo>
                    <a:cubicBezTo>
                      <a:pt x="1355" y="1954"/>
                      <a:pt x="1450" y="1985"/>
                      <a:pt x="1544" y="2080"/>
                    </a:cubicBezTo>
                    <a:cubicBezTo>
                      <a:pt x="1733" y="2237"/>
                      <a:pt x="1733" y="2521"/>
                      <a:pt x="1576" y="2678"/>
                    </a:cubicBezTo>
                    <a:cubicBezTo>
                      <a:pt x="1497" y="2757"/>
                      <a:pt x="1387" y="2797"/>
                      <a:pt x="1276" y="2797"/>
                    </a:cubicBezTo>
                    <a:cubicBezTo>
                      <a:pt x="1166" y="2797"/>
                      <a:pt x="1056" y="2757"/>
                      <a:pt x="977" y="2678"/>
                    </a:cubicBezTo>
                    <a:cubicBezTo>
                      <a:pt x="819" y="2521"/>
                      <a:pt x="819" y="2237"/>
                      <a:pt x="977" y="2080"/>
                    </a:cubicBezTo>
                    <a:cubicBezTo>
                      <a:pt x="1072" y="1985"/>
                      <a:pt x="1198" y="1954"/>
                      <a:pt x="1261" y="1954"/>
                    </a:cubicBezTo>
                    <a:close/>
                    <a:moveTo>
                      <a:pt x="11216" y="1954"/>
                    </a:moveTo>
                    <a:cubicBezTo>
                      <a:pt x="11468" y="1954"/>
                      <a:pt x="11626" y="2143"/>
                      <a:pt x="11626" y="2395"/>
                    </a:cubicBezTo>
                    <a:cubicBezTo>
                      <a:pt x="11626" y="2615"/>
                      <a:pt x="11437" y="2836"/>
                      <a:pt x="11216" y="2836"/>
                    </a:cubicBezTo>
                    <a:cubicBezTo>
                      <a:pt x="11027" y="2836"/>
                      <a:pt x="10807" y="2615"/>
                      <a:pt x="10807" y="2395"/>
                    </a:cubicBezTo>
                    <a:cubicBezTo>
                      <a:pt x="10807" y="2143"/>
                      <a:pt x="10996" y="1954"/>
                      <a:pt x="11216" y="1954"/>
                    </a:cubicBezTo>
                    <a:close/>
                    <a:moveTo>
                      <a:pt x="6270" y="2773"/>
                    </a:moveTo>
                    <a:cubicBezTo>
                      <a:pt x="8759" y="2773"/>
                      <a:pt x="10807" y="4821"/>
                      <a:pt x="10807" y="7341"/>
                    </a:cubicBezTo>
                    <a:cubicBezTo>
                      <a:pt x="10807" y="9861"/>
                      <a:pt x="8759" y="11909"/>
                      <a:pt x="6270" y="11909"/>
                    </a:cubicBezTo>
                    <a:cubicBezTo>
                      <a:pt x="3781" y="11909"/>
                      <a:pt x="1733" y="9861"/>
                      <a:pt x="1733" y="7341"/>
                    </a:cubicBezTo>
                    <a:cubicBezTo>
                      <a:pt x="1733" y="4821"/>
                      <a:pt x="3781" y="2773"/>
                      <a:pt x="6270" y="2773"/>
                    </a:cubicBezTo>
                    <a:close/>
                    <a:moveTo>
                      <a:pt x="4663" y="0"/>
                    </a:moveTo>
                    <a:cubicBezTo>
                      <a:pt x="4411" y="0"/>
                      <a:pt x="4254" y="189"/>
                      <a:pt x="4254" y="410"/>
                    </a:cubicBezTo>
                    <a:cubicBezTo>
                      <a:pt x="4254" y="662"/>
                      <a:pt x="4474" y="851"/>
                      <a:pt x="4663" y="851"/>
                    </a:cubicBezTo>
                    <a:lnTo>
                      <a:pt x="5104" y="851"/>
                    </a:lnTo>
                    <a:lnTo>
                      <a:pt x="5104" y="2111"/>
                    </a:lnTo>
                    <a:cubicBezTo>
                      <a:pt x="4254" y="2300"/>
                      <a:pt x="3466" y="2710"/>
                      <a:pt x="2836" y="3245"/>
                    </a:cubicBezTo>
                    <a:lnTo>
                      <a:pt x="2489" y="2899"/>
                    </a:lnTo>
                    <a:cubicBezTo>
                      <a:pt x="2741" y="2426"/>
                      <a:pt x="2647" y="1891"/>
                      <a:pt x="2269" y="1481"/>
                    </a:cubicBezTo>
                    <a:cubicBezTo>
                      <a:pt x="2032" y="1245"/>
                      <a:pt x="1717" y="1127"/>
                      <a:pt x="1394" y="1127"/>
                    </a:cubicBezTo>
                    <a:cubicBezTo>
                      <a:pt x="1072" y="1127"/>
                      <a:pt x="741" y="1245"/>
                      <a:pt x="473" y="1481"/>
                    </a:cubicBezTo>
                    <a:cubicBezTo>
                      <a:pt x="0" y="1954"/>
                      <a:pt x="0" y="2741"/>
                      <a:pt x="473" y="3245"/>
                    </a:cubicBezTo>
                    <a:cubicBezTo>
                      <a:pt x="725" y="3498"/>
                      <a:pt x="1040" y="3624"/>
                      <a:pt x="1355" y="3624"/>
                    </a:cubicBezTo>
                    <a:cubicBezTo>
                      <a:pt x="1544" y="3624"/>
                      <a:pt x="1702" y="3561"/>
                      <a:pt x="1891" y="3498"/>
                    </a:cubicBezTo>
                    <a:lnTo>
                      <a:pt x="2269" y="3844"/>
                    </a:lnTo>
                    <a:cubicBezTo>
                      <a:pt x="1481" y="4789"/>
                      <a:pt x="946" y="6018"/>
                      <a:pt x="946" y="7341"/>
                    </a:cubicBezTo>
                    <a:cubicBezTo>
                      <a:pt x="946" y="10303"/>
                      <a:pt x="3371" y="12697"/>
                      <a:pt x="6301" y="12697"/>
                    </a:cubicBezTo>
                    <a:cubicBezTo>
                      <a:pt x="9263" y="12697"/>
                      <a:pt x="11657" y="10303"/>
                      <a:pt x="11657" y="7341"/>
                    </a:cubicBezTo>
                    <a:cubicBezTo>
                      <a:pt x="11657" y="6018"/>
                      <a:pt x="11185" y="4789"/>
                      <a:pt x="10365" y="3844"/>
                    </a:cubicBezTo>
                    <a:lnTo>
                      <a:pt x="10712" y="3498"/>
                    </a:lnTo>
                    <a:cubicBezTo>
                      <a:pt x="10838" y="3561"/>
                      <a:pt x="11027" y="3624"/>
                      <a:pt x="11216" y="3624"/>
                    </a:cubicBezTo>
                    <a:cubicBezTo>
                      <a:pt x="11909" y="3624"/>
                      <a:pt x="12445" y="3056"/>
                      <a:pt x="12445" y="2363"/>
                    </a:cubicBezTo>
                    <a:cubicBezTo>
                      <a:pt x="12445" y="1670"/>
                      <a:pt x="11909" y="1135"/>
                      <a:pt x="11216" y="1135"/>
                    </a:cubicBezTo>
                    <a:cubicBezTo>
                      <a:pt x="10555" y="1135"/>
                      <a:pt x="10019" y="1670"/>
                      <a:pt x="10019" y="2363"/>
                    </a:cubicBezTo>
                    <a:cubicBezTo>
                      <a:pt x="10019" y="2552"/>
                      <a:pt x="10050" y="2710"/>
                      <a:pt x="10113" y="2899"/>
                    </a:cubicBezTo>
                    <a:lnTo>
                      <a:pt x="9767" y="3245"/>
                    </a:lnTo>
                    <a:cubicBezTo>
                      <a:pt x="9137" y="2710"/>
                      <a:pt x="8349" y="2300"/>
                      <a:pt x="7530" y="2111"/>
                    </a:cubicBezTo>
                    <a:lnTo>
                      <a:pt x="7530" y="851"/>
                    </a:lnTo>
                    <a:lnTo>
                      <a:pt x="7971" y="851"/>
                    </a:lnTo>
                    <a:cubicBezTo>
                      <a:pt x="8192" y="851"/>
                      <a:pt x="8349" y="662"/>
                      <a:pt x="8349" y="410"/>
                    </a:cubicBezTo>
                    <a:cubicBezTo>
                      <a:pt x="8349" y="189"/>
                      <a:pt x="8160" y="0"/>
                      <a:pt x="797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9279;p69">
                <a:extLst>
                  <a:ext uri="{FF2B5EF4-FFF2-40B4-BE49-F238E27FC236}">
                    <a16:creationId xmlns:a16="http://schemas.microsoft.com/office/drawing/2014/main" id="{E74DC017-575B-2749-91B6-3F811B726518}"/>
                  </a:ext>
                </a:extLst>
              </p:cNvPr>
              <p:cNvSpPr/>
              <p:nvPr/>
            </p:nvSpPr>
            <p:spPr>
              <a:xfrm>
                <a:off x="-65066950" y="2738175"/>
                <a:ext cx="187475" cy="185100"/>
              </a:xfrm>
              <a:custGeom>
                <a:avLst/>
                <a:gdLst/>
                <a:ahLst/>
                <a:cxnLst/>
                <a:rect l="l" t="t" r="r" b="b"/>
                <a:pathLst>
                  <a:path w="7499" h="7404" extrusionOk="0">
                    <a:moveTo>
                      <a:pt x="3309" y="819"/>
                    </a:moveTo>
                    <a:lnTo>
                      <a:pt x="3309" y="3686"/>
                    </a:lnTo>
                    <a:cubicBezTo>
                      <a:pt x="3309" y="3938"/>
                      <a:pt x="3498" y="4127"/>
                      <a:pt x="3718" y="4127"/>
                    </a:cubicBezTo>
                    <a:lnTo>
                      <a:pt x="6612" y="4127"/>
                    </a:lnTo>
                    <a:cubicBezTo>
                      <a:pt x="6410" y="5529"/>
                      <a:pt x="5188" y="6585"/>
                      <a:pt x="3750" y="6585"/>
                    </a:cubicBezTo>
                    <a:cubicBezTo>
                      <a:pt x="2143" y="6585"/>
                      <a:pt x="820" y="5261"/>
                      <a:pt x="820" y="3686"/>
                    </a:cubicBezTo>
                    <a:cubicBezTo>
                      <a:pt x="820" y="2237"/>
                      <a:pt x="1891" y="1008"/>
                      <a:pt x="3309" y="819"/>
                    </a:cubicBezTo>
                    <a:close/>
                    <a:moveTo>
                      <a:pt x="3750" y="0"/>
                    </a:moveTo>
                    <a:cubicBezTo>
                      <a:pt x="1702" y="0"/>
                      <a:pt x="1" y="1638"/>
                      <a:pt x="1" y="3686"/>
                    </a:cubicBezTo>
                    <a:cubicBezTo>
                      <a:pt x="1" y="5734"/>
                      <a:pt x="1671" y="7404"/>
                      <a:pt x="3750" y="7404"/>
                    </a:cubicBezTo>
                    <a:cubicBezTo>
                      <a:pt x="5798" y="7404"/>
                      <a:pt x="7499" y="5734"/>
                      <a:pt x="7499" y="3686"/>
                    </a:cubicBezTo>
                    <a:cubicBezTo>
                      <a:pt x="7499" y="3466"/>
                      <a:pt x="7278" y="3277"/>
                      <a:pt x="7058" y="3277"/>
                    </a:cubicBezTo>
                    <a:lnTo>
                      <a:pt x="4128" y="3277"/>
                    </a:lnTo>
                    <a:lnTo>
                      <a:pt x="4128" y="378"/>
                    </a:lnTo>
                    <a:cubicBezTo>
                      <a:pt x="4128" y="158"/>
                      <a:pt x="3939" y="0"/>
                      <a:pt x="375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 name="그룹 18">
            <a:extLst>
              <a:ext uri="{FF2B5EF4-FFF2-40B4-BE49-F238E27FC236}">
                <a16:creationId xmlns:a16="http://schemas.microsoft.com/office/drawing/2014/main" id="{21086F9C-1147-4945-B875-C711C7593536}"/>
              </a:ext>
            </a:extLst>
          </p:cNvPr>
          <p:cNvGrpSpPr/>
          <p:nvPr/>
        </p:nvGrpSpPr>
        <p:grpSpPr>
          <a:xfrm>
            <a:off x="6079815" y="2043381"/>
            <a:ext cx="985838" cy="985838"/>
            <a:chOff x="7543624" y="2145442"/>
            <a:chExt cx="985838" cy="985838"/>
          </a:xfrm>
        </p:grpSpPr>
        <p:sp>
          <p:nvSpPr>
            <p:cNvPr id="8" name="타원 7">
              <a:extLst>
                <a:ext uri="{FF2B5EF4-FFF2-40B4-BE49-F238E27FC236}">
                  <a16:creationId xmlns:a16="http://schemas.microsoft.com/office/drawing/2014/main" id="{B3BAE95C-1E9F-744D-9130-BBCA61A76163}"/>
                </a:ext>
              </a:extLst>
            </p:cNvPr>
            <p:cNvSpPr/>
            <p:nvPr/>
          </p:nvSpPr>
          <p:spPr>
            <a:xfrm>
              <a:off x="7543624" y="2145442"/>
              <a:ext cx="985838" cy="985838"/>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15" name="Google Shape;9355;p69">
              <a:extLst>
                <a:ext uri="{FF2B5EF4-FFF2-40B4-BE49-F238E27FC236}">
                  <a16:creationId xmlns:a16="http://schemas.microsoft.com/office/drawing/2014/main" id="{BC89445F-6BC3-9C44-8D7D-88F3FE067942}"/>
                </a:ext>
              </a:extLst>
            </p:cNvPr>
            <p:cNvGrpSpPr/>
            <p:nvPr/>
          </p:nvGrpSpPr>
          <p:grpSpPr>
            <a:xfrm>
              <a:off x="7861392" y="2479240"/>
              <a:ext cx="350302" cy="318241"/>
              <a:chOff x="-62518200" y="2692475"/>
              <a:chExt cx="318225" cy="289100"/>
            </a:xfrm>
            <a:solidFill>
              <a:srgbClr val="002060"/>
            </a:solidFill>
          </p:grpSpPr>
          <p:sp>
            <p:nvSpPr>
              <p:cNvPr id="16" name="Google Shape;9356;p69">
                <a:extLst>
                  <a:ext uri="{FF2B5EF4-FFF2-40B4-BE49-F238E27FC236}">
                    <a16:creationId xmlns:a16="http://schemas.microsoft.com/office/drawing/2014/main" id="{DA1DF77A-CEB9-CE47-8BAE-B877586015E0}"/>
                  </a:ext>
                </a:extLst>
              </p:cNvPr>
              <p:cNvSpPr/>
              <p:nvPr/>
            </p:nvSpPr>
            <p:spPr>
              <a:xfrm>
                <a:off x="-62518200" y="2692475"/>
                <a:ext cx="318225" cy="289100"/>
              </a:xfrm>
              <a:custGeom>
                <a:avLst/>
                <a:gdLst/>
                <a:ahLst/>
                <a:cxnLst/>
                <a:rect l="l" t="t" r="r" b="b"/>
                <a:pathLst>
                  <a:path w="12729" h="11564" extrusionOk="0">
                    <a:moveTo>
                      <a:pt x="3750" y="851"/>
                    </a:moveTo>
                    <a:cubicBezTo>
                      <a:pt x="5420" y="851"/>
                      <a:pt x="6617" y="1513"/>
                      <a:pt x="6617" y="2112"/>
                    </a:cubicBezTo>
                    <a:cubicBezTo>
                      <a:pt x="6617" y="2679"/>
                      <a:pt x="5420" y="3309"/>
                      <a:pt x="3750" y="3309"/>
                    </a:cubicBezTo>
                    <a:cubicBezTo>
                      <a:pt x="2206" y="3309"/>
                      <a:pt x="851" y="2679"/>
                      <a:pt x="851" y="2112"/>
                    </a:cubicBezTo>
                    <a:cubicBezTo>
                      <a:pt x="851" y="1481"/>
                      <a:pt x="2112" y="851"/>
                      <a:pt x="3750" y="851"/>
                    </a:cubicBezTo>
                    <a:close/>
                    <a:moveTo>
                      <a:pt x="6617" y="3403"/>
                    </a:moveTo>
                    <a:lnTo>
                      <a:pt x="6617" y="3781"/>
                    </a:lnTo>
                    <a:cubicBezTo>
                      <a:pt x="5829" y="4222"/>
                      <a:pt x="5199" y="4884"/>
                      <a:pt x="4821" y="5672"/>
                    </a:cubicBezTo>
                    <a:cubicBezTo>
                      <a:pt x="4475" y="5766"/>
                      <a:pt x="4096" y="5766"/>
                      <a:pt x="3750" y="5766"/>
                    </a:cubicBezTo>
                    <a:cubicBezTo>
                      <a:pt x="2206" y="5766"/>
                      <a:pt x="851" y="5136"/>
                      <a:pt x="851" y="4506"/>
                    </a:cubicBezTo>
                    <a:lnTo>
                      <a:pt x="851" y="3403"/>
                    </a:lnTo>
                    <a:cubicBezTo>
                      <a:pt x="1639" y="3939"/>
                      <a:pt x="2742" y="4159"/>
                      <a:pt x="3750" y="4159"/>
                    </a:cubicBezTo>
                    <a:cubicBezTo>
                      <a:pt x="4727" y="4159"/>
                      <a:pt x="5829" y="3939"/>
                      <a:pt x="6617" y="3403"/>
                    </a:cubicBezTo>
                    <a:close/>
                    <a:moveTo>
                      <a:pt x="883" y="5913"/>
                    </a:moveTo>
                    <a:cubicBezTo>
                      <a:pt x="1396" y="6254"/>
                      <a:pt x="2361" y="6617"/>
                      <a:pt x="3750" y="6617"/>
                    </a:cubicBezTo>
                    <a:cubicBezTo>
                      <a:pt x="4033" y="6617"/>
                      <a:pt x="4254" y="6617"/>
                      <a:pt x="4538" y="6585"/>
                    </a:cubicBezTo>
                    <a:lnTo>
                      <a:pt x="4538" y="6585"/>
                    </a:lnTo>
                    <a:cubicBezTo>
                      <a:pt x="4475" y="6869"/>
                      <a:pt x="4475" y="7184"/>
                      <a:pt x="4475" y="7467"/>
                    </a:cubicBezTo>
                    <a:cubicBezTo>
                      <a:pt x="4475" y="7719"/>
                      <a:pt x="4506" y="7971"/>
                      <a:pt x="4538" y="8255"/>
                    </a:cubicBezTo>
                    <a:cubicBezTo>
                      <a:pt x="4317" y="8287"/>
                      <a:pt x="4033" y="8287"/>
                      <a:pt x="3781" y="8287"/>
                    </a:cubicBezTo>
                    <a:cubicBezTo>
                      <a:pt x="2269" y="8287"/>
                      <a:pt x="883" y="7656"/>
                      <a:pt x="883" y="7026"/>
                    </a:cubicBezTo>
                    <a:lnTo>
                      <a:pt x="883" y="5913"/>
                    </a:lnTo>
                    <a:close/>
                    <a:moveTo>
                      <a:pt x="851" y="8350"/>
                    </a:moveTo>
                    <a:cubicBezTo>
                      <a:pt x="1639" y="8917"/>
                      <a:pt x="2773" y="9106"/>
                      <a:pt x="3750" y="9106"/>
                    </a:cubicBezTo>
                    <a:cubicBezTo>
                      <a:pt x="4096" y="9106"/>
                      <a:pt x="4412" y="9074"/>
                      <a:pt x="4727" y="9043"/>
                    </a:cubicBezTo>
                    <a:cubicBezTo>
                      <a:pt x="4979" y="9547"/>
                      <a:pt x="5294" y="10019"/>
                      <a:pt x="5672" y="10397"/>
                    </a:cubicBezTo>
                    <a:cubicBezTo>
                      <a:pt x="5136" y="10649"/>
                      <a:pt x="4475" y="10775"/>
                      <a:pt x="3750" y="10775"/>
                    </a:cubicBezTo>
                    <a:cubicBezTo>
                      <a:pt x="2112" y="10775"/>
                      <a:pt x="851" y="10082"/>
                      <a:pt x="851" y="9547"/>
                    </a:cubicBezTo>
                    <a:lnTo>
                      <a:pt x="851" y="8350"/>
                    </a:lnTo>
                    <a:close/>
                    <a:moveTo>
                      <a:pt x="8570" y="4159"/>
                    </a:moveTo>
                    <a:cubicBezTo>
                      <a:pt x="10366" y="4159"/>
                      <a:pt x="11878" y="5640"/>
                      <a:pt x="11878" y="7467"/>
                    </a:cubicBezTo>
                    <a:cubicBezTo>
                      <a:pt x="11878" y="9263"/>
                      <a:pt x="10366" y="10775"/>
                      <a:pt x="8570" y="10775"/>
                    </a:cubicBezTo>
                    <a:cubicBezTo>
                      <a:pt x="6743" y="10775"/>
                      <a:pt x="5262" y="9263"/>
                      <a:pt x="5262" y="7467"/>
                    </a:cubicBezTo>
                    <a:cubicBezTo>
                      <a:pt x="5262" y="5609"/>
                      <a:pt x="6743" y="4159"/>
                      <a:pt x="8570" y="4159"/>
                    </a:cubicBezTo>
                    <a:close/>
                    <a:moveTo>
                      <a:pt x="3781" y="1"/>
                    </a:moveTo>
                    <a:cubicBezTo>
                      <a:pt x="1797" y="1"/>
                      <a:pt x="64" y="851"/>
                      <a:pt x="64" y="2112"/>
                    </a:cubicBezTo>
                    <a:lnTo>
                      <a:pt x="64" y="9547"/>
                    </a:lnTo>
                    <a:cubicBezTo>
                      <a:pt x="1" y="10082"/>
                      <a:pt x="442" y="10649"/>
                      <a:pt x="1230" y="11027"/>
                    </a:cubicBezTo>
                    <a:cubicBezTo>
                      <a:pt x="1891" y="11405"/>
                      <a:pt x="2805" y="11563"/>
                      <a:pt x="3750" y="11563"/>
                    </a:cubicBezTo>
                    <a:cubicBezTo>
                      <a:pt x="4790" y="11563"/>
                      <a:pt x="5735" y="11311"/>
                      <a:pt x="6428" y="10964"/>
                    </a:cubicBezTo>
                    <a:cubicBezTo>
                      <a:pt x="7058" y="11342"/>
                      <a:pt x="7814" y="11563"/>
                      <a:pt x="8602" y="11563"/>
                    </a:cubicBezTo>
                    <a:cubicBezTo>
                      <a:pt x="10870" y="11563"/>
                      <a:pt x="12729" y="9704"/>
                      <a:pt x="12729" y="7404"/>
                    </a:cubicBezTo>
                    <a:cubicBezTo>
                      <a:pt x="12729" y="5136"/>
                      <a:pt x="10870" y="3277"/>
                      <a:pt x="8602" y="3277"/>
                    </a:cubicBezTo>
                    <a:cubicBezTo>
                      <a:pt x="8192" y="3277"/>
                      <a:pt x="7846" y="3309"/>
                      <a:pt x="7499" y="3435"/>
                    </a:cubicBezTo>
                    <a:lnTo>
                      <a:pt x="7499" y="2049"/>
                    </a:lnTo>
                    <a:cubicBezTo>
                      <a:pt x="7499" y="1481"/>
                      <a:pt x="7058" y="914"/>
                      <a:pt x="6302" y="536"/>
                    </a:cubicBezTo>
                    <a:cubicBezTo>
                      <a:pt x="5640" y="158"/>
                      <a:pt x="4727" y="1"/>
                      <a:pt x="378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357;p69">
                <a:extLst>
                  <a:ext uri="{FF2B5EF4-FFF2-40B4-BE49-F238E27FC236}">
                    <a16:creationId xmlns:a16="http://schemas.microsoft.com/office/drawing/2014/main" id="{9452B2DE-6E36-0C46-9DD3-68241DAEA933}"/>
                  </a:ext>
                </a:extLst>
              </p:cNvPr>
              <p:cNvSpPr/>
              <p:nvPr/>
            </p:nvSpPr>
            <p:spPr>
              <a:xfrm>
                <a:off x="-62335475" y="2804325"/>
                <a:ext cx="62250" cy="146525"/>
              </a:xfrm>
              <a:custGeom>
                <a:avLst/>
                <a:gdLst/>
                <a:ahLst/>
                <a:cxnLst/>
                <a:rect l="l" t="t" r="r" b="b"/>
                <a:pathLst>
                  <a:path w="2490" h="5861" extrusionOk="0">
                    <a:moveTo>
                      <a:pt x="1261" y="0"/>
                    </a:moveTo>
                    <a:cubicBezTo>
                      <a:pt x="1009" y="0"/>
                      <a:pt x="820" y="189"/>
                      <a:pt x="820" y="410"/>
                    </a:cubicBezTo>
                    <a:lnTo>
                      <a:pt x="820" y="694"/>
                    </a:lnTo>
                    <a:cubicBezTo>
                      <a:pt x="348" y="851"/>
                      <a:pt x="1" y="1324"/>
                      <a:pt x="1" y="1891"/>
                    </a:cubicBezTo>
                    <a:cubicBezTo>
                      <a:pt x="1" y="2552"/>
                      <a:pt x="537" y="2930"/>
                      <a:pt x="978" y="3245"/>
                    </a:cubicBezTo>
                    <a:cubicBezTo>
                      <a:pt x="1293" y="3497"/>
                      <a:pt x="1639" y="3718"/>
                      <a:pt x="1639" y="3970"/>
                    </a:cubicBezTo>
                    <a:cubicBezTo>
                      <a:pt x="1671" y="4254"/>
                      <a:pt x="1482" y="4411"/>
                      <a:pt x="1261" y="4411"/>
                    </a:cubicBezTo>
                    <a:cubicBezTo>
                      <a:pt x="1009" y="4411"/>
                      <a:pt x="820" y="4191"/>
                      <a:pt x="820" y="3970"/>
                    </a:cubicBezTo>
                    <a:cubicBezTo>
                      <a:pt x="820" y="3718"/>
                      <a:pt x="631" y="3529"/>
                      <a:pt x="411" y="3529"/>
                    </a:cubicBezTo>
                    <a:cubicBezTo>
                      <a:pt x="190" y="3529"/>
                      <a:pt x="1" y="3718"/>
                      <a:pt x="1" y="3970"/>
                    </a:cubicBezTo>
                    <a:cubicBezTo>
                      <a:pt x="1" y="4506"/>
                      <a:pt x="348" y="4947"/>
                      <a:pt x="820" y="5136"/>
                    </a:cubicBezTo>
                    <a:lnTo>
                      <a:pt x="820" y="5419"/>
                    </a:lnTo>
                    <a:cubicBezTo>
                      <a:pt x="820" y="5671"/>
                      <a:pt x="1009" y="5860"/>
                      <a:pt x="1261" y="5860"/>
                    </a:cubicBezTo>
                    <a:cubicBezTo>
                      <a:pt x="1482" y="5860"/>
                      <a:pt x="1639" y="5671"/>
                      <a:pt x="1639" y="5419"/>
                    </a:cubicBezTo>
                    <a:lnTo>
                      <a:pt x="1639" y="5136"/>
                    </a:lnTo>
                    <a:cubicBezTo>
                      <a:pt x="2112" y="4978"/>
                      <a:pt x="2458" y="4506"/>
                      <a:pt x="2458" y="3970"/>
                    </a:cubicBezTo>
                    <a:cubicBezTo>
                      <a:pt x="2458" y="3308"/>
                      <a:pt x="1923" y="2899"/>
                      <a:pt x="1482" y="2584"/>
                    </a:cubicBezTo>
                    <a:cubicBezTo>
                      <a:pt x="1167" y="2363"/>
                      <a:pt x="820" y="2111"/>
                      <a:pt x="820" y="1891"/>
                    </a:cubicBezTo>
                    <a:cubicBezTo>
                      <a:pt x="820" y="1639"/>
                      <a:pt x="1009" y="1450"/>
                      <a:pt x="1261" y="1450"/>
                    </a:cubicBezTo>
                    <a:cubicBezTo>
                      <a:pt x="1482" y="1450"/>
                      <a:pt x="1639" y="1639"/>
                      <a:pt x="1639" y="1891"/>
                    </a:cubicBezTo>
                    <a:cubicBezTo>
                      <a:pt x="1639" y="2111"/>
                      <a:pt x="1860" y="2300"/>
                      <a:pt x="2049" y="2300"/>
                    </a:cubicBezTo>
                    <a:cubicBezTo>
                      <a:pt x="2269" y="2300"/>
                      <a:pt x="2490" y="2111"/>
                      <a:pt x="2490" y="1891"/>
                    </a:cubicBezTo>
                    <a:cubicBezTo>
                      <a:pt x="2490" y="1324"/>
                      <a:pt x="2112" y="883"/>
                      <a:pt x="1639" y="694"/>
                    </a:cubicBezTo>
                    <a:lnTo>
                      <a:pt x="1639" y="410"/>
                    </a:lnTo>
                    <a:cubicBezTo>
                      <a:pt x="1639" y="189"/>
                      <a:pt x="1450" y="0"/>
                      <a:pt x="126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 name="그룹 20">
            <a:extLst>
              <a:ext uri="{FF2B5EF4-FFF2-40B4-BE49-F238E27FC236}">
                <a16:creationId xmlns:a16="http://schemas.microsoft.com/office/drawing/2014/main" id="{40CF5A40-DEA9-4BF9-A9A8-574D3892091D}"/>
              </a:ext>
            </a:extLst>
          </p:cNvPr>
          <p:cNvGrpSpPr/>
          <p:nvPr/>
        </p:nvGrpSpPr>
        <p:grpSpPr>
          <a:xfrm>
            <a:off x="5476795" y="5417606"/>
            <a:ext cx="985838" cy="985838"/>
            <a:chOff x="4000283" y="5738634"/>
            <a:chExt cx="985838" cy="985838"/>
          </a:xfrm>
        </p:grpSpPr>
        <p:sp>
          <p:nvSpPr>
            <p:cNvPr id="10" name="타원 9">
              <a:extLst>
                <a:ext uri="{FF2B5EF4-FFF2-40B4-BE49-F238E27FC236}">
                  <a16:creationId xmlns:a16="http://schemas.microsoft.com/office/drawing/2014/main" id="{CC35DBFD-98F8-7145-A066-10475BFCAF9B}"/>
                </a:ext>
              </a:extLst>
            </p:cNvPr>
            <p:cNvSpPr/>
            <p:nvPr/>
          </p:nvSpPr>
          <p:spPr>
            <a:xfrm>
              <a:off x="4000283" y="5738634"/>
              <a:ext cx="985838" cy="98583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23" name="Google Shape;9438;p69">
              <a:extLst>
                <a:ext uri="{FF2B5EF4-FFF2-40B4-BE49-F238E27FC236}">
                  <a16:creationId xmlns:a16="http://schemas.microsoft.com/office/drawing/2014/main" id="{A83023C5-2CB1-EF41-B2CD-816CE9CFF79D}"/>
                </a:ext>
              </a:extLst>
            </p:cNvPr>
            <p:cNvGrpSpPr/>
            <p:nvPr/>
          </p:nvGrpSpPr>
          <p:grpSpPr>
            <a:xfrm>
              <a:off x="4318918" y="6057269"/>
              <a:ext cx="348568" cy="348568"/>
              <a:chOff x="-61783350" y="2297100"/>
              <a:chExt cx="316650" cy="316650"/>
            </a:xfrm>
            <a:solidFill>
              <a:schemeClr val="bg1">
                <a:lumMod val="95000"/>
              </a:schemeClr>
            </a:solidFill>
          </p:grpSpPr>
          <p:sp>
            <p:nvSpPr>
              <p:cNvPr id="24" name="Google Shape;9439;p69">
                <a:extLst>
                  <a:ext uri="{FF2B5EF4-FFF2-40B4-BE49-F238E27FC236}">
                    <a16:creationId xmlns:a16="http://schemas.microsoft.com/office/drawing/2014/main" id="{A4A735A0-0D12-D54A-B7E0-82FA1EE59612}"/>
                  </a:ext>
                </a:extLst>
              </p:cNvPr>
              <p:cNvSpPr/>
              <p:nvPr/>
            </p:nvSpPr>
            <p:spPr>
              <a:xfrm>
                <a:off x="-61783350" y="2297100"/>
                <a:ext cx="316650" cy="316650"/>
              </a:xfrm>
              <a:custGeom>
                <a:avLst/>
                <a:gdLst/>
                <a:ahLst/>
                <a:cxnLst/>
                <a:rect l="l" t="t" r="r" b="b"/>
                <a:pathLst>
                  <a:path w="12666" h="12666" extrusionOk="0">
                    <a:moveTo>
                      <a:pt x="379" y="0"/>
                    </a:moveTo>
                    <a:cubicBezTo>
                      <a:pt x="158" y="0"/>
                      <a:pt x="1" y="189"/>
                      <a:pt x="1" y="441"/>
                    </a:cubicBezTo>
                    <a:lnTo>
                      <a:pt x="1" y="12287"/>
                    </a:lnTo>
                    <a:cubicBezTo>
                      <a:pt x="1" y="12508"/>
                      <a:pt x="190" y="12665"/>
                      <a:pt x="379" y="12665"/>
                    </a:cubicBezTo>
                    <a:lnTo>
                      <a:pt x="12256" y="12665"/>
                    </a:lnTo>
                    <a:cubicBezTo>
                      <a:pt x="12477" y="12665"/>
                      <a:pt x="12666" y="12476"/>
                      <a:pt x="12666" y="12287"/>
                    </a:cubicBezTo>
                    <a:cubicBezTo>
                      <a:pt x="12634" y="12098"/>
                      <a:pt x="12477" y="11878"/>
                      <a:pt x="12256" y="11878"/>
                    </a:cubicBezTo>
                    <a:lnTo>
                      <a:pt x="820" y="11878"/>
                    </a:lnTo>
                    <a:lnTo>
                      <a:pt x="820" y="441"/>
                    </a:lnTo>
                    <a:cubicBezTo>
                      <a:pt x="820" y="189"/>
                      <a:pt x="631" y="0"/>
                      <a:pt x="37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9440;p69">
                <a:extLst>
                  <a:ext uri="{FF2B5EF4-FFF2-40B4-BE49-F238E27FC236}">
                    <a16:creationId xmlns:a16="http://schemas.microsoft.com/office/drawing/2014/main" id="{97704C98-63D0-0748-BD02-503B264F7337}"/>
                  </a:ext>
                </a:extLst>
              </p:cNvPr>
              <p:cNvSpPr/>
              <p:nvPr/>
            </p:nvSpPr>
            <p:spPr>
              <a:xfrm>
                <a:off x="-61742375" y="2387675"/>
                <a:ext cx="275675" cy="151250"/>
              </a:xfrm>
              <a:custGeom>
                <a:avLst/>
                <a:gdLst/>
                <a:ahLst/>
                <a:cxnLst/>
                <a:rect l="l" t="t" r="r" b="b"/>
                <a:pathLst>
                  <a:path w="11027" h="6050" extrusionOk="0">
                    <a:moveTo>
                      <a:pt x="9767" y="788"/>
                    </a:moveTo>
                    <a:cubicBezTo>
                      <a:pt x="10019" y="788"/>
                      <a:pt x="10208" y="977"/>
                      <a:pt x="10208" y="1229"/>
                    </a:cubicBezTo>
                    <a:cubicBezTo>
                      <a:pt x="10176" y="1450"/>
                      <a:pt x="10019" y="1639"/>
                      <a:pt x="9767" y="1639"/>
                    </a:cubicBezTo>
                    <a:cubicBezTo>
                      <a:pt x="9546" y="1639"/>
                      <a:pt x="9389" y="1450"/>
                      <a:pt x="9389" y="1229"/>
                    </a:cubicBezTo>
                    <a:cubicBezTo>
                      <a:pt x="9389" y="977"/>
                      <a:pt x="9578" y="788"/>
                      <a:pt x="9767" y="788"/>
                    </a:cubicBezTo>
                    <a:close/>
                    <a:moveTo>
                      <a:pt x="4001" y="1607"/>
                    </a:moveTo>
                    <a:cubicBezTo>
                      <a:pt x="4222" y="1607"/>
                      <a:pt x="4379" y="1796"/>
                      <a:pt x="4379" y="2048"/>
                    </a:cubicBezTo>
                    <a:cubicBezTo>
                      <a:pt x="4379" y="2269"/>
                      <a:pt x="4222" y="2489"/>
                      <a:pt x="4001" y="2489"/>
                    </a:cubicBezTo>
                    <a:cubicBezTo>
                      <a:pt x="3749" y="2489"/>
                      <a:pt x="3560" y="2269"/>
                      <a:pt x="3560" y="2048"/>
                    </a:cubicBezTo>
                    <a:cubicBezTo>
                      <a:pt x="3560" y="1796"/>
                      <a:pt x="3749" y="1607"/>
                      <a:pt x="4001" y="1607"/>
                    </a:cubicBezTo>
                    <a:close/>
                    <a:moveTo>
                      <a:pt x="6459" y="4128"/>
                    </a:moveTo>
                    <a:cubicBezTo>
                      <a:pt x="6679" y="4128"/>
                      <a:pt x="6900" y="4317"/>
                      <a:pt x="6900" y="4569"/>
                    </a:cubicBezTo>
                    <a:cubicBezTo>
                      <a:pt x="6868" y="4758"/>
                      <a:pt x="6711" y="4947"/>
                      <a:pt x="6459" y="4947"/>
                    </a:cubicBezTo>
                    <a:cubicBezTo>
                      <a:pt x="6238" y="4947"/>
                      <a:pt x="6081" y="4758"/>
                      <a:pt x="6081" y="4569"/>
                    </a:cubicBezTo>
                    <a:cubicBezTo>
                      <a:pt x="6081" y="4317"/>
                      <a:pt x="6270" y="4128"/>
                      <a:pt x="6459" y="4128"/>
                    </a:cubicBezTo>
                    <a:close/>
                    <a:moveTo>
                      <a:pt x="1229" y="4380"/>
                    </a:moveTo>
                    <a:cubicBezTo>
                      <a:pt x="1481" y="4380"/>
                      <a:pt x="1638" y="4569"/>
                      <a:pt x="1638" y="4789"/>
                    </a:cubicBezTo>
                    <a:cubicBezTo>
                      <a:pt x="1638" y="5041"/>
                      <a:pt x="1481" y="5230"/>
                      <a:pt x="1229" y="5230"/>
                    </a:cubicBezTo>
                    <a:cubicBezTo>
                      <a:pt x="1008" y="5230"/>
                      <a:pt x="788" y="5041"/>
                      <a:pt x="788" y="4789"/>
                    </a:cubicBezTo>
                    <a:cubicBezTo>
                      <a:pt x="788" y="4569"/>
                      <a:pt x="1008" y="4380"/>
                      <a:pt x="1229" y="4380"/>
                    </a:cubicBezTo>
                    <a:close/>
                    <a:moveTo>
                      <a:pt x="9767" y="0"/>
                    </a:moveTo>
                    <a:cubicBezTo>
                      <a:pt x="9105" y="0"/>
                      <a:pt x="8570" y="536"/>
                      <a:pt x="8570" y="1229"/>
                    </a:cubicBezTo>
                    <a:cubicBezTo>
                      <a:pt x="8570" y="1418"/>
                      <a:pt x="8601" y="1576"/>
                      <a:pt x="8664" y="1765"/>
                    </a:cubicBezTo>
                    <a:lnTo>
                      <a:pt x="7026" y="3434"/>
                    </a:lnTo>
                    <a:cubicBezTo>
                      <a:pt x="6868" y="3340"/>
                      <a:pt x="6679" y="3308"/>
                      <a:pt x="6459" y="3308"/>
                    </a:cubicBezTo>
                    <a:cubicBezTo>
                      <a:pt x="6270" y="3308"/>
                      <a:pt x="6112" y="3340"/>
                      <a:pt x="5923" y="3434"/>
                    </a:cubicBezTo>
                    <a:lnTo>
                      <a:pt x="5104" y="2584"/>
                    </a:lnTo>
                    <a:cubicBezTo>
                      <a:pt x="5167" y="2426"/>
                      <a:pt x="5199" y="2237"/>
                      <a:pt x="5199" y="2048"/>
                    </a:cubicBezTo>
                    <a:cubicBezTo>
                      <a:pt x="5199" y="1387"/>
                      <a:pt x="4663" y="788"/>
                      <a:pt x="4001" y="788"/>
                    </a:cubicBezTo>
                    <a:cubicBezTo>
                      <a:pt x="3308" y="788"/>
                      <a:pt x="2773" y="1324"/>
                      <a:pt x="2773" y="2048"/>
                    </a:cubicBezTo>
                    <a:cubicBezTo>
                      <a:pt x="2773" y="2237"/>
                      <a:pt x="2804" y="2395"/>
                      <a:pt x="2899" y="2584"/>
                    </a:cubicBezTo>
                    <a:lnTo>
                      <a:pt x="1796" y="3686"/>
                    </a:lnTo>
                    <a:cubicBezTo>
                      <a:pt x="1638" y="3623"/>
                      <a:pt x="1418" y="3592"/>
                      <a:pt x="1229" y="3592"/>
                    </a:cubicBezTo>
                    <a:cubicBezTo>
                      <a:pt x="567" y="3592"/>
                      <a:pt x="0" y="4128"/>
                      <a:pt x="0" y="4852"/>
                    </a:cubicBezTo>
                    <a:cubicBezTo>
                      <a:pt x="0" y="5514"/>
                      <a:pt x="567" y="6049"/>
                      <a:pt x="1229" y="6049"/>
                    </a:cubicBezTo>
                    <a:cubicBezTo>
                      <a:pt x="1890" y="6049"/>
                      <a:pt x="2458" y="5514"/>
                      <a:pt x="2458" y="4852"/>
                    </a:cubicBezTo>
                    <a:cubicBezTo>
                      <a:pt x="2458" y="4632"/>
                      <a:pt x="2426" y="4474"/>
                      <a:pt x="2332" y="4285"/>
                    </a:cubicBezTo>
                    <a:lnTo>
                      <a:pt x="3434" y="3182"/>
                    </a:lnTo>
                    <a:cubicBezTo>
                      <a:pt x="3592" y="3245"/>
                      <a:pt x="3781" y="3308"/>
                      <a:pt x="4001" y="3308"/>
                    </a:cubicBezTo>
                    <a:cubicBezTo>
                      <a:pt x="4190" y="3308"/>
                      <a:pt x="4348" y="3277"/>
                      <a:pt x="4537" y="3182"/>
                    </a:cubicBezTo>
                    <a:lnTo>
                      <a:pt x="5356" y="4001"/>
                    </a:lnTo>
                    <a:cubicBezTo>
                      <a:pt x="5293" y="4159"/>
                      <a:pt x="5262" y="4348"/>
                      <a:pt x="5262" y="4569"/>
                    </a:cubicBezTo>
                    <a:cubicBezTo>
                      <a:pt x="5262" y="5230"/>
                      <a:pt x="5797" y="5766"/>
                      <a:pt x="6459" y="5766"/>
                    </a:cubicBezTo>
                    <a:cubicBezTo>
                      <a:pt x="7152" y="5766"/>
                      <a:pt x="7687" y="5230"/>
                      <a:pt x="7687" y="4569"/>
                    </a:cubicBezTo>
                    <a:cubicBezTo>
                      <a:pt x="7687" y="4348"/>
                      <a:pt x="7656" y="4191"/>
                      <a:pt x="7561" y="4001"/>
                    </a:cubicBezTo>
                    <a:lnTo>
                      <a:pt x="9231" y="2363"/>
                    </a:lnTo>
                    <a:cubicBezTo>
                      <a:pt x="9389" y="2426"/>
                      <a:pt x="9578" y="2489"/>
                      <a:pt x="9767" y="2489"/>
                    </a:cubicBezTo>
                    <a:cubicBezTo>
                      <a:pt x="10460" y="2489"/>
                      <a:pt x="11027" y="1922"/>
                      <a:pt x="11027" y="1229"/>
                    </a:cubicBezTo>
                    <a:cubicBezTo>
                      <a:pt x="10995" y="536"/>
                      <a:pt x="10460" y="0"/>
                      <a:pt x="976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TextBox 2">
            <a:extLst>
              <a:ext uri="{FF2B5EF4-FFF2-40B4-BE49-F238E27FC236}">
                <a16:creationId xmlns:a16="http://schemas.microsoft.com/office/drawing/2014/main" id="{943A6658-CDC7-CA46-B6F1-494FA0626969}"/>
              </a:ext>
            </a:extLst>
          </p:cNvPr>
          <p:cNvSpPr txBox="1"/>
          <p:nvPr/>
        </p:nvSpPr>
        <p:spPr>
          <a:xfrm>
            <a:off x="6738652" y="787031"/>
            <a:ext cx="3005566" cy="369332"/>
          </a:xfrm>
          <a:prstGeom prst="rect">
            <a:avLst/>
          </a:prstGeom>
          <a:noFill/>
        </p:spPr>
        <p:txBody>
          <a:bodyPr wrap="none" rtlCol="0">
            <a:spAutoFit/>
          </a:bodyPr>
          <a:lstStyle/>
          <a:p>
            <a:r>
              <a:rPr kumimoji="1" lang="en-US" altLang="ko-KR" dirty="0">
                <a:latin typeface="Bell MT" panose="02020503060305020303" pitchFamily="18" charset="0"/>
              </a:rPr>
              <a:t>Everyday is </a:t>
            </a:r>
            <a:r>
              <a:rPr kumimoji="1" lang="en-US" altLang="ko-KR">
                <a:latin typeface="Bell MT" panose="02020503060305020303" pitchFamily="18" charset="0"/>
              </a:rPr>
              <a:t>a new </a:t>
            </a:r>
            <a:r>
              <a:rPr kumimoji="1" lang="en-US" altLang="ko-KR" dirty="0">
                <a:latin typeface="Bell MT" panose="02020503060305020303" pitchFamily="18" charset="0"/>
              </a:rPr>
              <a:t>beginning.</a:t>
            </a:r>
            <a:endParaRPr kumimoji="1" lang="ko-KR" altLang="en-US" dirty="0">
              <a:latin typeface="Bell MT" panose="02020503060305020303" pitchFamily="18" charset="0"/>
            </a:endParaRPr>
          </a:p>
        </p:txBody>
      </p:sp>
      <p:sp>
        <p:nvSpPr>
          <p:cNvPr id="4" name="TextBox 3">
            <a:extLst>
              <a:ext uri="{FF2B5EF4-FFF2-40B4-BE49-F238E27FC236}">
                <a16:creationId xmlns:a16="http://schemas.microsoft.com/office/drawing/2014/main" id="{7B2685E6-4CA7-F245-BB93-4AD718E04D0B}"/>
              </a:ext>
            </a:extLst>
          </p:cNvPr>
          <p:cNvSpPr txBox="1"/>
          <p:nvPr/>
        </p:nvSpPr>
        <p:spPr>
          <a:xfrm>
            <a:off x="6891595" y="5754013"/>
            <a:ext cx="3737818" cy="369332"/>
          </a:xfrm>
          <a:prstGeom prst="rect">
            <a:avLst/>
          </a:prstGeom>
          <a:noFill/>
        </p:spPr>
        <p:txBody>
          <a:bodyPr wrap="none" rtlCol="0">
            <a:spAutoFit/>
          </a:bodyPr>
          <a:lstStyle/>
          <a:p>
            <a:r>
              <a:rPr kumimoji="1" lang="en-US" altLang="ko-KR" dirty="0">
                <a:latin typeface="Bell MT" panose="02020503060305020303" pitchFamily="18" charset="0"/>
              </a:rPr>
              <a:t>Work hard, Dream big, Never give up</a:t>
            </a:r>
            <a:endParaRPr kumimoji="1" lang="ko-KR" altLang="en-US" dirty="0">
              <a:latin typeface="Bell MT" panose="02020503060305020303" pitchFamily="18" charset="0"/>
            </a:endParaRPr>
          </a:p>
        </p:txBody>
      </p:sp>
      <p:sp>
        <p:nvSpPr>
          <p:cNvPr id="31" name="TextBox 30">
            <a:extLst>
              <a:ext uri="{FF2B5EF4-FFF2-40B4-BE49-F238E27FC236}">
                <a16:creationId xmlns:a16="http://schemas.microsoft.com/office/drawing/2014/main" id="{F9369A06-A675-F246-BEBA-57819DFA45DD}"/>
              </a:ext>
            </a:extLst>
          </p:cNvPr>
          <p:cNvSpPr txBox="1"/>
          <p:nvPr/>
        </p:nvSpPr>
        <p:spPr>
          <a:xfrm>
            <a:off x="7241909" y="4210205"/>
            <a:ext cx="3459217" cy="369332"/>
          </a:xfrm>
          <a:prstGeom prst="rect">
            <a:avLst/>
          </a:prstGeom>
          <a:noFill/>
        </p:spPr>
        <p:txBody>
          <a:bodyPr wrap="none" rtlCol="0">
            <a:spAutoFit/>
          </a:bodyPr>
          <a:lstStyle/>
          <a:p>
            <a:r>
              <a:rPr kumimoji="1" lang="en-US" altLang="ko-KR" dirty="0">
                <a:latin typeface="Bell MT" panose="02020503060305020303" pitchFamily="18" charset="0"/>
              </a:rPr>
              <a:t>Smile! a brand new day awaits you.</a:t>
            </a:r>
            <a:endParaRPr kumimoji="1" lang="ko-KR" altLang="en-US" dirty="0">
              <a:latin typeface="Bell MT" panose="02020503060305020303" pitchFamily="18" charset="0"/>
            </a:endParaRPr>
          </a:p>
        </p:txBody>
      </p:sp>
      <p:sp>
        <p:nvSpPr>
          <p:cNvPr id="32" name="TextBox 31">
            <a:extLst>
              <a:ext uri="{FF2B5EF4-FFF2-40B4-BE49-F238E27FC236}">
                <a16:creationId xmlns:a16="http://schemas.microsoft.com/office/drawing/2014/main" id="{D2278970-DA95-CC41-BDF3-458EAB1FE759}"/>
              </a:ext>
            </a:extLst>
          </p:cNvPr>
          <p:cNvSpPr txBox="1"/>
          <p:nvPr/>
        </p:nvSpPr>
        <p:spPr>
          <a:xfrm>
            <a:off x="7352985" y="2315637"/>
            <a:ext cx="2132315" cy="369332"/>
          </a:xfrm>
          <a:prstGeom prst="rect">
            <a:avLst/>
          </a:prstGeom>
          <a:noFill/>
        </p:spPr>
        <p:txBody>
          <a:bodyPr wrap="none" rtlCol="0">
            <a:spAutoFit/>
          </a:bodyPr>
          <a:lstStyle/>
          <a:p>
            <a:r>
              <a:rPr kumimoji="1" lang="en-US" altLang="ko-KR" dirty="0">
                <a:latin typeface="Bell MT" panose="02020503060305020303" pitchFamily="18" charset="0"/>
              </a:rPr>
              <a:t>Success is a decision.</a:t>
            </a:r>
            <a:endParaRPr kumimoji="1" lang="ko-KR" altLang="en-US" dirty="0">
              <a:latin typeface="Bell MT" panose="02020503060305020303" pitchFamily="18" charset="0"/>
            </a:endParaRPr>
          </a:p>
        </p:txBody>
      </p:sp>
      <p:grpSp>
        <p:nvGrpSpPr>
          <p:cNvPr id="20" name="그룹 19">
            <a:extLst>
              <a:ext uri="{FF2B5EF4-FFF2-40B4-BE49-F238E27FC236}">
                <a16:creationId xmlns:a16="http://schemas.microsoft.com/office/drawing/2014/main" id="{59739EC3-10D7-4BE5-8AD6-00537B735F3A}"/>
              </a:ext>
            </a:extLst>
          </p:cNvPr>
          <p:cNvGrpSpPr/>
          <p:nvPr/>
        </p:nvGrpSpPr>
        <p:grpSpPr>
          <a:xfrm>
            <a:off x="6039472" y="3911536"/>
            <a:ext cx="985838" cy="985838"/>
            <a:chOff x="7571964" y="3860343"/>
            <a:chExt cx="985838" cy="985838"/>
          </a:xfrm>
        </p:grpSpPr>
        <p:sp>
          <p:nvSpPr>
            <p:cNvPr id="9" name="타원 8">
              <a:extLst>
                <a:ext uri="{FF2B5EF4-FFF2-40B4-BE49-F238E27FC236}">
                  <a16:creationId xmlns:a16="http://schemas.microsoft.com/office/drawing/2014/main" id="{1FB59AA8-A456-F04D-9F40-250A289BBD22}"/>
                </a:ext>
              </a:extLst>
            </p:cNvPr>
            <p:cNvSpPr/>
            <p:nvPr/>
          </p:nvSpPr>
          <p:spPr>
            <a:xfrm>
              <a:off x="7571964" y="3860343"/>
              <a:ext cx="985838" cy="98583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4" name="Google Shape;9283;p69">
              <a:extLst>
                <a:ext uri="{FF2B5EF4-FFF2-40B4-BE49-F238E27FC236}">
                  <a16:creationId xmlns:a16="http://schemas.microsoft.com/office/drawing/2014/main" id="{1CA7228F-8531-204B-B0DE-5D02A3336538}"/>
                </a:ext>
              </a:extLst>
            </p:cNvPr>
            <p:cNvSpPr/>
            <p:nvPr/>
          </p:nvSpPr>
          <p:spPr>
            <a:xfrm>
              <a:off x="7884665" y="4178180"/>
              <a:ext cx="354375" cy="350164"/>
            </a:xfrm>
            <a:custGeom>
              <a:avLst/>
              <a:gdLst/>
              <a:ahLst/>
              <a:cxnLst/>
              <a:rect l="l" t="t" r="r" b="b"/>
              <a:pathLst>
                <a:path w="12877" h="12724" extrusionOk="0">
                  <a:moveTo>
                    <a:pt x="10492" y="1603"/>
                  </a:moveTo>
                  <a:lnTo>
                    <a:pt x="10429" y="1855"/>
                  </a:lnTo>
                  <a:cubicBezTo>
                    <a:pt x="10429" y="1981"/>
                    <a:pt x="10492" y="2138"/>
                    <a:pt x="10555" y="2201"/>
                  </a:cubicBezTo>
                  <a:cubicBezTo>
                    <a:pt x="10649" y="2296"/>
                    <a:pt x="10807" y="2327"/>
                    <a:pt x="10901" y="2327"/>
                  </a:cubicBezTo>
                  <a:lnTo>
                    <a:pt x="11153" y="2296"/>
                  </a:lnTo>
                  <a:lnTo>
                    <a:pt x="10492" y="2957"/>
                  </a:lnTo>
                  <a:lnTo>
                    <a:pt x="9736" y="3083"/>
                  </a:lnTo>
                  <a:lnTo>
                    <a:pt x="9799" y="2296"/>
                  </a:lnTo>
                  <a:lnTo>
                    <a:pt x="10492" y="1603"/>
                  </a:lnTo>
                  <a:close/>
                  <a:moveTo>
                    <a:pt x="6270" y="6108"/>
                  </a:moveTo>
                  <a:cubicBezTo>
                    <a:pt x="6396" y="6108"/>
                    <a:pt x="6459" y="6139"/>
                    <a:pt x="6554" y="6234"/>
                  </a:cubicBezTo>
                  <a:cubicBezTo>
                    <a:pt x="6617" y="6265"/>
                    <a:pt x="6648" y="6391"/>
                    <a:pt x="6648" y="6486"/>
                  </a:cubicBezTo>
                  <a:cubicBezTo>
                    <a:pt x="6648" y="6738"/>
                    <a:pt x="6459" y="6927"/>
                    <a:pt x="6270" y="6927"/>
                  </a:cubicBezTo>
                  <a:cubicBezTo>
                    <a:pt x="6081" y="6927"/>
                    <a:pt x="5861" y="6738"/>
                    <a:pt x="5861" y="6486"/>
                  </a:cubicBezTo>
                  <a:cubicBezTo>
                    <a:pt x="5861" y="6265"/>
                    <a:pt x="6081" y="6108"/>
                    <a:pt x="6270" y="6108"/>
                  </a:cubicBezTo>
                  <a:close/>
                  <a:moveTo>
                    <a:pt x="6176" y="4375"/>
                  </a:moveTo>
                  <a:cubicBezTo>
                    <a:pt x="6617" y="4375"/>
                    <a:pt x="7026" y="4501"/>
                    <a:pt x="7341" y="4722"/>
                  </a:cubicBezTo>
                  <a:lnTo>
                    <a:pt x="6743" y="5320"/>
                  </a:lnTo>
                  <a:cubicBezTo>
                    <a:pt x="6617" y="5289"/>
                    <a:pt x="6428" y="5226"/>
                    <a:pt x="6239" y="5226"/>
                  </a:cubicBezTo>
                  <a:cubicBezTo>
                    <a:pt x="5546" y="5226"/>
                    <a:pt x="5010" y="5793"/>
                    <a:pt x="5010" y="6454"/>
                  </a:cubicBezTo>
                  <a:cubicBezTo>
                    <a:pt x="5010" y="7116"/>
                    <a:pt x="5546" y="7715"/>
                    <a:pt x="6239" y="7715"/>
                  </a:cubicBezTo>
                  <a:cubicBezTo>
                    <a:pt x="6900" y="7715"/>
                    <a:pt x="7467" y="7147"/>
                    <a:pt x="7467" y="6454"/>
                  </a:cubicBezTo>
                  <a:cubicBezTo>
                    <a:pt x="7467" y="6265"/>
                    <a:pt x="7404" y="6108"/>
                    <a:pt x="7341" y="5887"/>
                  </a:cubicBezTo>
                  <a:lnTo>
                    <a:pt x="7908" y="5320"/>
                  </a:lnTo>
                  <a:cubicBezTo>
                    <a:pt x="8160" y="5635"/>
                    <a:pt x="8286" y="6013"/>
                    <a:pt x="8286" y="6454"/>
                  </a:cubicBezTo>
                  <a:cubicBezTo>
                    <a:pt x="8286" y="7588"/>
                    <a:pt x="7341" y="8534"/>
                    <a:pt x="6176" y="8534"/>
                  </a:cubicBezTo>
                  <a:cubicBezTo>
                    <a:pt x="5041" y="8534"/>
                    <a:pt x="4096" y="7588"/>
                    <a:pt x="4096" y="6454"/>
                  </a:cubicBezTo>
                  <a:cubicBezTo>
                    <a:pt x="4096" y="5320"/>
                    <a:pt x="5041" y="4375"/>
                    <a:pt x="6176" y="4375"/>
                  </a:cubicBezTo>
                  <a:close/>
                  <a:moveTo>
                    <a:pt x="6239" y="2800"/>
                  </a:moveTo>
                  <a:cubicBezTo>
                    <a:pt x="7089" y="2800"/>
                    <a:pt x="7908" y="3115"/>
                    <a:pt x="8539" y="3619"/>
                  </a:cubicBezTo>
                  <a:lnTo>
                    <a:pt x="7971" y="4217"/>
                  </a:lnTo>
                  <a:cubicBezTo>
                    <a:pt x="7499" y="3839"/>
                    <a:pt x="6869" y="3619"/>
                    <a:pt x="6239" y="3619"/>
                  </a:cubicBezTo>
                  <a:cubicBezTo>
                    <a:pt x="4600" y="3619"/>
                    <a:pt x="3309" y="4911"/>
                    <a:pt x="3309" y="6486"/>
                  </a:cubicBezTo>
                  <a:cubicBezTo>
                    <a:pt x="3309" y="8124"/>
                    <a:pt x="4632" y="9416"/>
                    <a:pt x="6239" y="9416"/>
                  </a:cubicBezTo>
                  <a:cubicBezTo>
                    <a:pt x="7845" y="9416"/>
                    <a:pt x="9137" y="8124"/>
                    <a:pt x="9137" y="6486"/>
                  </a:cubicBezTo>
                  <a:cubicBezTo>
                    <a:pt x="9137" y="5856"/>
                    <a:pt x="8948" y="5226"/>
                    <a:pt x="8539" y="4753"/>
                  </a:cubicBezTo>
                  <a:lnTo>
                    <a:pt x="9137" y="4154"/>
                  </a:lnTo>
                  <a:cubicBezTo>
                    <a:pt x="9641" y="4816"/>
                    <a:pt x="9956" y="5604"/>
                    <a:pt x="9956" y="6486"/>
                  </a:cubicBezTo>
                  <a:cubicBezTo>
                    <a:pt x="9956" y="8534"/>
                    <a:pt x="8318" y="10235"/>
                    <a:pt x="6239" y="10235"/>
                  </a:cubicBezTo>
                  <a:cubicBezTo>
                    <a:pt x="4191" y="10235"/>
                    <a:pt x="2490" y="8597"/>
                    <a:pt x="2490" y="6486"/>
                  </a:cubicBezTo>
                  <a:cubicBezTo>
                    <a:pt x="2490" y="4438"/>
                    <a:pt x="4128" y="2800"/>
                    <a:pt x="6239" y="2800"/>
                  </a:cubicBezTo>
                  <a:close/>
                  <a:moveTo>
                    <a:pt x="6270" y="1130"/>
                  </a:moveTo>
                  <a:cubicBezTo>
                    <a:pt x="7247" y="1130"/>
                    <a:pt x="8223" y="1414"/>
                    <a:pt x="9074" y="1918"/>
                  </a:cubicBezTo>
                  <a:cubicBezTo>
                    <a:pt x="9074" y="1949"/>
                    <a:pt x="9011" y="2012"/>
                    <a:pt x="9011" y="2044"/>
                  </a:cubicBezTo>
                  <a:lnTo>
                    <a:pt x="8917" y="2831"/>
                  </a:lnTo>
                  <a:cubicBezTo>
                    <a:pt x="8160" y="2296"/>
                    <a:pt x="7247" y="1981"/>
                    <a:pt x="6270" y="1981"/>
                  </a:cubicBezTo>
                  <a:cubicBezTo>
                    <a:pt x="3750" y="1981"/>
                    <a:pt x="1733" y="4028"/>
                    <a:pt x="1733" y="6486"/>
                  </a:cubicBezTo>
                  <a:cubicBezTo>
                    <a:pt x="1733" y="9006"/>
                    <a:pt x="3781" y="11054"/>
                    <a:pt x="6270" y="11054"/>
                  </a:cubicBezTo>
                  <a:cubicBezTo>
                    <a:pt x="8759" y="11054"/>
                    <a:pt x="10807" y="9006"/>
                    <a:pt x="10807" y="6486"/>
                  </a:cubicBezTo>
                  <a:cubicBezTo>
                    <a:pt x="10807" y="5509"/>
                    <a:pt x="10492" y="4596"/>
                    <a:pt x="9925" y="3871"/>
                  </a:cubicBezTo>
                  <a:lnTo>
                    <a:pt x="10712" y="3745"/>
                  </a:lnTo>
                  <a:cubicBezTo>
                    <a:pt x="10744" y="3745"/>
                    <a:pt x="10807" y="3745"/>
                    <a:pt x="10838" y="3713"/>
                  </a:cubicBezTo>
                  <a:cubicBezTo>
                    <a:pt x="11342" y="4533"/>
                    <a:pt x="11626" y="5478"/>
                    <a:pt x="11626" y="6486"/>
                  </a:cubicBezTo>
                  <a:cubicBezTo>
                    <a:pt x="11626" y="9447"/>
                    <a:pt x="9232" y="11873"/>
                    <a:pt x="6270" y="11873"/>
                  </a:cubicBezTo>
                  <a:cubicBezTo>
                    <a:pt x="3309" y="11873"/>
                    <a:pt x="914" y="9479"/>
                    <a:pt x="914" y="6486"/>
                  </a:cubicBezTo>
                  <a:cubicBezTo>
                    <a:pt x="914" y="3524"/>
                    <a:pt x="3309" y="1130"/>
                    <a:pt x="6270" y="1130"/>
                  </a:cubicBezTo>
                  <a:close/>
                  <a:moveTo>
                    <a:pt x="11030" y="0"/>
                  </a:moveTo>
                  <a:cubicBezTo>
                    <a:pt x="10930" y="0"/>
                    <a:pt x="10829" y="37"/>
                    <a:pt x="10744" y="122"/>
                  </a:cubicBezTo>
                  <a:lnTo>
                    <a:pt x="9610" y="1256"/>
                  </a:lnTo>
                  <a:cubicBezTo>
                    <a:pt x="8602" y="594"/>
                    <a:pt x="7467" y="279"/>
                    <a:pt x="6239" y="279"/>
                  </a:cubicBezTo>
                  <a:cubicBezTo>
                    <a:pt x="2805" y="279"/>
                    <a:pt x="1" y="3020"/>
                    <a:pt x="1" y="6486"/>
                  </a:cubicBezTo>
                  <a:cubicBezTo>
                    <a:pt x="1" y="9920"/>
                    <a:pt x="2773" y="12724"/>
                    <a:pt x="6239" y="12724"/>
                  </a:cubicBezTo>
                  <a:cubicBezTo>
                    <a:pt x="9641" y="12724"/>
                    <a:pt x="12445" y="9951"/>
                    <a:pt x="12445" y="6486"/>
                  </a:cubicBezTo>
                  <a:cubicBezTo>
                    <a:pt x="12445" y="5289"/>
                    <a:pt x="12099" y="4123"/>
                    <a:pt x="11468" y="3115"/>
                  </a:cubicBezTo>
                  <a:lnTo>
                    <a:pt x="12603" y="1981"/>
                  </a:lnTo>
                  <a:cubicBezTo>
                    <a:pt x="12877" y="1706"/>
                    <a:pt x="12650" y="1255"/>
                    <a:pt x="12292" y="1255"/>
                  </a:cubicBezTo>
                  <a:cubicBezTo>
                    <a:pt x="12280" y="1255"/>
                    <a:pt x="12268" y="1255"/>
                    <a:pt x="12256" y="1256"/>
                  </a:cubicBezTo>
                  <a:lnTo>
                    <a:pt x="11342" y="1382"/>
                  </a:lnTo>
                  <a:lnTo>
                    <a:pt x="11468" y="468"/>
                  </a:lnTo>
                  <a:cubicBezTo>
                    <a:pt x="11491" y="203"/>
                    <a:pt x="11265" y="0"/>
                    <a:pt x="11030" y="0"/>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745007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BE5B99FE-DB3D-4918-8B75-C9E0AB02572F}"/>
              </a:ext>
            </a:extLst>
          </p:cNvPr>
          <p:cNvSpPr/>
          <p:nvPr/>
        </p:nvSpPr>
        <p:spPr>
          <a:xfrm>
            <a:off x="725214" y="4708634"/>
            <a:ext cx="5054039" cy="163961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8" name="직사각형 7">
            <a:extLst>
              <a:ext uri="{FF2B5EF4-FFF2-40B4-BE49-F238E27FC236}">
                <a16:creationId xmlns:a16="http://schemas.microsoft.com/office/drawing/2014/main" id="{D875CD52-DCEE-4A78-9DF6-3F9D00CAF5A3}"/>
              </a:ext>
            </a:extLst>
          </p:cNvPr>
          <p:cNvSpPr/>
          <p:nvPr/>
        </p:nvSpPr>
        <p:spPr>
          <a:xfrm>
            <a:off x="6412748" y="4708634"/>
            <a:ext cx="5054039" cy="163961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 name="TextBox 1">
            <a:extLst>
              <a:ext uri="{FF2B5EF4-FFF2-40B4-BE49-F238E27FC236}">
                <a16:creationId xmlns:a16="http://schemas.microsoft.com/office/drawing/2014/main" id="{9E84B54D-E6E7-9F4B-9BCF-7CE026277A0D}"/>
              </a:ext>
            </a:extLst>
          </p:cNvPr>
          <p:cNvSpPr txBox="1"/>
          <p:nvPr/>
        </p:nvSpPr>
        <p:spPr>
          <a:xfrm>
            <a:off x="828004" y="4873214"/>
            <a:ext cx="4754879" cy="1200329"/>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Never think hard about the PAST, It brings tears. Don’t think more about the FUTURE, It brings fears. Live this moment with a smile, It brings cheers. </a:t>
            </a:r>
            <a:endParaRPr kumimoji="1" lang="ko-KR" altLang="en-US"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889E851E-CE01-CA40-89A8-E703CA641D49}"/>
              </a:ext>
            </a:extLst>
          </p:cNvPr>
          <p:cNvSpPr txBox="1"/>
          <p:nvPr/>
        </p:nvSpPr>
        <p:spPr>
          <a:xfrm>
            <a:off x="6576462" y="4873214"/>
            <a:ext cx="4534252" cy="646331"/>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Listen to your dreams. Follow your heart. Do what you love. Enjoy life. And expect miracles.</a:t>
            </a:r>
            <a:endParaRPr kumimoji="1" lang="ko-KR" altLang="en-US" dirty="0">
              <a:solidFill>
                <a:schemeClr val="bg1"/>
              </a:solidFill>
              <a:latin typeface="Bell MT" panose="02020503060305020303" pitchFamily="18" charset="0"/>
            </a:endParaRPr>
          </a:p>
        </p:txBody>
      </p:sp>
      <p:grpSp>
        <p:nvGrpSpPr>
          <p:cNvPr id="4" name="그룹 3">
            <a:extLst>
              <a:ext uri="{FF2B5EF4-FFF2-40B4-BE49-F238E27FC236}">
                <a16:creationId xmlns:a16="http://schemas.microsoft.com/office/drawing/2014/main" id="{E2149032-11BC-42D1-8F85-E916C13F8CFE}"/>
              </a:ext>
            </a:extLst>
          </p:cNvPr>
          <p:cNvGrpSpPr/>
          <p:nvPr/>
        </p:nvGrpSpPr>
        <p:grpSpPr>
          <a:xfrm>
            <a:off x="725214" y="992920"/>
            <a:ext cx="10741573" cy="3373859"/>
            <a:chOff x="651641" y="992920"/>
            <a:chExt cx="10741573" cy="3373859"/>
          </a:xfrm>
        </p:grpSpPr>
        <p:pic>
          <p:nvPicPr>
            <p:cNvPr id="5" name="그림 4">
              <a:extLst>
                <a:ext uri="{FF2B5EF4-FFF2-40B4-BE49-F238E27FC236}">
                  <a16:creationId xmlns:a16="http://schemas.microsoft.com/office/drawing/2014/main" id="{A44D75D4-9E92-4C14-A8AE-FD40C6028E01}"/>
                </a:ext>
              </a:extLst>
            </p:cNvPr>
            <p:cNvPicPr>
              <a:picLocks noChangeAspect="1"/>
            </p:cNvPicPr>
            <p:nvPr userDrawn="1"/>
          </p:nvPicPr>
          <p:blipFill>
            <a:blip r:embed="rId2"/>
            <a:stretch>
              <a:fillRect/>
            </a:stretch>
          </p:blipFill>
          <p:spPr>
            <a:xfrm>
              <a:off x="6339174" y="992920"/>
              <a:ext cx="5054040" cy="3373859"/>
            </a:xfrm>
            <a:prstGeom prst="rect">
              <a:avLst/>
            </a:prstGeom>
          </p:spPr>
        </p:pic>
        <p:pic>
          <p:nvPicPr>
            <p:cNvPr id="6" name="그림 5">
              <a:extLst>
                <a:ext uri="{FF2B5EF4-FFF2-40B4-BE49-F238E27FC236}">
                  <a16:creationId xmlns:a16="http://schemas.microsoft.com/office/drawing/2014/main" id="{3D33CA87-CD99-4842-83D2-99E9D4B6EC6B}"/>
                </a:ext>
              </a:extLst>
            </p:cNvPr>
            <p:cNvPicPr>
              <a:picLocks noChangeAspect="1"/>
            </p:cNvPicPr>
            <p:nvPr userDrawn="1"/>
          </p:nvPicPr>
          <p:blipFill>
            <a:blip r:embed="rId3"/>
            <a:stretch>
              <a:fillRect/>
            </a:stretch>
          </p:blipFill>
          <p:spPr>
            <a:xfrm>
              <a:off x="651641" y="996515"/>
              <a:ext cx="5054039" cy="3366668"/>
            </a:xfrm>
            <a:prstGeom prst="rect">
              <a:avLst/>
            </a:prstGeom>
          </p:spPr>
        </p:pic>
      </p:grpSp>
    </p:spTree>
    <p:extLst>
      <p:ext uri="{BB962C8B-B14F-4D97-AF65-F5344CB8AC3E}">
        <p14:creationId xmlns:p14="http://schemas.microsoft.com/office/powerpoint/2010/main" val="1867955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차트 1">
            <a:extLst>
              <a:ext uri="{FF2B5EF4-FFF2-40B4-BE49-F238E27FC236}">
                <a16:creationId xmlns:a16="http://schemas.microsoft.com/office/drawing/2014/main" id="{A4BB3817-B6EF-D84F-92B6-B842CAD4EDEE}"/>
              </a:ext>
            </a:extLst>
          </p:cNvPr>
          <p:cNvGraphicFramePr/>
          <p:nvPr>
            <p:extLst>
              <p:ext uri="{D42A27DB-BD31-4B8C-83A1-F6EECF244321}">
                <p14:modId xmlns:p14="http://schemas.microsoft.com/office/powerpoint/2010/main" val="2943989835"/>
              </p:ext>
            </p:extLst>
          </p:nvPr>
        </p:nvGraphicFramePr>
        <p:xfrm>
          <a:off x="340706" y="1247633"/>
          <a:ext cx="6144761" cy="511392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CFF76A3-3951-064C-8129-A21EDC31D85E}"/>
              </a:ext>
            </a:extLst>
          </p:cNvPr>
          <p:cNvSpPr txBox="1"/>
          <p:nvPr/>
        </p:nvSpPr>
        <p:spPr>
          <a:xfrm>
            <a:off x="7842326" y="3065929"/>
            <a:ext cx="4141694"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Life is like a book. Some chapters are sad, some are happy, and some are exciting, but if you never turn the page, you will never know what the next chapter has in store for you. </a:t>
            </a:r>
            <a:endParaRPr kumimoji="1" lang="ko-KR" altLang="en-US" dirty="0">
              <a:solidFill>
                <a:schemeClr val="bg1"/>
              </a:solidFill>
              <a:latin typeface="Bell MT" panose="02020503060305020303" pitchFamily="18" charset="0"/>
            </a:endParaRPr>
          </a:p>
        </p:txBody>
      </p:sp>
      <p:sp>
        <p:nvSpPr>
          <p:cNvPr id="6" name="TextBox 5">
            <a:extLst>
              <a:ext uri="{FF2B5EF4-FFF2-40B4-BE49-F238E27FC236}">
                <a16:creationId xmlns:a16="http://schemas.microsoft.com/office/drawing/2014/main" id="{B0766572-974D-CD46-879E-AB7CDE3F0448}"/>
              </a:ext>
            </a:extLst>
          </p:cNvPr>
          <p:cNvSpPr txBox="1"/>
          <p:nvPr/>
        </p:nvSpPr>
        <p:spPr>
          <a:xfrm>
            <a:off x="8611859" y="2212630"/>
            <a:ext cx="1348767" cy="477054"/>
          </a:xfrm>
          <a:prstGeom prst="rect">
            <a:avLst/>
          </a:prstGeom>
          <a:noFill/>
        </p:spPr>
        <p:txBody>
          <a:bodyPr wrap="none" rtlCol="0">
            <a:spAutoFit/>
          </a:bodyPr>
          <a:lstStyle/>
          <a:p>
            <a:r>
              <a:rPr kumimoji="1" lang="en-US" altLang="ko-KR" sz="2500" b="1">
                <a:solidFill>
                  <a:schemeClr val="bg1"/>
                </a:solidFill>
                <a:latin typeface="Bell MT" panose="02020503060305020303" pitchFamily="18" charset="0"/>
              </a:rPr>
              <a:t>Analysis</a:t>
            </a:r>
            <a:endParaRPr kumimoji="1" lang="ko-KR" altLang="en-US" sz="25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3748652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3">
            <a:extLst>
              <a:ext uri="{FF2B5EF4-FFF2-40B4-BE49-F238E27FC236}">
                <a16:creationId xmlns:a16="http://schemas.microsoft.com/office/drawing/2014/main" id="{F3BD7A2E-DEE2-46B5-A55D-45C80A364D07}"/>
              </a:ext>
            </a:extLst>
          </p:cNvPr>
          <p:cNvPicPr>
            <a:picLocks noChangeAspect="1"/>
          </p:cNvPicPr>
          <p:nvPr/>
        </p:nvPicPr>
        <p:blipFill>
          <a:blip r:embed="rId2"/>
          <a:stretch>
            <a:fillRect/>
          </a:stretch>
        </p:blipFill>
        <p:spPr>
          <a:xfrm>
            <a:off x="5435707" y="1204091"/>
            <a:ext cx="6257452" cy="4618640"/>
          </a:xfrm>
          <a:prstGeom prst="rect">
            <a:avLst/>
          </a:prstGeom>
        </p:spPr>
      </p:pic>
      <p:sp>
        <p:nvSpPr>
          <p:cNvPr id="5" name="직사각형 4">
            <a:extLst>
              <a:ext uri="{FF2B5EF4-FFF2-40B4-BE49-F238E27FC236}">
                <a16:creationId xmlns:a16="http://schemas.microsoft.com/office/drawing/2014/main" id="{EAB8AFF5-B058-457D-8D87-6EEA01E89A80}"/>
              </a:ext>
            </a:extLst>
          </p:cNvPr>
          <p:cNvSpPr/>
          <p:nvPr/>
        </p:nvSpPr>
        <p:spPr>
          <a:xfrm>
            <a:off x="401252" y="1204091"/>
            <a:ext cx="5034455" cy="4618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 name="TextBox 1">
            <a:extLst>
              <a:ext uri="{FF2B5EF4-FFF2-40B4-BE49-F238E27FC236}">
                <a16:creationId xmlns:a16="http://schemas.microsoft.com/office/drawing/2014/main" id="{C799FF97-9AFC-D445-B793-E56986BD76BF}"/>
              </a:ext>
            </a:extLst>
          </p:cNvPr>
          <p:cNvSpPr txBox="1"/>
          <p:nvPr/>
        </p:nvSpPr>
        <p:spPr>
          <a:xfrm>
            <a:off x="1334868" y="2381646"/>
            <a:ext cx="3193182" cy="477054"/>
          </a:xfrm>
          <a:prstGeom prst="rect">
            <a:avLst/>
          </a:prstGeom>
          <a:noFill/>
        </p:spPr>
        <p:txBody>
          <a:bodyPr wrap="none" rtlCol="0">
            <a:spAutoFit/>
          </a:bodyPr>
          <a:lstStyle/>
          <a:p>
            <a:r>
              <a:rPr kumimoji="1" lang="en-US" altLang="ko-KR" sz="2500" b="1" dirty="0">
                <a:solidFill>
                  <a:schemeClr val="bg1"/>
                </a:solidFill>
                <a:latin typeface="Bell MT" panose="02020503060305020303" pitchFamily="18" charset="0"/>
              </a:rPr>
              <a:t>WHAT WE CAN DO</a:t>
            </a:r>
            <a:endParaRPr kumimoji="1" lang="ko-KR" altLang="en-US" sz="2500" b="1"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1F11947C-3775-9845-82F6-22C2508768F0}"/>
              </a:ext>
            </a:extLst>
          </p:cNvPr>
          <p:cNvSpPr txBox="1"/>
          <p:nvPr/>
        </p:nvSpPr>
        <p:spPr>
          <a:xfrm>
            <a:off x="914401" y="3429000"/>
            <a:ext cx="4034117" cy="1200329"/>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Remember, how you live your life is far more important than how much you earn. Life soon ends. What matters is whether you enjoyed life and lived meaningfully.</a:t>
            </a:r>
            <a:endParaRPr kumimoji="1" lang="ko-KR" altLang="en-US" dirty="0">
              <a:solidFill>
                <a:schemeClr val="bg1"/>
              </a:solidFill>
              <a:latin typeface="Bell MT" panose="02020503060305020303" pitchFamily="18" charset="0"/>
            </a:endParaRPr>
          </a:p>
        </p:txBody>
      </p:sp>
    </p:spTree>
    <p:extLst>
      <p:ext uri="{BB962C8B-B14F-4D97-AF65-F5344CB8AC3E}">
        <p14:creationId xmlns:p14="http://schemas.microsoft.com/office/powerpoint/2010/main" val="602920594"/>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412</Words>
  <Application>Microsoft Office PowerPoint</Application>
  <PresentationFormat>와이드스크린</PresentationFormat>
  <Paragraphs>31</Paragraphs>
  <Slides>10</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31</cp:revision>
  <dcterms:created xsi:type="dcterms:W3CDTF">2021-10-09T12:09:20Z</dcterms:created>
  <dcterms:modified xsi:type="dcterms:W3CDTF">2021-10-10T11:43:15Z</dcterms:modified>
</cp:coreProperties>
</file>