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A595"/>
    <a:srgbClr val="EFE4AC"/>
    <a:srgbClr val="6E4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13"/>
  </p:normalViewPr>
  <p:slideViewPr>
    <p:cSldViewPr snapToGrid="0" snapToObjects="1">
      <p:cViewPr>
        <p:scale>
          <a:sx n="100" d="100"/>
          <a:sy n="100" d="100"/>
        </p:scale>
        <p:origin x="1282" y="7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12" name="직사각형 11">
            <a:extLst>
              <a:ext uri="{FF2B5EF4-FFF2-40B4-BE49-F238E27FC236}">
                <a16:creationId xmlns:a16="http://schemas.microsoft.com/office/drawing/2014/main" id="{5BCF35AA-4836-9147-B6EC-19F760D32A6E}"/>
              </a:ext>
            </a:extLst>
          </p:cNvPr>
          <p:cNvSpPr/>
          <p:nvPr userDrawn="1"/>
        </p:nvSpPr>
        <p:spPr>
          <a:xfrm flipH="1">
            <a:off x="10547497" y="6145620"/>
            <a:ext cx="1644501" cy="531626"/>
          </a:xfrm>
          <a:prstGeom prst="rect">
            <a:avLst/>
          </a:prstGeom>
          <a:solidFill>
            <a:srgbClr val="B2A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pic>
        <p:nvPicPr>
          <p:cNvPr id="10" name="그림 9">
            <a:extLst>
              <a:ext uri="{FF2B5EF4-FFF2-40B4-BE49-F238E27FC236}">
                <a16:creationId xmlns:a16="http://schemas.microsoft.com/office/drawing/2014/main" id="{464D0D6A-4E2B-C34B-A0A5-223F7DA4B7FB}"/>
              </a:ext>
            </a:extLst>
          </p:cNvPr>
          <p:cNvPicPr>
            <a:picLocks noChangeAspect="1"/>
          </p:cNvPicPr>
          <p:nvPr userDrawn="1"/>
        </p:nvPicPr>
        <p:blipFill>
          <a:blip r:embed="rId2"/>
          <a:stretch>
            <a:fillRect/>
          </a:stretch>
        </p:blipFill>
        <p:spPr>
          <a:xfrm>
            <a:off x="818707" y="0"/>
            <a:ext cx="3858590" cy="6858000"/>
          </a:xfrm>
          <a:prstGeom prst="rect">
            <a:avLst/>
          </a:prstGeom>
        </p:spPr>
      </p:pic>
    </p:spTree>
    <p:extLst>
      <p:ext uri="{BB962C8B-B14F-4D97-AF65-F5344CB8AC3E}">
        <p14:creationId xmlns:p14="http://schemas.microsoft.com/office/powerpoint/2010/main" val="1568503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제목 및 세로 텍스트">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5B5179D1-B0D7-9F42-BE46-A72304360CEE}"/>
              </a:ext>
            </a:extLst>
          </p:cNvPr>
          <p:cNvSpPr/>
          <p:nvPr userDrawn="1"/>
        </p:nvSpPr>
        <p:spPr>
          <a:xfrm flipH="1">
            <a:off x="-1" y="0"/>
            <a:ext cx="12365665" cy="6858000"/>
          </a:xfrm>
          <a:prstGeom prst="rect">
            <a:avLst/>
          </a:prstGeom>
          <a:solidFill>
            <a:srgbClr val="B2A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Tree>
    <p:extLst>
      <p:ext uri="{BB962C8B-B14F-4D97-AF65-F5344CB8AC3E}">
        <p14:creationId xmlns:p14="http://schemas.microsoft.com/office/powerpoint/2010/main" val="192630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13BDD3D6-DA21-8C41-A658-3E91055F49AE}"/>
              </a:ext>
            </a:extLst>
          </p:cNvPr>
          <p:cNvSpPr>
            <a:spLocks noGrp="1"/>
          </p:cNvSpPr>
          <p:nvPr>
            <p:ph type="title" orient="vert"/>
          </p:nvPr>
        </p:nvSpPr>
        <p:spPr>
          <a:xfrm>
            <a:off x="8724900" y="365125"/>
            <a:ext cx="2628900" cy="5811838"/>
          </a:xfrm>
        </p:spPr>
        <p:txBody>
          <a:bodyPr vert="eaVert"/>
          <a:lstStyle/>
          <a:p>
            <a:r>
              <a:rPr kumimoji="1" lang="ko-KR" altLang="en-US"/>
              <a:t>마스터 제목 스타일 편집</a:t>
            </a:r>
          </a:p>
        </p:txBody>
      </p:sp>
      <p:sp>
        <p:nvSpPr>
          <p:cNvPr id="3" name="세로 텍스트 개체 틀 2">
            <a:extLst>
              <a:ext uri="{FF2B5EF4-FFF2-40B4-BE49-F238E27FC236}">
                <a16:creationId xmlns:a16="http://schemas.microsoft.com/office/drawing/2014/main" id="{720B13A1-3A8D-5746-8001-278147D6C44E}"/>
              </a:ext>
            </a:extLst>
          </p:cNvPr>
          <p:cNvSpPr>
            <a:spLocks noGrp="1"/>
          </p:cNvSpPr>
          <p:nvPr>
            <p:ph type="body" orient="vert" idx="1"/>
          </p:nvPr>
        </p:nvSpPr>
        <p:spPr>
          <a:xfrm>
            <a:off x="838200" y="365125"/>
            <a:ext cx="7734300" cy="5811838"/>
          </a:xfrm>
        </p:spPr>
        <p:txBody>
          <a:bodyPr vert="eaVert"/>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173D29BA-9530-CF4D-990D-8F6299099602}"/>
              </a:ext>
            </a:extLst>
          </p:cNvPr>
          <p:cNvSpPr>
            <a:spLocks noGrp="1"/>
          </p:cNvSpPr>
          <p:nvPr>
            <p:ph type="dt" sz="half" idx="10"/>
          </p:nvPr>
        </p:nvSpPr>
        <p:spPr/>
        <p:txBody>
          <a:bodyPr/>
          <a:lstStyle/>
          <a:p>
            <a:fld id="{3DBA081E-CBB0-3049-8E84-95DC573EF2AC}" type="datetimeFigureOut">
              <a:rPr kumimoji="1" lang="ko-KR" altLang="en-US" smtClean="0"/>
              <a:t>2021-10-11</a:t>
            </a:fld>
            <a:endParaRPr kumimoji="1" lang="ko-KR" altLang="en-US"/>
          </a:p>
        </p:txBody>
      </p:sp>
      <p:sp>
        <p:nvSpPr>
          <p:cNvPr id="5" name="바닥글 개체 틀 4">
            <a:extLst>
              <a:ext uri="{FF2B5EF4-FFF2-40B4-BE49-F238E27FC236}">
                <a16:creationId xmlns:a16="http://schemas.microsoft.com/office/drawing/2014/main" id="{99DB7136-E968-534D-ACE9-A38980E97C84}"/>
              </a:ext>
            </a:extLst>
          </p:cNvPr>
          <p:cNvSpPr>
            <a:spLocks noGrp="1"/>
          </p:cNvSpPr>
          <p:nvPr>
            <p:ph type="ftr" sz="quarter" idx="11"/>
          </p:nvPr>
        </p:nvSpPr>
        <p:spPr/>
        <p:txBody>
          <a:bodyPr/>
          <a:lstStyle/>
          <a:p>
            <a:endParaRPr kumimoji="1" lang="ko-KR" altLang="en-US"/>
          </a:p>
        </p:txBody>
      </p:sp>
      <p:sp>
        <p:nvSpPr>
          <p:cNvPr id="6" name="슬라이드 번호 개체 틀 5">
            <a:extLst>
              <a:ext uri="{FF2B5EF4-FFF2-40B4-BE49-F238E27FC236}">
                <a16:creationId xmlns:a16="http://schemas.microsoft.com/office/drawing/2014/main" id="{C01C7D41-544E-C846-8E01-B3EAC735EC68}"/>
              </a:ext>
            </a:extLst>
          </p:cNvPr>
          <p:cNvSpPr>
            <a:spLocks noGrp="1"/>
          </p:cNvSpPr>
          <p:nvPr>
            <p:ph type="sldNum" sz="quarter" idx="12"/>
          </p:nvPr>
        </p:nvSpPr>
        <p:spPr/>
        <p:txBody>
          <a:bodyPr/>
          <a:lstStyle/>
          <a:p>
            <a:fld id="{4B34C21F-CF3F-484A-98AB-0190CB180D64}" type="slidenum">
              <a:rPr kumimoji="1" lang="ko-KR" altLang="en-US" smtClean="0"/>
              <a:t>‹#›</a:t>
            </a:fld>
            <a:endParaRPr kumimoji="1" lang="ko-KR" altLang="en-US"/>
          </a:p>
        </p:txBody>
      </p:sp>
    </p:spTree>
    <p:extLst>
      <p:ext uri="{BB962C8B-B14F-4D97-AF65-F5344CB8AC3E}">
        <p14:creationId xmlns:p14="http://schemas.microsoft.com/office/powerpoint/2010/main" val="153899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13BBF00E-FB4A-C04B-8C47-95F41F0F6147}"/>
              </a:ext>
            </a:extLst>
          </p:cNvPr>
          <p:cNvSpPr/>
          <p:nvPr userDrawn="1"/>
        </p:nvSpPr>
        <p:spPr>
          <a:xfrm flipH="1">
            <a:off x="11865934" y="606055"/>
            <a:ext cx="326065" cy="5740253"/>
          </a:xfrm>
          <a:prstGeom prst="rect">
            <a:avLst/>
          </a:prstGeom>
          <a:solidFill>
            <a:srgbClr val="B2A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91239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9F7279C6-C7EC-8945-B0D7-C0BBAEDA4806}"/>
              </a:ext>
            </a:extLst>
          </p:cNvPr>
          <p:cNvSpPr/>
          <p:nvPr userDrawn="1"/>
        </p:nvSpPr>
        <p:spPr>
          <a:xfrm flipH="1">
            <a:off x="0" y="6337005"/>
            <a:ext cx="595423" cy="520993"/>
          </a:xfrm>
          <a:prstGeom prst="rect">
            <a:avLst/>
          </a:prstGeom>
          <a:solidFill>
            <a:srgbClr val="B2A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98900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비교">
    <p:spTree>
      <p:nvGrpSpPr>
        <p:cNvPr id="1" name=""/>
        <p:cNvGrpSpPr/>
        <p:nvPr/>
      </p:nvGrpSpPr>
      <p:grpSpPr>
        <a:xfrm>
          <a:off x="0" y="0"/>
          <a:ext cx="0" cy="0"/>
          <a:chOff x="0" y="0"/>
          <a:chExt cx="0" cy="0"/>
        </a:xfrm>
      </p:grpSpPr>
      <p:sp>
        <p:nvSpPr>
          <p:cNvPr id="13" name="직사각형 12">
            <a:extLst>
              <a:ext uri="{FF2B5EF4-FFF2-40B4-BE49-F238E27FC236}">
                <a16:creationId xmlns:a16="http://schemas.microsoft.com/office/drawing/2014/main" id="{EFEC1F4D-BFC2-E74E-8EC0-881A4F888792}"/>
              </a:ext>
            </a:extLst>
          </p:cNvPr>
          <p:cNvSpPr/>
          <p:nvPr userDrawn="1"/>
        </p:nvSpPr>
        <p:spPr>
          <a:xfrm>
            <a:off x="170121" y="204676"/>
            <a:ext cx="9101471" cy="6448647"/>
          </a:xfrm>
          <a:prstGeom prst="rect">
            <a:avLst/>
          </a:prstGeom>
          <a:solidFill>
            <a:srgbClr val="B2A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818298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14" name="직사각형 13">
            <a:extLst>
              <a:ext uri="{FF2B5EF4-FFF2-40B4-BE49-F238E27FC236}">
                <a16:creationId xmlns:a16="http://schemas.microsoft.com/office/drawing/2014/main" id="{5B802EE3-1C41-7141-9880-67D3FE6C26F1}"/>
              </a:ext>
            </a:extLst>
          </p:cNvPr>
          <p:cNvSpPr/>
          <p:nvPr userDrawn="1"/>
        </p:nvSpPr>
        <p:spPr>
          <a:xfrm flipH="1">
            <a:off x="11642651" y="4837814"/>
            <a:ext cx="549352" cy="2020186"/>
          </a:xfrm>
          <a:prstGeom prst="rect">
            <a:avLst/>
          </a:prstGeom>
          <a:solidFill>
            <a:srgbClr val="B2A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407715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구역 머리글">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FEBA14F6-A23C-C943-83F9-8FE25C288C7C}"/>
              </a:ext>
            </a:extLst>
          </p:cNvPr>
          <p:cNvSpPr/>
          <p:nvPr userDrawn="1"/>
        </p:nvSpPr>
        <p:spPr>
          <a:xfrm flipH="1">
            <a:off x="-1" y="5475767"/>
            <a:ext cx="12192001" cy="776177"/>
          </a:xfrm>
          <a:prstGeom prst="rect">
            <a:avLst/>
          </a:prstGeom>
          <a:solidFill>
            <a:srgbClr val="B2A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4062853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E8ACFDB9-BCC2-7B45-92F4-04CF7A758FD7}"/>
              </a:ext>
            </a:extLst>
          </p:cNvPr>
          <p:cNvSpPr/>
          <p:nvPr userDrawn="1"/>
        </p:nvSpPr>
        <p:spPr>
          <a:xfrm flipH="1">
            <a:off x="5608450" y="0"/>
            <a:ext cx="6583549" cy="6858000"/>
          </a:xfrm>
          <a:prstGeom prst="rect">
            <a:avLst/>
          </a:prstGeom>
          <a:solidFill>
            <a:srgbClr val="B2A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04001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캡션 있는 콘텐츠">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90786F6D-8CF8-3449-A5E0-D43EBDB49B15}"/>
              </a:ext>
            </a:extLst>
          </p:cNvPr>
          <p:cNvSpPr/>
          <p:nvPr userDrawn="1"/>
        </p:nvSpPr>
        <p:spPr>
          <a:xfrm flipH="1">
            <a:off x="-2" y="0"/>
            <a:ext cx="489099" cy="2232837"/>
          </a:xfrm>
          <a:prstGeom prst="rect">
            <a:avLst/>
          </a:prstGeom>
          <a:solidFill>
            <a:srgbClr val="B2A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925185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캡션 있는 그림">
    <p:spTree>
      <p:nvGrpSpPr>
        <p:cNvPr id="1" name=""/>
        <p:cNvGrpSpPr/>
        <p:nvPr/>
      </p:nvGrpSpPr>
      <p:grpSpPr>
        <a:xfrm>
          <a:off x="0" y="0"/>
          <a:ext cx="0" cy="0"/>
          <a:chOff x="0" y="0"/>
          <a:chExt cx="0" cy="0"/>
        </a:xfrm>
      </p:grpSpPr>
      <p:sp>
        <p:nvSpPr>
          <p:cNvPr id="16" name="직사각형 15">
            <a:extLst>
              <a:ext uri="{FF2B5EF4-FFF2-40B4-BE49-F238E27FC236}">
                <a16:creationId xmlns:a16="http://schemas.microsoft.com/office/drawing/2014/main" id="{C374691C-57AF-AE41-93F7-687D87C022BE}"/>
              </a:ext>
            </a:extLst>
          </p:cNvPr>
          <p:cNvSpPr/>
          <p:nvPr userDrawn="1"/>
        </p:nvSpPr>
        <p:spPr>
          <a:xfrm flipH="1">
            <a:off x="2614161" y="0"/>
            <a:ext cx="9577839" cy="6858000"/>
          </a:xfrm>
          <a:prstGeom prst="rect">
            <a:avLst/>
          </a:prstGeom>
          <a:solidFill>
            <a:srgbClr val="B2A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5" name="직사각형 14">
            <a:extLst>
              <a:ext uri="{FF2B5EF4-FFF2-40B4-BE49-F238E27FC236}">
                <a16:creationId xmlns:a16="http://schemas.microsoft.com/office/drawing/2014/main" id="{01675A0C-0CFF-2846-9284-3BA0C8D4613F}"/>
              </a:ext>
            </a:extLst>
          </p:cNvPr>
          <p:cNvSpPr/>
          <p:nvPr userDrawn="1"/>
        </p:nvSpPr>
        <p:spPr>
          <a:xfrm flipH="1">
            <a:off x="2614160" y="0"/>
            <a:ext cx="9577839" cy="6858000"/>
          </a:xfrm>
          <a:prstGeom prst="rect">
            <a:avLst/>
          </a:prstGeom>
          <a:solidFill>
            <a:srgbClr val="B2A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269877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34012C65-B4AB-8247-9A52-4D70676272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ko-KR" altLang="en-US"/>
              <a:t>마스터 제목 스타일 편집</a:t>
            </a:r>
          </a:p>
        </p:txBody>
      </p:sp>
      <p:sp>
        <p:nvSpPr>
          <p:cNvPr id="3" name="텍스트 개체 틀 2">
            <a:extLst>
              <a:ext uri="{FF2B5EF4-FFF2-40B4-BE49-F238E27FC236}">
                <a16:creationId xmlns:a16="http://schemas.microsoft.com/office/drawing/2014/main" id="{E8F10CB6-5E23-AC41-9F1C-87037376EB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D8983D63-8B43-6A4B-9435-1ACB59FC9E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A081E-CBB0-3049-8E84-95DC573EF2AC}" type="datetimeFigureOut">
              <a:rPr kumimoji="1" lang="ko-KR" altLang="en-US" smtClean="0"/>
              <a:t>2021-10-11</a:t>
            </a:fld>
            <a:endParaRPr kumimoji="1" lang="ko-KR" altLang="en-US"/>
          </a:p>
        </p:txBody>
      </p:sp>
      <p:sp>
        <p:nvSpPr>
          <p:cNvPr id="5" name="바닥글 개체 틀 4">
            <a:extLst>
              <a:ext uri="{FF2B5EF4-FFF2-40B4-BE49-F238E27FC236}">
                <a16:creationId xmlns:a16="http://schemas.microsoft.com/office/drawing/2014/main" id="{6D5551C0-2706-484A-B854-E6024A376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ko-KR" altLang="en-US"/>
          </a:p>
        </p:txBody>
      </p:sp>
      <p:sp>
        <p:nvSpPr>
          <p:cNvPr id="6" name="슬라이드 번호 개체 틀 5">
            <a:extLst>
              <a:ext uri="{FF2B5EF4-FFF2-40B4-BE49-F238E27FC236}">
                <a16:creationId xmlns:a16="http://schemas.microsoft.com/office/drawing/2014/main" id="{F3BC9BAF-D015-BD44-8C31-0FEF537EAC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34C21F-CF3F-484A-98AB-0190CB180D64}" type="slidenum">
              <a:rPr kumimoji="1" lang="ko-KR" altLang="en-US" smtClean="0"/>
              <a:t>‹#›</a:t>
            </a:fld>
            <a:endParaRPr kumimoji="1" lang="ko-KR" altLang="en-US"/>
          </a:p>
        </p:txBody>
      </p:sp>
    </p:spTree>
    <p:extLst>
      <p:ext uri="{BB962C8B-B14F-4D97-AF65-F5344CB8AC3E}">
        <p14:creationId xmlns:p14="http://schemas.microsoft.com/office/powerpoint/2010/main" val="136194336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53" r:id="rId4"/>
    <p:sldLayoutId id="2147483650" r:id="rId5"/>
    <p:sldLayoutId id="2147483651"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845B18-9F67-4786-B049-33465493CE4B}"/>
              </a:ext>
            </a:extLst>
          </p:cNvPr>
          <p:cNvSpPr txBox="1"/>
          <p:nvPr/>
        </p:nvSpPr>
        <p:spPr>
          <a:xfrm>
            <a:off x="6365043" y="2148053"/>
            <a:ext cx="5549917" cy="707886"/>
          </a:xfrm>
          <a:prstGeom prst="rect">
            <a:avLst/>
          </a:prstGeom>
          <a:noFill/>
        </p:spPr>
        <p:txBody>
          <a:bodyPr wrap="none" rtlCol="0">
            <a:spAutoFit/>
          </a:bodyPr>
          <a:lstStyle/>
          <a:p>
            <a:r>
              <a:rPr kumimoji="1" lang="en-US" altLang="ko-KR" sz="4000" dirty="0">
                <a:latin typeface="Bell MT" panose="02020503060305020303" pitchFamily="18" charset="0"/>
              </a:rPr>
              <a:t>ONE IT FREE PPT </a:t>
            </a:r>
            <a:r>
              <a:rPr kumimoji="1" lang="en-US" altLang="ko-KR" sz="4000">
                <a:latin typeface="Bell MT" panose="02020503060305020303" pitchFamily="18" charset="0"/>
              </a:rPr>
              <a:t>#13</a:t>
            </a:r>
            <a:endParaRPr kumimoji="1" lang="ko-KR" altLang="en-US" sz="4000" dirty="0">
              <a:latin typeface="Bell MT" panose="02020503060305020303" pitchFamily="18" charset="0"/>
            </a:endParaRPr>
          </a:p>
        </p:txBody>
      </p:sp>
      <p:sp>
        <p:nvSpPr>
          <p:cNvPr id="5" name="TextBox 4">
            <a:extLst>
              <a:ext uri="{FF2B5EF4-FFF2-40B4-BE49-F238E27FC236}">
                <a16:creationId xmlns:a16="http://schemas.microsoft.com/office/drawing/2014/main" id="{05266A57-9C94-42F9-8198-1619E8F6F982}"/>
              </a:ext>
            </a:extLst>
          </p:cNvPr>
          <p:cNvSpPr txBox="1"/>
          <p:nvPr/>
        </p:nvSpPr>
        <p:spPr>
          <a:xfrm>
            <a:off x="9248024" y="3136471"/>
            <a:ext cx="2616742" cy="369332"/>
          </a:xfrm>
          <a:prstGeom prst="rect">
            <a:avLst/>
          </a:prstGeom>
          <a:noFill/>
        </p:spPr>
        <p:txBody>
          <a:bodyPr wrap="none" rtlCol="0">
            <a:spAutoFit/>
          </a:bodyPr>
          <a:lstStyle/>
          <a:p>
            <a:r>
              <a:rPr kumimoji="1" lang="en-US" altLang="ko-KR">
                <a:latin typeface="Bell MT" panose="02020503060305020303" pitchFamily="18" charset="0"/>
              </a:rPr>
              <a:t>https://wonjc.tistory.com</a:t>
            </a:r>
            <a:endParaRPr kumimoji="1" lang="ko-KR" altLang="en-US" dirty="0">
              <a:latin typeface="Bell MT" panose="02020503060305020303" pitchFamily="18" charset="0"/>
            </a:endParaRPr>
          </a:p>
        </p:txBody>
      </p:sp>
    </p:spTree>
    <p:extLst>
      <p:ext uri="{BB962C8B-B14F-4D97-AF65-F5344CB8AC3E}">
        <p14:creationId xmlns:p14="http://schemas.microsoft.com/office/powerpoint/2010/main" val="197544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E6CFED-D05E-4027-A1E0-18C462DF1670}"/>
              </a:ext>
            </a:extLst>
          </p:cNvPr>
          <p:cNvSpPr txBox="1"/>
          <p:nvPr/>
        </p:nvSpPr>
        <p:spPr>
          <a:xfrm>
            <a:off x="3004804" y="3152001"/>
            <a:ext cx="6182392" cy="553998"/>
          </a:xfrm>
          <a:prstGeom prst="rect">
            <a:avLst/>
          </a:prstGeom>
          <a:noFill/>
        </p:spPr>
        <p:txBody>
          <a:bodyPr wrap="square">
            <a:spAutoFit/>
          </a:bodyPr>
          <a:lstStyle/>
          <a:p>
            <a:pPr algn="ctr"/>
            <a:r>
              <a:rPr kumimoji="1" lang="en-US" altLang="ko-KR" sz="3000">
                <a:latin typeface="Bell MT" panose="02020503060305020303" pitchFamily="18" charset="0"/>
              </a:rPr>
              <a:t>THANK YOU : )</a:t>
            </a:r>
            <a:endParaRPr kumimoji="1" lang="ko-KR" altLang="en-US" sz="3000" dirty="0">
              <a:latin typeface="Bell MT" panose="02020503060305020303" pitchFamily="18" charset="0"/>
            </a:endParaRPr>
          </a:p>
        </p:txBody>
      </p:sp>
    </p:spTree>
    <p:extLst>
      <p:ext uri="{BB962C8B-B14F-4D97-AF65-F5344CB8AC3E}">
        <p14:creationId xmlns:p14="http://schemas.microsoft.com/office/powerpoint/2010/main" val="1040032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19DADE6-D3A5-471F-9CE5-0B17D92E8494}"/>
              </a:ext>
            </a:extLst>
          </p:cNvPr>
          <p:cNvPicPr>
            <a:picLocks noChangeAspect="1"/>
          </p:cNvPicPr>
          <p:nvPr/>
        </p:nvPicPr>
        <p:blipFill>
          <a:blip r:embed="rId2"/>
          <a:stretch>
            <a:fillRect/>
          </a:stretch>
        </p:blipFill>
        <p:spPr>
          <a:xfrm>
            <a:off x="499729" y="511691"/>
            <a:ext cx="4667694" cy="5834617"/>
          </a:xfrm>
          <a:prstGeom prst="rect">
            <a:avLst/>
          </a:prstGeom>
        </p:spPr>
      </p:pic>
      <p:sp>
        <p:nvSpPr>
          <p:cNvPr id="5" name="TextBox 4">
            <a:extLst>
              <a:ext uri="{FF2B5EF4-FFF2-40B4-BE49-F238E27FC236}">
                <a16:creationId xmlns:a16="http://schemas.microsoft.com/office/drawing/2014/main" id="{468797C4-9B64-43BB-B8ED-DDC4BE9D3241}"/>
              </a:ext>
            </a:extLst>
          </p:cNvPr>
          <p:cNvSpPr txBox="1"/>
          <p:nvPr/>
        </p:nvSpPr>
        <p:spPr>
          <a:xfrm>
            <a:off x="5900945" y="3291926"/>
            <a:ext cx="5421853" cy="1200329"/>
          </a:xfrm>
          <a:prstGeom prst="rect">
            <a:avLst/>
          </a:prstGeom>
          <a:noFill/>
        </p:spPr>
        <p:txBody>
          <a:bodyPr wrap="square" rtlCol="0">
            <a:spAutoFit/>
          </a:bodyPr>
          <a:lstStyle/>
          <a:p>
            <a:r>
              <a:rPr kumimoji="1" lang="en-US" altLang="ko-KR" dirty="0">
                <a:latin typeface="Bell MT" panose="02020503060305020303" pitchFamily="18" charset="0"/>
              </a:rPr>
              <a:t>If you can concentrate always on the present, you will be a happy man. Happiness is the art of never holding in your mind the memory of any unpleasant thing that has passed.</a:t>
            </a:r>
          </a:p>
        </p:txBody>
      </p:sp>
      <p:sp>
        <p:nvSpPr>
          <p:cNvPr id="6" name="TextBox 5">
            <a:extLst>
              <a:ext uri="{FF2B5EF4-FFF2-40B4-BE49-F238E27FC236}">
                <a16:creationId xmlns:a16="http://schemas.microsoft.com/office/drawing/2014/main" id="{8E6CB884-F666-4545-9EF1-CB69D9715D27}"/>
              </a:ext>
            </a:extLst>
          </p:cNvPr>
          <p:cNvSpPr txBox="1"/>
          <p:nvPr/>
        </p:nvSpPr>
        <p:spPr>
          <a:xfrm>
            <a:off x="5900945" y="2042579"/>
            <a:ext cx="4784776" cy="923330"/>
          </a:xfrm>
          <a:prstGeom prst="rect">
            <a:avLst/>
          </a:prstGeom>
          <a:noFill/>
        </p:spPr>
        <p:txBody>
          <a:bodyPr wrap="square" rtlCol="0">
            <a:spAutoFit/>
          </a:bodyPr>
          <a:lstStyle/>
          <a:p>
            <a:r>
              <a:rPr kumimoji="1" lang="en-US" altLang="ko-KR" dirty="0">
                <a:latin typeface="Bell MT" panose="02020503060305020303" pitchFamily="18" charset="0"/>
              </a:rPr>
              <a:t>Everything is temporary. Emotions, thoughts, people, and scenery. Do not become attached, just flow with it. </a:t>
            </a:r>
            <a:endParaRPr kumimoji="1" lang="ko-KR" altLang="en-US" dirty="0">
              <a:latin typeface="Bell MT" panose="02020503060305020303" pitchFamily="18" charset="0"/>
            </a:endParaRPr>
          </a:p>
        </p:txBody>
      </p:sp>
    </p:spTree>
    <p:extLst>
      <p:ext uri="{BB962C8B-B14F-4D97-AF65-F5344CB8AC3E}">
        <p14:creationId xmlns:p14="http://schemas.microsoft.com/office/powerpoint/2010/main" val="584465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3E3A7E9-247E-49A5-B6C8-B75BEEE10E5F}"/>
              </a:ext>
            </a:extLst>
          </p:cNvPr>
          <p:cNvPicPr>
            <a:picLocks noChangeAspect="1"/>
          </p:cNvPicPr>
          <p:nvPr/>
        </p:nvPicPr>
        <p:blipFill>
          <a:blip r:embed="rId2"/>
          <a:stretch>
            <a:fillRect/>
          </a:stretch>
        </p:blipFill>
        <p:spPr>
          <a:xfrm>
            <a:off x="8331736" y="0"/>
            <a:ext cx="3860264" cy="6858000"/>
          </a:xfrm>
          <a:prstGeom prst="rect">
            <a:avLst/>
          </a:prstGeom>
        </p:spPr>
      </p:pic>
      <p:sp>
        <p:nvSpPr>
          <p:cNvPr id="5" name="TextBox 4">
            <a:extLst>
              <a:ext uri="{FF2B5EF4-FFF2-40B4-BE49-F238E27FC236}">
                <a16:creationId xmlns:a16="http://schemas.microsoft.com/office/drawing/2014/main" id="{5D4F248D-4D8C-4C7B-95F1-1CA89F15EC70}"/>
              </a:ext>
            </a:extLst>
          </p:cNvPr>
          <p:cNvSpPr txBox="1"/>
          <p:nvPr/>
        </p:nvSpPr>
        <p:spPr>
          <a:xfrm>
            <a:off x="1305605" y="2778981"/>
            <a:ext cx="6056190" cy="1200329"/>
          </a:xfrm>
          <a:prstGeom prst="rect">
            <a:avLst/>
          </a:prstGeom>
          <a:noFill/>
        </p:spPr>
        <p:txBody>
          <a:bodyPr wrap="square" rtlCol="0">
            <a:spAutoFit/>
          </a:bodyPr>
          <a:lstStyle/>
          <a:p>
            <a:r>
              <a:rPr kumimoji="1" lang="en-US" altLang="ko-KR" dirty="0">
                <a:latin typeface="Bell MT" panose="02020503060305020303" pitchFamily="18" charset="0"/>
              </a:rPr>
              <a:t>What fascinates me is that hardly anyone is wondering what we are doing on this planet. Most accepted the work – eat – entertainment – sleep cycle as life and have no desire for a deeper understanding of our purpose in this universe. </a:t>
            </a:r>
            <a:endParaRPr kumimoji="1" lang="ko-KR" altLang="en-US" dirty="0">
              <a:latin typeface="Bell MT" panose="02020503060305020303" pitchFamily="18" charset="0"/>
            </a:endParaRPr>
          </a:p>
        </p:txBody>
      </p:sp>
    </p:spTree>
    <p:extLst>
      <p:ext uri="{BB962C8B-B14F-4D97-AF65-F5344CB8AC3E}">
        <p14:creationId xmlns:p14="http://schemas.microsoft.com/office/powerpoint/2010/main" val="643266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B968A35-76BB-4390-9787-D921928FFFF1}"/>
              </a:ext>
            </a:extLst>
          </p:cNvPr>
          <p:cNvPicPr>
            <a:picLocks noChangeAspect="1"/>
          </p:cNvPicPr>
          <p:nvPr/>
        </p:nvPicPr>
        <p:blipFill>
          <a:blip r:embed="rId2"/>
          <a:stretch>
            <a:fillRect/>
          </a:stretch>
        </p:blipFill>
        <p:spPr>
          <a:xfrm>
            <a:off x="7160213" y="366823"/>
            <a:ext cx="4092578" cy="6124354"/>
          </a:xfrm>
          <a:prstGeom prst="rect">
            <a:avLst/>
          </a:prstGeom>
        </p:spPr>
      </p:pic>
      <p:sp>
        <p:nvSpPr>
          <p:cNvPr id="5" name="TextBox 4">
            <a:extLst>
              <a:ext uri="{FF2B5EF4-FFF2-40B4-BE49-F238E27FC236}">
                <a16:creationId xmlns:a16="http://schemas.microsoft.com/office/drawing/2014/main" id="{3B252E9B-D662-4578-A8C3-25318D9E0757}"/>
              </a:ext>
            </a:extLst>
          </p:cNvPr>
          <p:cNvSpPr txBox="1"/>
          <p:nvPr/>
        </p:nvSpPr>
        <p:spPr>
          <a:xfrm>
            <a:off x="835907" y="2551836"/>
            <a:ext cx="5658521" cy="1477328"/>
          </a:xfrm>
          <a:prstGeom prst="rect">
            <a:avLst/>
          </a:prstGeom>
          <a:noFill/>
        </p:spPr>
        <p:txBody>
          <a:bodyPr wrap="square" rtlCol="0">
            <a:spAutoFit/>
          </a:bodyPr>
          <a:lstStyle/>
          <a:p>
            <a:r>
              <a:rPr kumimoji="1" lang="en-US" altLang="ko-KR" dirty="0">
                <a:latin typeface="Bell MT" panose="02020503060305020303" pitchFamily="18" charset="0"/>
              </a:rPr>
              <a:t>When you allow a thought of doubt to enter your mind, the law of attraction will soon line up one doubtful thought after another. The moment a thought of doubt comes, release it immediately. Send that thought on its way. Replace it with ”I know I am receiving now.” And feel it.</a:t>
            </a:r>
            <a:endParaRPr kumimoji="1" lang="ko-KR" altLang="en-US" dirty="0">
              <a:latin typeface="Bell MT" panose="02020503060305020303" pitchFamily="18" charset="0"/>
            </a:endParaRPr>
          </a:p>
        </p:txBody>
      </p:sp>
    </p:spTree>
    <p:extLst>
      <p:ext uri="{BB962C8B-B14F-4D97-AF65-F5344CB8AC3E}">
        <p14:creationId xmlns:p14="http://schemas.microsoft.com/office/powerpoint/2010/main" val="106798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C14C30FA-C920-4F93-A04F-BB7DDF08ED9E}"/>
              </a:ext>
            </a:extLst>
          </p:cNvPr>
          <p:cNvPicPr>
            <a:picLocks noChangeAspect="1"/>
          </p:cNvPicPr>
          <p:nvPr/>
        </p:nvPicPr>
        <p:blipFill>
          <a:blip r:embed="rId2"/>
          <a:stretch>
            <a:fillRect/>
          </a:stretch>
        </p:blipFill>
        <p:spPr>
          <a:xfrm>
            <a:off x="3082106" y="236051"/>
            <a:ext cx="2646035" cy="3133556"/>
          </a:xfrm>
          <a:prstGeom prst="rect">
            <a:avLst/>
          </a:prstGeom>
        </p:spPr>
      </p:pic>
      <p:pic>
        <p:nvPicPr>
          <p:cNvPr id="5" name="그림 4">
            <a:extLst>
              <a:ext uri="{FF2B5EF4-FFF2-40B4-BE49-F238E27FC236}">
                <a16:creationId xmlns:a16="http://schemas.microsoft.com/office/drawing/2014/main" id="{B6E7E951-95D1-46A6-BF36-55F57E69C746}"/>
              </a:ext>
            </a:extLst>
          </p:cNvPr>
          <p:cNvPicPr>
            <a:picLocks noChangeAspect="1"/>
          </p:cNvPicPr>
          <p:nvPr/>
        </p:nvPicPr>
        <p:blipFill>
          <a:blip r:embed="rId3"/>
          <a:stretch>
            <a:fillRect/>
          </a:stretch>
        </p:blipFill>
        <p:spPr>
          <a:xfrm>
            <a:off x="260197" y="3522235"/>
            <a:ext cx="2646035" cy="3121494"/>
          </a:xfrm>
          <a:prstGeom prst="rect">
            <a:avLst/>
          </a:prstGeom>
        </p:spPr>
      </p:pic>
      <p:pic>
        <p:nvPicPr>
          <p:cNvPr id="6" name="그림 5">
            <a:extLst>
              <a:ext uri="{FF2B5EF4-FFF2-40B4-BE49-F238E27FC236}">
                <a16:creationId xmlns:a16="http://schemas.microsoft.com/office/drawing/2014/main" id="{DC36BE0D-1278-476E-95DE-71068CCB9CA6}"/>
              </a:ext>
            </a:extLst>
          </p:cNvPr>
          <p:cNvPicPr>
            <a:picLocks noChangeAspect="1"/>
          </p:cNvPicPr>
          <p:nvPr/>
        </p:nvPicPr>
        <p:blipFill>
          <a:blip r:embed="rId4"/>
          <a:stretch>
            <a:fillRect/>
          </a:stretch>
        </p:blipFill>
        <p:spPr>
          <a:xfrm>
            <a:off x="260198" y="269893"/>
            <a:ext cx="2646035" cy="3065873"/>
          </a:xfrm>
          <a:prstGeom prst="rect">
            <a:avLst/>
          </a:prstGeom>
        </p:spPr>
      </p:pic>
      <p:sp>
        <p:nvSpPr>
          <p:cNvPr id="7" name="TextBox 6">
            <a:extLst>
              <a:ext uri="{FF2B5EF4-FFF2-40B4-BE49-F238E27FC236}">
                <a16:creationId xmlns:a16="http://schemas.microsoft.com/office/drawing/2014/main" id="{32D812AD-D812-4489-AAFC-D19C39A6CBCA}"/>
              </a:ext>
            </a:extLst>
          </p:cNvPr>
          <p:cNvSpPr txBox="1"/>
          <p:nvPr/>
        </p:nvSpPr>
        <p:spPr>
          <a:xfrm>
            <a:off x="4221107" y="4065243"/>
            <a:ext cx="5038361" cy="923330"/>
          </a:xfrm>
          <a:prstGeom prst="rect">
            <a:avLst/>
          </a:prstGeom>
          <a:noFill/>
        </p:spPr>
        <p:txBody>
          <a:bodyPr wrap="square" rtlCol="0">
            <a:spAutoFit/>
          </a:bodyPr>
          <a:lstStyle/>
          <a:p>
            <a:r>
              <a:rPr kumimoji="1" lang="en-US" altLang="ko-KR" dirty="0">
                <a:latin typeface="Bell MT" panose="02020503060305020303" pitchFamily="18" charset="0"/>
              </a:rPr>
              <a:t>If you look at what you have in life, you will always have more. If you look at what you don’t have in life, you will never have enough.</a:t>
            </a:r>
            <a:endParaRPr kumimoji="1" lang="ko-KR" altLang="en-US" dirty="0">
              <a:latin typeface="Bell MT" panose="02020503060305020303" pitchFamily="18" charset="0"/>
            </a:endParaRPr>
          </a:p>
        </p:txBody>
      </p:sp>
      <p:sp>
        <p:nvSpPr>
          <p:cNvPr id="8" name="TextBox 7">
            <a:extLst>
              <a:ext uri="{FF2B5EF4-FFF2-40B4-BE49-F238E27FC236}">
                <a16:creationId xmlns:a16="http://schemas.microsoft.com/office/drawing/2014/main" id="{CF6DBF43-4AC4-4A34-8D7F-12DF56AEB54A}"/>
              </a:ext>
            </a:extLst>
          </p:cNvPr>
          <p:cNvSpPr txBox="1"/>
          <p:nvPr/>
        </p:nvSpPr>
        <p:spPr>
          <a:xfrm>
            <a:off x="4221107" y="5082982"/>
            <a:ext cx="5922353" cy="1200329"/>
          </a:xfrm>
          <a:prstGeom prst="rect">
            <a:avLst/>
          </a:prstGeom>
          <a:noFill/>
        </p:spPr>
        <p:txBody>
          <a:bodyPr wrap="square" rtlCol="0">
            <a:spAutoFit/>
          </a:bodyPr>
          <a:lstStyle/>
          <a:p>
            <a:r>
              <a:rPr kumimoji="1" lang="en-US" altLang="ko-KR" dirty="0">
                <a:latin typeface="Bell MT" panose="02020503060305020303" pitchFamily="18" charset="0"/>
              </a:rPr>
              <a:t>Trying harder makes the resistance more. It’s letting go of the oars that makes it less. It’s trusting the process. It’s trusting the stream. It’s trusting that you have an inner being that is calling you toward it.</a:t>
            </a:r>
            <a:endParaRPr kumimoji="1" lang="ko-KR" altLang="en-US" dirty="0">
              <a:latin typeface="Bell MT" panose="02020503060305020303" pitchFamily="18" charset="0"/>
            </a:endParaRPr>
          </a:p>
        </p:txBody>
      </p:sp>
      <p:sp>
        <p:nvSpPr>
          <p:cNvPr id="9" name="TextBox 8">
            <a:extLst>
              <a:ext uri="{FF2B5EF4-FFF2-40B4-BE49-F238E27FC236}">
                <a16:creationId xmlns:a16="http://schemas.microsoft.com/office/drawing/2014/main" id="{C31FEC81-6ECF-4087-A33C-67F888DFCF6F}"/>
              </a:ext>
            </a:extLst>
          </p:cNvPr>
          <p:cNvSpPr txBox="1"/>
          <p:nvPr/>
        </p:nvSpPr>
        <p:spPr>
          <a:xfrm>
            <a:off x="6096001" y="1590352"/>
            <a:ext cx="5108710" cy="430887"/>
          </a:xfrm>
          <a:prstGeom prst="rect">
            <a:avLst/>
          </a:prstGeom>
          <a:noFill/>
        </p:spPr>
        <p:txBody>
          <a:bodyPr wrap="square" rtlCol="0">
            <a:spAutoFit/>
          </a:bodyPr>
          <a:lstStyle/>
          <a:p>
            <a:r>
              <a:rPr kumimoji="1" lang="en-US" altLang="ko-KR" sz="2200" b="1" dirty="0">
                <a:latin typeface="Bell MT" panose="02020503060305020303" pitchFamily="18" charset="0"/>
              </a:rPr>
              <a:t>BE thankful for everybody in your life..</a:t>
            </a:r>
            <a:endParaRPr kumimoji="1" lang="ko-KR" altLang="en-US" sz="2200" b="1" dirty="0">
              <a:latin typeface="Bell MT" panose="02020503060305020303" pitchFamily="18" charset="0"/>
            </a:endParaRPr>
          </a:p>
        </p:txBody>
      </p:sp>
    </p:spTree>
    <p:extLst>
      <p:ext uri="{BB962C8B-B14F-4D97-AF65-F5344CB8AC3E}">
        <p14:creationId xmlns:p14="http://schemas.microsoft.com/office/powerpoint/2010/main" val="3813488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DEE1A047-57CE-42F4-9CF5-189F3254225C}"/>
              </a:ext>
            </a:extLst>
          </p:cNvPr>
          <p:cNvPicPr>
            <a:picLocks noChangeAspect="1"/>
          </p:cNvPicPr>
          <p:nvPr/>
        </p:nvPicPr>
        <p:blipFill>
          <a:blip r:embed="rId2"/>
          <a:stretch>
            <a:fillRect/>
          </a:stretch>
        </p:blipFill>
        <p:spPr>
          <a:xfrm>
            <a:off x="297710" y="305685"/>
            <a:ext cx="4997303" cy="6246630"/>
          </a:xfrm>
          <a:prstGeom prst="rect">
            <a:avLst/>
          </a:prstGeom>
        </p:spPr>
      </p:pic>
      <p:sp>
        <p:nvSpPr>
          <p:cNvPr id="5" name="TextBox 4">
            <a:extLst>
              <a:ext uri="{FF2B5EF4-FFF2-40B4-BE49-F238E27FC236}">
                <a16:creationId xmlns:a16="http://schemas.microsoft.com/office/drawing/2014/main" id="{762B6690-3655-4677-B1AE-6E690ABB8323}"/>
              </a:ext>
            </a:extLst>
          </p:cNvPr>
          <p:cNvSpPr txBox="1"/>
          <p:nvPr/>
        </p:nvSpPr>
        <p:spPr>
          <a:xfrm>
            <a:off x="5909626" y="2636909"/>
            <a:ext cx="4997303" cy="923330"/>
          </a:xfrm>
          <a:prstGeom prst="rect">
            <a:avLst/>
          </a:prstGeom>
          <a:noFill/>
        </p:spPr>
        <p:txBody>
          <a:bodyPr wrap="square" rtlCol="0">
            <a:spAutoFit/>
          </a:bodyPr>
          <a:lstStyle/>
          <a:p>
            <a:r>
              <a:rPr kumimoji="1" lang="en-US" altLang="ko-KR" dirty="0">
                <a:latin typeface="Bell MT" panose="02020503060305020303" pitchFamily="18" charset="0"/>
              </a:rPr>
              <a:t>We are all storytellers. We all live on a network of stories. There isn’t a stronger connection between people than storytelling.</a:t>
            </a:r>
          </a:p>
        </p:txBody>
      </p:sp>
    </p:spTree>
    <p:extLst>
      <p:ext uri="{BB962C8B-B14F-4D97-AF65-F5344CB8AC3E}">
        <p14:creationId xmlns:p14="http://schemas.microsoft.com/office/powerpoint/2010/main" val="1740191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72F3D478-E82C-49E3-9FD0-F810D90B422E}"/>
              </a:ext>
            </a:extLst>
          </p:cNvPr>
          <p:cNvPicPr>
            <a:picLocks noChangeAspect="1"/>
          </p:cNvPicPr>
          <p:nvPr/>
        </p:nvPicPr>
        <p:blipFill>
          <a:blip r:embed="rId2"/>
          <a:stretch>
            <a:fillRect/>
          </a:stretch>
        </p:blipFill>
        <p:spPr>
          <a:xfrm>
            <a:off x="0" y="808074"/>
            <a:ext cx="5256575" cy="5241851"/>
          </a:xfrm>
          <a:prstGeom prst="rect">
            <a:avLst/>
          </a:prstGeom>
        </p:spPr>
      </p:pic>
      <p:sp>
        <p:nvSpPr>
          <p:cNvPr id="5" name="TextBox 4">
            <a:extLst>
              <a:ext uri="{FF2B5EF4-FFF2-40B4-BE49-F238E27FC236}">
                <a16:creationId xmlns:a16="http://schemas.microsoft.com/office/drawing/2014/main" id="{B3F0B473-D680-4D3B-90F6-9301DAF3B7A7}"/>
              </a:ext>
            </a:extLst>
          </p:cNvPr>
          <p:cNvSpPr txBox="1"/>
          <p:nvPr/>
        </p:nvSpPr>
        <p:spPr>
          <a:xfrm>
            <a:off x="6204406" y="2690336"/>
            <a:ext cx="5256575" cy="1477328"/>
          </a:xfrm>
          <a:prstGeom prst="rect">
            <a:avLst/>
          </a:prstGeom>
          <a:noFill/>
        </p:spPr>
        <p:txBody>
          <a:bodyPr wrap="square" rtlCol="0">
            <a:spAutoFit/>
          </a:bodyPr>
          <a:lstStyle/>
          <a:p>
            <a:r>
              <a:rPr kumimoji="1" lang="en-US" altLang="ko-KR" dirty="0">
                <a:latin typeface="Bell MT" panose="02020503060305020303" pitchFamily="18" charset="0"/>
              </a:rPr>
              <a:t>Being to use the two most powerful words, I am, to your advantage, how about. I am receiving every good thing. I am happy. I am abundant. I am healthy. I am loved. I am always on time. I am eternal youth. I am filled with energy every single day.</a:t>
            </a:r>
            <a:endParaRPr kumimoji="1" lang="ko-KR" altLang="en-US" dirty="0">
              <a:latin typeface="Bell MT" panose="02020503060305020303" pitchFamily="18" charset="0"/>
            </a:endParaRPr>
          </a:p>
        </p:txBody>
      </p:sp>
    </p:spTree>
    <p:extLst>
      <p:ext uri="{BB962C8B-B14F-4D97-AF65-F5344CB8AC3E}">
        <p14:creationId xmlns:p14="http://schemas.microsoft.com/office/powerpoint/2010/main" val="838093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6A91F4A8-6063-435C-B6C1-9CAFF9AE51DC}"/>
              </a:ext>
            </a:extLst>
          </p:cNvPr>
          <p:cNvPicPr>
            <a:picLocks noChangeAspect="1"/>
          </p:cNvPicPr>
          <p:nvPr/>
        </p:nvPicPr>
        <p:blipFill>
          <a:blip r:embed="rId2"/>
          <a:stretch>
            <a:fillRect/>
          </a:stretch>
        </p:blipFill>
        <p:spPr>
          <a:xfrm>
            <a:off x="7851701" y="446569"/>
            <a:ext cx="4218467" cy="5624622"/>
          </a:xfrm>
          <a:prstGeom prst="rect">
            <a:avLst/>
          </a:prstGeom>
        </p:spPr>
      </p:pic>
      <p:sp>
        <p:nvSpPr>
          <p:cNvPr id="6" name="TextBox 5">
            <a:extLst>
              <a:ext uri="{FF2B5EF4-FFF2-40B4-BE49-F238E27FC236}">
                <a16:creationId xmlns:a16="http://schemas.microsoft.com/office/drawing/2014/main" id="{D55BFAC8-BEC1-4CAA-B711-4D5C2ABC65C3}"/>
              </a:ext>
            </a:extLst>
          </p:cNvPr>
          <p:cNvSpPr txBox="1"/>
          <p:nvPr/>
        </p:nvSpPr>
        <p:spPr>
          <a:xfrm>
            <a:off x="1052029" y="2697238"/>
            <a:ext cx="6075946" cy="2308324"/>
          </a:xfrm>
          <a:prstGeom prst="rect">
            <a:avLst/>
          </a:prstGeom>
          <a:noFill/>
        </p:spPr>
        <p:txBody>
          <a:bodyPr wrap="square" rtlCol="0">
            <a:spAutoFit/>
          </a:bodyPr>
          <a:lstStyle/>
          <a:p>
            <a:r>
              <a:rPr kumimoji="1" lang="en-US" altLang="ko-KR" dirty="0">
                <a:latin typeface="Bell MT" panose="02020503060305020303" pitchFamily="18" charset="0"/>
              </a:rPr>
              <a:t>You fall, you rise, you make mistakes, you live, you learn. You are human, not perfect. You’ve been hurt, but you’re alive. Think of what a precious privilege it is to be alive- to breathe, to think, to enjoy, and to chase the things you love. Sometimes there is sadness in our journey, but there is also lots of beauty. We must keep putting one foot in front of the other even when we hurt, for we will never know what is waiting for us just around the bend.</a:t>
            </a:r>
            <a:endParaRPr kumimoji="1" lang="ko-KR" altLang="en-US" dirty="0">
              <a:latin typeface="Bell MT" panose="02020503060305020303" pitchFamily="18" charset="0"/>
            </a:endParaRPr>
          </a:p>
        </p:txBody>
      </p:sp>
    </p:spTree>
    <p:extLst>
      <p:ext uri="{BB962C8B-B14F-4D97-AF65-F5344CB8AC3E}">
        <p14:creationId xmlns:p14="http://schemas.microsoft.com/office/powerpoint/2010/main" val="3879359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7F8DDCEA-5251-4652-8E94-D550F3C75EEA}"/>
              </a:ext>
            </a:extLst>
          </p:cNvPr>
          <p:cNvPicPr>
            <a:picLocks noChangeAspect="1"/>
          </p:cNvPicPr>
          <p:nvPr/>
        </p:nvPicPr>
        <p:blipFill>
          <a:blip r:embed="rId2"/>
          <a:stretch>
            <a:fillRect/>
          </a:stretch>
        </p:blipFill>
        <p:spPr>
          <a:xfrm>
            <a:off x="0" y="1020725"/>
            <a:ext cx="5050466" cy="5050466"/>
          </a:xfrm>
          <a:prstGeom prst="rect">
            <a:avLst/>
          </a:prstGeom>
        </p:spPr>
      </p:pic>
      <p:sp>
        <p:nvSpPr>
          <p:cNvPr id="6" name="TextBox 5">
            <a:extLst>
              <a:ext uri="{FF2B5EF4-FFF2-40B4-BE49-F238E27FC236}">
                <a16:creationId xmlns:a16="http://schemas.microsoft.com/office/drawing/2014/main" id="{C86F047F-213F-4C98-8A96-D2F7CBDF62F9}"/>
              </a:ext>
            </a:extLst>
          </p:cNvPr>
          <p:cNvSpPr txBox="1"/>
          <p:nvPr/>
        </p:nvSpPr>
        <p:spPr>
          <a:xfrm>
            <a:off x="5876576" y="2828835"/>
            <a:ext cx="5597106" cy="1200329"/>
          </a:xfrm>
          <a:prstGeom prst="rect">
            <a:avLst/>
          </a:prstGeom>
          <a:noFill/>
        </p:spPr>
        <p:txBody>
          <a:bodyPr wrap="square" rtlCol="0">
            <a:spAutoFit/>
          </a:bodyPr>
          <a:lstStyle/>
          <a:p>
            <a:r>
              <a:rPr kumimoji="1" lang="en-US" altLang="ko-KR" dirty="0">
                <a:latin typeface="Bell MT" panose="02020503060305020303" pitchFamily="18" charset="0"/>
              </a:rPr>
              <a:t>All of us to understand the importance of branding. We are CEOs of our own companies: Me Inc. To be on business today, our most important job is to be head marketer for the brand called you.</a:t>
            </a:r>
            <a:endParaRPr kumimoji="1" lang="ko-KR" altLang="en-US" dirty="0">
              <a:latin typeface="Bell MT" panose="02020503060305020303" pitchFamily="18" charset="0"/>
            </a:endParaRPr>
          </a:p>
        </p:txBody>
      </p:sp>
    </p:spTree>
    <p:extLst>
      <p:ext uri="{BB962C8B-B14F-4D97-AF65-F5344CB8AC3E}">
        <p14:creationId xmlns:p14="http://schemas.microsoft.com/office/powerpoint/2010/main" val="2692716871"/>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499</Words>
  <Application>Microsoft Office PowerPoint</Application>
  <PresentationFormat>와이드스크린</PresentationFormat>
  <Paragraphs>14</Paragraphs>
  <Slides>10</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10</vt:i4>
      </vt:variant>
    </vt:vector>
  </HeadingPairs>
  <TitlesOfParts>
    <vt:vector size="14" baseType="lpstr">
      <vt:lpstr>맑은 고딕</vt:lpstr>
      <vt:lpstr>Arial</vt:lpstr>
      <vt:lpstr>Bell MT</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Mi Sun Joe</dc:creator>
  <cp:lastModifiedBy>CHOI</cp:lastModifiedBy>
  <cp:revision>13</cp:revision>
  <dcterms:created xsi:type="dcterms:W3CDTF">2021-10-11T02:24:46Z</dcterms:created>
  <dcterms:modified xsi:type="dcterms:W3CDTF">2021-10-11T04:02:24Z</dcterms:modified>
</cp:coreProperties>
</file>