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4" r:id="rId8"/>
    <p:sldId id="262" r:id="rId9"/>
    <p:sldId id="263" r:id="rId10"/>
    <p:sldId id="265" r:id="rId11"/>
  </p:sldIdLst>
  <p:sldSz cx="12192000" cy="6858000"/>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BDE6"/>
    <a:srgbClr val="E9478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61"/>
  </p:normalViewPr>
  <p:slideViewPr>
    <p:cSldViewPr snapToGrid="0" snapToObjects="1">
      <p:cViewPr>
        <p:scale>
          <a:sx n="75" d="100"/>
          <a:sy n="75" d="100"/>
        </p:scale>
        <p:origin x="3540" y="17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제목 슬라이드">
    <p:spTree>
      <p:nvGrpSpPr>
        <p:cNvPr id="1" name=""/>
        <p:cNvGrpSpPr/>
        <p:nvPr/>
      </p:nvGrpSpPr>
      <p:grpSpPr>
        <a:xfrm>
          <a:off x="0" y="0"/>
          <a:ext cx="0" cy="0"/>
          <a:chOff x="0" y="0"/>
          <a:chExt cx="0" cy="0"/>
        </a:xfrm>
      </p:grpSpPr>
      <p:pic>
        <p:nvPicPr>
          <p:cNvPr id="18" name="그림 17">
            <a:extLst>
              <a:ext uri="{FF2B5EF4-FFF2-40B4-BE49-F238E27FC236}">
                <a16:creationId xmlns:a16="http://schemas.microsoft.com/office/drawing/2014/main" id="{5C2A4D3B-F832-5641-BEEB-A8DB7391CE0E}"/>
              </a:ext>
            </a:extLst>
          </p:cNvPr>
          <p:cNvPicPr>
            <a:picLocks noChangeAspect="1"/>
          </p:cNvPicPr>
          <p:nvPr userDrawn="1"/>
        </p:nvPicPr>
        <p:blipFill>
          <a:blip r:embed="rId2"/>
          <a:stretch>
            <a:fillRect/>
          </a:stretch>
        </p:blipFill>
        <p:spPr>
          <a:xfrm rot="16200000">
            <a:off x="6191250" y="857250"/>
            <a:ext cx="6858000" cy="5143500"/>
          </a:xfrm>
          <a:prstGeom prst="rect">
            <a:avLst/>
          </a:prstGeom>
        </p:spPr>
      </p:pic>
      <p:sp>
        <p:nvSpPr>
          <p:cNvPr id="20" name="직사각형 19">
            <a:extLst>
              <a:ext uri="{FF2B5EF4-FFF2-40B4-BE49-F238E27FC236}">
                <a16:creationId xmlns:a16="http://schemas.microsoft.com/office/drawing/2014/main" id="{739FCE79-1FA4-4F40-8C35-A8ED9BDBBDE1}"/>
              </a:ext>
            </a:extLst>
          </p:cNvPr>
          <p:cNvSpPr/>
          <p:nvPr userDrawn="1"/>
        </p:nvSpPr>
        <p:spPr>
          <a:xfrm rot="5400000">
            <a:off x="-2790704" y="3111332"/>
            <a:ext cx="6858003" cy="635330"/>
          </a:xfrm>
          <a:prstGeom prst="rect">
            <a:avLst/>
          </a:prstGeom>
          <a:solidFill>
            <a:srgbClr val="E947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Tree>
    <p:extLst>
      <p:ext uri="{BB962C8B-B14F-4D97-AF65-F5344CB8AC3E}">
        <p14:creationId xmlns:p14="http://schemas.microsoft.com/office/powerpoint/2010/main" val="3249574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제목 및 세로 텍스트">
    <p:spTree>
      <p:nvGrpSpPr>
        <p:cNvPr id="1" name=""/>
        <p:cNvGrpSpPr/>
        <p:nvPr/>
      </p:nvGrpSpPr>
      <p:grpSpPr>
        <a:xfrm>
          <a:off x="0" y="0"/>
          <a:ext cx="0" cy="0"/>
          <a:chOff x="0" y="0"/>
          <a:chExt cx="0" cy="0"/>
        </a:xfrm>
      </p:grpSpPr>
      <p:sp>
        <p:nvSpPr>
          <p:cNvPr id="7" name="직사각형 6">
            <a:extLst>
              <a:ext uri="{FF2B5EF4-FFF2-40B4-BE49-F238E27FC236}">
                <a16:creationId xmlns:a16="http://schemas.microsoft.com/office/drawing/2014/main" id="{C09FDCAA-FDE3-0843-973E-17454BD3E2E3}"/>
              </a:ext>
            </a:extLst>
          </p:cNvPr>
          <p:cNvSpPr/>
          <p:nvPr userDrawn="1"/>
        </p:nvSpPr>
        <p:spPr>
          <a:xfrm>
            <a:off x="0" y="0"/>
            <a:ext cx="12192000" cy="6858000"/>
          </a:xfrm>
          <a:prstGeom prst="rect">
            <a:avLst/>
          </a:prstGeom>
          <a:solidFill>
            <a:srgbClr val="E947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Tree>
    <p:extLst>
      <p:ext uri="{BB962C8B-B14F-4D97-AF65-F5344CB8AC3E}">
        <p14:creationId xmlns:p14="http://schemas.microsoft.com/office/powerpoint/2010/main" val="1230589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a:extLst>
              <a:ext uri="{FF2B5EF4-FFF2-40B4-BE49-F238E27FC236}">
                <a16:creationId xmlns:a16="http://schemas.microsoft.com/office/drawing/2014/main" id="{2619F020-33D6-9047-AD5E-748CB29CCC38}"/>
              </a:ext>
            </a:extLst>
          </p:cNvPr>
          <p:cNvSpPr>
            <a:spLocks noGrp="1"/>
          </p:cNvSpPr>
          <p:nvPr>
            <p:ph type="title" orient="vert"/>
          </p:nvPr>
        </p:nvSpPr>
        <p:spPr>
          <a:xfrm>
            <a:off x="8724900" y="365125"/>
            <a:ext cx="2628900" cy="5811838"/>
          </a:xfrm>
        </p:spPr>
        <p:txBody>
          <a:bodyPr vert="eaVert"/>
          <a:lstStyle/>
          <a:p>
            <a:r>
              <a:rPr kumimoji="1" lang="ko-KR" altLang="en-US"/>
              <a:t>마스터 제목 스타일 편집</a:t>
            </a:r>
          </a:p>
        </p:txBody>
      </p:sp>
      <p:sp>
        <p:nvSpPr>
          <p:cNvPr id="3" name="세로 텍스트 개체 틀 2">
            <a:extLst>
              <a:ext uri="{FF2B5EF4-FFF2-40B4-BE49-F238E27FC236}">
                <a16:creationId xmlns:a16="http://schemas.microsoft.com/office/drawing/2014/main" id="{135D67F9-3974-1143-A50C-75F4E0DC0F27}"/>
              </a:ext>
            </a:extLst>
          </p:cNvPr>
          <p:cNvSpPr>
            <a:spLocks noGrp="1"/>
          </p:cNvSpPr>
          <p:nvPr>
            <p:ph type="body" orient="vert" idx="1"/>
          </p:nvPr>
        </p:nvSpPr>
        <p:spPr>
          <a:xfrm>
            <a:off x="838200" y="365125"/>
            <a:ext cx="7734300" cy="5811838"/>
          </a:xfrm>
        </p:spPr>
        <p:txBody>
          <a:bodyPr vert="eaVert"/>
          <a:lstStyle/>
          <a:p>
            <a:r>
              <a:rPr kumimoji="1" lang="ko-KR" altLang="en-US"/>
              <a:t>마스터 텍스트 스타일 편집
둘째 수준
셋째 수준
넷째 수준
다섯째 수준</a:t>
            </a:r>
          </a:p>
        </p:txBody>
      </p:sp>
      <p:sp>
        <p:nvSpPr>
          <p:cNvPr id="4" name="날짜 개체 틀 3">
            <a:extLst>
              <a:ext uri="{FF2B5EF4-FFF2-40B4-BE49-F238E27FC236}">
                <a16:creationId xmlns:a16="http://schemas.microsoft.com/office/drawing/2014/main" id="{7D821405-A1DC-874E-A2B3-0F3A0145181B}"/>
              </a:ext>
            </a:extLst>
          </p:cNvPr>
          <p:cNvSpPr>
            <a:spLocks noGrp="1"/>
          </p:cNvSpPr>
          <p:nvPr>
            <p:ph type="dt" sz="half" idx="10"/>
          </p:nvPr>
        </p:nvSpPr>
        <p:spPr/>
        <p:txBody>
          <a:bodyPr/>
          <a:lstStyle/>
          <a:p>
            <a:fld id="{3A5638A5-F16D-174E-9985-4841C2EFAE24}" type="datetimeFigureOut">
              <a:rPr kumimoji="1" lang="ko-KR" altLang="en-US" smtClean="0"/>
              <a:t>2021-10-13</a:t>
            </a:fld>
            <a:endParaRPr kumimoji="1" lang="ko-KR" altLang="en-US"/>
          </a:p>
        </p:txBody>
      </p:sp>
      <p:sp>
        <p:nvSpPr>
          <p:cNvPr id="5" name="바닥글 개체 틀 4">
            <a:extLst>
              <a:ext uri="{FF2B5EF4-FFF2-40B4-BE49-F238E27FC236}">
                <a16:creationId xmlns:a16="http://schemas.microsoft.com/office/drawing/2014/main" id="{B7F11CB9-F0E3-1B42-88D2-BF2B3BA4768D}"/>
              </a:ext>
            </a:extLst>
          </p:cNvPr>
          <p:cNvSpPr>
            <a:spLocks noGrp="1"/>
          </p:cNvSpPr>
          <p:nvPr>
            <p:ph type="ftr" sz="quarter" idx="11"/>
          </p:nvPr>
        </p:nvSpPr>
        <p:spPr/>
        <p:txBody>
          <a:bodyPr/>
          <a:lstStyle/>
          <a:p>
            <a:endParaRPr kumimoji="1" lang="ko-KR" altLang="en-US"/>
          </a:p>
        </p:txBody>
      </p:sp>
      <p:sp>
        <p:nvSpPr>
          <p:cNvPr id="6" name="슬라이드 번호 개체 틀 5">
            <a:extLst>
              <a:ext uri="{FF2B5EF4-FFF2-40B4-BE49-F238E27FC236}">
                <a16:creationId xmlns:a16="http://schemas.microsoft.com/office/drawing/2014/main" id="{A64520BE-901F-534E-8DFC-4C99F66B98F9}"/>
              </a:ext>
            </a:extLst>
          </p:cNvPr>
          <p:cNvSpPr>
            <a:spLocks noGrp="1"/>
          </p:cNvSpPr>
          <p:nvPr>
            <p:ph type="sldNum" sz="quarter" idx="12"/>
          </p:nvPr>
        </p:nvSpPr>
        <p:spPr/>
        <p:txBody>
          <a:bodyPr/>
          <a:lstStyle/>
          <a:p>
            <a:fld id="{1A19EA3D-E58A-9A41-9AC9-D7CAFC4FACD3}" type="slidenum">
              <a:rPr kumimoji="1" lang="ko-KR" altLang="en-US" smtClean="0"/>
              <a:t>‹#›</a:t>
            </a:fld>
            <a:endParaRPr kumimoji="1" lang="ko-KR" altLang="en-US"/>
          </a:p>
        </p:txBody>
      </p:sp>
    </p:spTree>
    <p:extLst>
      <p:ext uri="{BB962C8B-B14F-4D97-AF65-F5344CB8AC3E}">
        <p14:creationId xmlns:p14="http://schemas.microsoft.com/office/powerpoint/2010/main" val="1256419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제목 및 내용">
    <p:spTree>
      <p:nvGrpSpPr>
        <p:cNvPr id="1" name=""/>
        <p:cNvGrpSpPr/>
        <p:nvPr/>
      </p:nvGrpSpPr>
      <p:grpSpPr>
        <a:xfrm>
          <a:off x="0" y="0"/>
          <a:ext cx="0" cy="0"/>
          <a:chOff x="0" y="0"/>
          <a:chExt cx="0" cy="0"/>
        </a:xfrm>
      </p:grpSpPr>
      <p:pic>
        <p:nvPicPr>
          <p:cNvPr id="8" name="그림 7">
            <a:extLst>
              <a:ext uri="{FF2B5EF4-FFF2-40B4-BE49-F238E27FC236}">
                <a16:creationId xmlns:a16="http://schemas.microsoft.com/office/drawing/2014/main" id="{A08B2B84-2B25-5740-B03A-E21A6C10655F}"/>
              </a:ext>
            </a:extLst>
          </p:cNvPr>
          <p:cNvPicPr>
            <a:picLocks noChangeAspect="1"/>
          </p:cNvPicPr>
          <p:nvPr userDrawn="1"/>
        </p:nvPicPr>
        <p:blipFill>
          <a:blip r:embed="rId2"/>
          <a:stretch>
            <a:fillRect/>
          </a:stretch>
        </p:blipFill>
        <p:spPr>
          <a:xfrm>
            <a:off x="1015635" y="0"/>
            <a:ext cx="4474723" cy="6858000"/>
          </a:xfrm>
          <a:prstGeom prst="rect">
            <a:avLst/>
          </a:prstGeom>
        </p:spPr>
      </p:pic>
      <p:sp>
        <p:nvSpPr>
          <p:cNvPr id="15" name="직사각형 14">
            <a:extLst>
              <a:ext uri="{FF2B5EF4-FFF2-40B4-BE49-F238E27FC236}">
                <a16:creationId xmlns:a16="http://schemas.microsoft.com/office/drawing/2014/main" id="{94494C2C-F809-7345-805D-388BFBABBACA}"/>
              </a:ext>
            </a:extLst>
          </p:cNvPr>
          <p:cNvSpPr/>
          <p:nvPr userDrawn="1"/>
        </p:nvSpPr>
        <p:spPr>
          <a:xfrm>
            <a:off x="11637818" y="0"/>
            <a:ext cx="554182" cy="549234"/>
          </a:xfrm>
          <a:prstGeom prst="rect">
            <a:avLst/>
          </a:prstGeom>
          <a:solidFill>
            <a:srgbClr val="52BD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Tree>
    <p:extLst>
      <p:ext uri="{BB962C8B-B14F-4D97-AF65-F5344CB8AC3E}">
        <p14:creationId xmlns:p14="http://schemas.microsoft.com/office/powerpoint/2010/main" val="23450564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캡션 있는 콘텐츠">
    <p:spTree>
      <p:nvGrpSpPr>
        <p:cNvPr id="1" name=""/>
        <p:cNvGrpSpPr/>
        <p:nvPr/>
      </p:nvGrpSpPr>
      <p:grpSpPr>
        <a:xfrm>
          <a:off x="0" y="0"/>
          <a:ext cx="0" cy="0"/>
          <a:chOff x="0" y="0"/>
          <a:chExt cx="0" cy="0"/>
        </a:xfrm>
      </p:grpSpPr>
      <p:sp>
        <p:nvSpPr>
          <p:cNvPr id="10" name="직사각형 9">
            <a:extLst>
              <a:ext uri="{FF2B5EF4-FFF2-40B4-BE49-F238E27FC236}">
                <a16:creationId xmlns:a16="http://schemas.microsoft.com/office/drawing/2014/main" id="{87D41E09-DFED-5B4B-9D22-2E75D19CC64C}"/>
              </a:ext>
            </a:extLst>
          </p:cNvPr>
          <p:cNvSpPr/>
          <p:nvPr userDrawn="1"/>
        </p:nvSpPr>
        <p:spPr>
          <a:xfrm rot="5400000">
            <a:off x="10323614" y="-51459"/>
            <a:ext cx="1816927" cy="1919845"/>
          </a:xfrm>
          <a:prstGeom prst="rect">
            <a:avLst/>
          </a:prstGeom>
          <a:solidFill>
            <a:srgbClr val="E947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pic>
        <p:nvPicPr>
          <p:cNvPr id="9" name="그림 8">
            <a:extLst>
              <a:ext uri="{FF2B5EF4-FFF2-40B4-BE49-F238E27FC236}">
                <a16:creationId xmlns:a16="http://schemas.microsoft.com/office/drawing/2014/main" id="{6F90251E-0432-B141-8526-269A4B41C038}"/>
              </a:ext>
            </a:extLst>
          </p:cNvPr>
          <p:cNvPicPr>
            <a:picLocks noChangeAspect="1"/>
          </p:cNvPicPr>
          <p:nvPr userDrawn="1"/>
        </p:nvPicPr>
        <p:blipFill>
          <a:blip r:embed="rId2"/>
          <a:stretch>
            <a:fillRect/>
          </a:stretch>
        </p:blipFill>
        <p:spPr>
          <a:xfrm>
            <a:off x="6179127" y="438481"/>
            <a:ext cx="5603256" cy="3733010"/>
          </a:xfrm>
          <a:prstGeom prst="rect">
            <a:avLst/>
          </a:prstGeom>
        </p:spPr>
      </p:pic>
      <p:sp>
        <p:nvSpPr>
          <p:cNvPr id="11" name="직사각형 10">
            <a:extLst>
              <a:ext uri="{FF2B5EF4-FFF2-40B4-BE49-F238E27FC236}">
                <a16:creationId xmlns:a16="http://schemas.microsoft.com/office/drawing/2014/main" id="{07F68ABE-C65D-DB4F-B4FF-21AB46542B81}"/>
              </a:ext>
            </a:extLst>
          </p:cNvPr>
          <p:cNvSpPr/>
          <p:nvPr userDrawn="1"/>
        </p:nvSpPr>
        <p:spPr>
          <a:xfrm>
            <a:off x="-1" y="0"/>
            <a:ext cx="475013" cy="6858000"/>
          </a:xfrm>
          <a:prstGeom prst="rect">
            <a:avLst/>
          </a:prstGeom>
          <a:solidFill>
            <a:srgbClr val="E947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Tree>
    <p:extLst>
      <p:ext uri="{BB962C8B-B14F-4D97-AF65-F5344CB8AC3E}">
        <p14:creationId xmlns:p14="http://schemas.microsoft.com/office/powerpoint/2010/main" val="8416782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콘텐츠 2개">
    <p:spTree>
      <p:nvGrpSpPr>
        <p:cNvPr id="1" name=""/>
        <p:cNvGrpSpPr/>
        <p:nvPr/>
      </p:nvGrpSpPr>
      <p:grpSpPr>
        <a:xfrm>
          <a:off x="0" y="0"/>
          <a:ext cx="0" cy="0"/>
          <a:chOff x="0" y="0"/>
          <a:chExt cx="0" cy="0"/>
        </a:xfrm>
      </p:grpSpPr>
      <p:pic>
        <p:nvPicPr>
          <p:cNvPr id="9" name="그림 8">
            <a:extLst>
              <a:ext uri="{FF2B5EF4-FFF2-40B4-BE49-F238E27FC236}">
                <a16:creationId xmlns:a16="http://schemas.microsoft.com/office/drawing/2014/main" id="{A59C563C-A27E-AF4C-8B66-552E976E3C89}"/>
              </a:ext>
            </a:extLst>
          </p:cNvPr>
          <p:cNvPicPr>
            <a:picLocks noChangeAspect="1"/>
          </p:cNvPicPr>
          <p:nvPr userDrawn="1"/>
        </p:nvPicPr>
        <p:blipFill>
          <a:blip r:embed="rId2"/>
          <a:stretch>
            <a:fillRect/>
          </a:stretch>
        </p:blipFill>
        <p:spPr>
          <a:xfrm>
            <a:off x="5032217" y="1622054"/>
            <a:ext cx="6437449" cy="3876221"/>
          </a:xfrm>
          <a:prstGeom prst="rect">
            <a:avLst/>
          </a:prstGeom>
        </p:spPr>
      </p:pic>
      <p:sp>
        <p:nvSpPr>
          <p:cNvPr id="10" name="직사각형 9">
            <a:extLst>
              <a:ext uri="{FF2B5EF4-FFF2-40B4-BE49-F238E27FC236}">
                <a16:creationId xmlns:a16="http://schemas.microsoft.com/office/drawing/2014/main" id="{9D587D95-BC95-B34C-B98D-C69EEC27E89D}"/>
              </a:ext>
            </a:extLst>
          </p:cNvPr>
          <p:cNvSpPr/>
          <p:nvPr userDrawn="1"/>
        </p:nvSpPr>
        <p:spPr>
          <a:xfrm>
            <a:off x="-1" y="0"/>
            <a:ext cx="4441372" cy="6858000"/>
          </a:xfrm>
          <a:prstGeom prst="rect">
            <a:avLst/>
          </a:prstGeom>
          <a:solidFill>
            <a:srgbClr val="E947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Tree>
    <p:extLst>
      <p:ext uri="{BB962C8B-B14F-4D97-AF65-F5344CB8AC3E}">
        <p14:creationId xmlns:p14="http://schemas.microsoft.com/office/powerpoint/2010/main" val="4185365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비교">
    <p:spTree>
      <p:nvGrpSpPr>
        <p:cNvPr id="1" name=""/>
        <p:cNvGrpSpPr/>
        <p:nvPr/>
      </p:nvGrpSpPr>
      <p:grpSpPr>
        <a:xfrm>
          <a:off x="0" y="0"/>
          <a:ext cx="0" cy="0"/>
          <a:chOff x="0" y="0"/>
          <a:chExt cx="0" cy="0"/>
        </a:xfrm>
      </p:grpSpPr>
      <p:pic>
        <p:nvPicPr>
          <p:cNvPr id="11" name="그림 10">
            <a:extLst>
              <a:ext uri="{FF2B5EF4-FFF2-40B4-BE49-F238E27FC236}">
                <a16:creationId xmlns:a16="http://schemas.microsoft.com/office/drawing/2014/main" id="{5D339E4D-DB45-624C-B9A3-633D3C3C543B}"/>
              </a:ext>
            </a:extLst>
          </p:cNvPr>
          <p:cNvPicPr>
            <a:picLocks noChangeAspect="1"/>
          </p:cNvPicPr>
          <p:nvPr userDrawn="1"/>
        </p:nvPicPr>
        <p:blipFill>
          <a:blip r:embed="rId2"/>
          <a:stretch>
            <a:fillRect/>
          </a:stretch>
        </p:blipFill>
        <p:spPr>
          <a:xfrm>
            <a:off x="568151" y="543296"/>
            <a:ext cx="4327112" cy="5771408"/>
          </a:xfrm>
          <a:prstGeom prst="rect">
            <a:avLst/>
          </a:prstGeom>
        </p:spPr>
      </p:pic>
      <p:sp>
        <p:nvSpPr>
          <p:cNvPr id="12" name="직사각형 11">
            <a:extLst>
              <a:ext uri="{FF2B5EF4-FFF2-40B4-BE49-F238E27FC236}">
                <a16:creationId xmlns:a16="http://schemas.microsoft.com/office/drawing/2014/main" id="{8B4FE6F6-CD81-DF4E-908A-6A445A650785}"/>
              </a:ext>
            </a:extLst>
          </p:cNvPr>
          <p:cNvSpPr/>
          <p:nvPr userDrawn="1"/>
        </p:nvSpPr>
        <p:spPr>
          <a:xfrm>
            <a:off x="11744696" y="543296"/>
            <a:ext cx="447304" cy="5771408"/>
          </a:xfrm>
          <a:prstGeom prst="rect">
            <a:avLst/>
          </a:prstGeom>
          <a:solidFill>
            <a:srgbClr val="52BD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Tree>
    <p:extLst>
      <p:ext uri="{BB962C8B-B14F-4D97-AF65-F5344CB8AC3E}">
        <p14:creationId xmlns:p14="http://schemas.microsoft.com/office/powerpoint/2010/main" val="2241918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제목만">
    <p:spTree>
      <p:nvGrpSpPr>
        <p:cNvPr id="1" name=""/>
        <p:cNvGrpSpPr/>
        <p:nvPr/>
      </p:nvGrpSpPr>
      <p:grpSpPr>
        <a:xfrm>
          <a:off x="0" y="0"/>
          <a:ext cx="0" cy="0"/>
          <a:chOff x="0" y="0"/>
          <a:chExt cx="0" cy="0"/>
        </a:xfrm>
      </p:grpSpPr>
      <p:sp>
        <p:nvSpPr>
          <p:cNvPr id="8" name="직사각형 7">
            <a:extLst>
              <a:ext uri="{FF2B5EF4-FFF2-40B4-BE49-F238E27FC236}">
                <a16:creationId xmlns:a16="http://schemas.microsoft.com/office/drawing/2014/main" id="{44A92D3C-09E4-234D-8B92-3CF4FCB7C96A}"/>
              </a:ext>
            </a:extLst>
          </p:cNvPr>
          <p:cNvSpPr/>
          <p:nvPr userDrawn="1"/>
        </p:nvSpPr>
        <p:spPr>
          <a:xfrm rot="5400000">
            <a:off x="33192" y="-33192"/>
            <a:ext cx="2470067" cy="2536452"/>
          </a:xfrm>
          <a:prstGeom prst="rect">
            <a:avLst/>
          </a:prstGeom>
          <a:solidFill>
            <a:srgbClr val="E947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
        <p:nvSpPr>
          <p:cNvPr id="9" name="직사각형 8">
            <a:extLst>
              <a:ext uri="{FF2B5EF4-FFF2-40B4-BE49-F238E27FC236}">
                <a16:creationId xmlns:a16="http://schemas.microsoft.com/office/drawing/2014/main" id="{AB95D69F-5E05-954E-9902-ABABF1B34691}"/>
              </a:ext>
            </a:extLst>
          </p:cNvPr>
          <p:cNvSpPr/>
          <p:nvPr userDrawn="1"/>
        </p:nvSpPr>
        <p:spPr>
          <a:xfrm rot="5400000">
            <a:off x="2811523" y="4354741"/>
            <a:ext cx="2470067" cy="2536452"/>
          </a:xfrm>
          <a:prstGeom prst="rect">
            <a:avLst/>
          </a:prstGeom>
          <a:solidFill>
            <a:srgbClr val="E947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pic>
        <p:nvPicPr>
          <p:cNvPr id="7" name="그림 6">
            <a:extLst>
              <a:ext uri="{FF2B5EF4-FFF2-40B4-BE49-F238E27FC236}">
                <a16:creationId xmlns:a16="http://schemas.microsoft.com/office/drawing/2014/main" id="{011DA7F0-1806-3242-97B6-A3EAA9FBB58D}"/>
              </a:ext>
            </a:extLst>
          </p:cNvPr>
          <p:cNvPicPr>
            <a:picLocks noChangeAspect="1"/>
          </p:cNvPicPr>
          <p:nvPr userDrawn="1"/>
        </p:nvPicPr>
        <p:blipFill>
          <a:blip r:embed="rId2"/>
          <a:stretch>
            <a:fillRect/>
          </a:stretch>
        </p:blipFill>
        <p:spPr>
          <a:xfrm>
            <a:off x="854034" y="1235034"/>
            <a:ext cx="3848595" cy="3848595"/>
          </a:xfrm>
          <a:prstGeom prst="rect">
            <a:avLst/>
          </a:prstGeom>
        </p:spPr>
      </p:pic>
    </p:spTree>
    <p:extLst>
      <p:ext uri="{BB962C8B-B14F-4D97-AF65-F5344CB8AC3E}">
        <p14:creationId xmlns:p14="http://schemas.microsoft.com/office/powerpoint/2010/main" val="19559359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7" name="직사각형 6">
            <a:extLst>
              <a:ext uri="{FF2B5EF4-FFF2-40B4-BE49-F238E27FC236}">
                <a16:creationId xmlns:a16="http://schemas.microsoft.com/office/drawing/2014/main" id="{20450334-375D-5B4C-9305-875CBEDB8596}"/>
              </a:ext>
            </a:extLst>
          </p:cNvPr>
          <p:cNvSpPr/>
          <p:nvPr userDrawn="1"/>
        </p:nvSpPr>
        <p:spPr>
          <a:xfrm rot="5400000">
            <a:off x="6590474" y="1256474"/>
            <a:ext cx="6858000" cy="4345051"/>
          </a:xfrm>
          <a:prstGeom prst="rect">
            <a:avLst/>
          </a:prstGeom>
          <a:solidFill>
            <a:srgbClr val="52BD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pic>
        <p:nvPicPr>
          <p:cNvPr id="6" name="그림 5">
            <a:extLst>
              <a:ext uri="{FF2B5EF4-FFF2-40B4-BE49-F238E27FC236}">
                <a16:creationId xmlns:a16="http://schemas.microsoft.com/office/drawing/2014/main" id="{8A504B07-CA5E-6B47-94D2-30031C2BFF1E}"/>
              </a:ext>
            </a:extLst>
          </p:cNvPr>
          <p:cNvPicPr>
            <a:picLocks noChangeAspect="1"/>
          </p:cNvPicPr>
          <p:nvPr userDrawn="1"/>
        </p:nvPicPr>
        <p:blipFill>
          <a:blip r:embed="rId2"/>
          <a:stretch>
            <a:fillRect/>
          </a:stretch>
        </p:blipFill>
        <p:spPr>
          <a:xfrm>
            <a:off x="6502400" y="1536699"/>
            <a:ext cx="5689600" cy="3784600"/>
          </a:xfrm>
          <a:prstGeom prst="rect">
            <a:avLst/>
          </a:prstGeom>
        </p:spPr>
      </p:pic>
    </p:spTree>
    <p:extLst>
      <p:ext uri="{BB962C8B-B14F-4D97-AF65-F5344CB8AC3E}">
        <p14:creationId xmlns:p14="http://schemas.microsoft.com/office/powerpoint/2010/main" val="2356256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구역 머리글">
    <p:spTree>
      <p:nvGrpSpPr>
        <p:cNvPr id="1" name=""/>
        <p:cNvGrpSpPr/>
        <p:nvPr/>
      </p:nvGrpSpPr>
      <p:grpSpPr>
        <a:xfrm>
          <a:off x="0" y="0"/>
          <a:ext cx="0" cy="0"/>
          <a:chOff x="0" y="0"/>
          <a:chExt cx="0" cy="0"/>
        </a:xfrm>
      </p:grpSpPr>
      <p:pic>
        <p:nvPicPr>
          <p:cNvPr id="10" name="그림 9">
            <a:extLst>
              <a:ext uri="{FF2B5EF4-FFF2-40B4-BE49-F238E27FC236}">
                <a16:creationId xmlns:a16="http://schemas.microsoft.com/office/drawing/2014/main" id="{C5F6C6E3-B401-C241-9BDF-D1CDE8EB955A}"/>
              </a:ext>
            </a:extLst>
          </p:cNvPr>
          <p:cNvPicPr>
            <a:picLocks noChangeAspect="1"/>
          </p:cNvPicPr>
          <p:nvPr userDrawn="1"/>
        </p:nvPicPr>
        <p:blipFill>
          <a:blip r:embed="rId2"/>
          <a:stretch>
            <a:fillRect/>
          </a:stretch>
        </p:blipFill>
        <p:spPr>
          <a:xfrm>
            <a:off x="7591374" y="0"/>
            <a:ext cx="4600626" cy="6858000"/>
          </a:xfrm>
          <a:prstGeom prst="rect">
            <a:avLst/>
          </a:prstGeom>
        </p:spPr>
      </p:pic>
      <p:sp>
        <p:nvSpPr>
          <p:cNvPr id="12" name="직사각형 11">
            <a:extLst>
              <a:ext uri="{FF2B5EF4-FFF2-40B4-BE49-F238E27FC236}">
                <a16:creationId xmlns:a16="http://schemas.microsoft.com/office/drawing/2014/main" id="{7BA8EB25-1132-494D-932D-A6F337F5A7FA}"/>
              </a:ext>
            </a:extLst>
          </p:cNvPr>
          <p:cNvSpPr/>
          <p:nvPr userDrawn="1"/>
        </p:nvSpPr>
        <p:spPr>
          <a:xfrm rot="5400000">
            <a:off x="837210" y="-837212"/>
            <a:ext cx="605644" cy="2280065"/>
          </a:xfrm>
          <a:prstGeom prst="rect">
            <a:avLst/>
          </a:prstGeom>
          <a:solidFill>
            <a:srgbClr val="E947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Tree>
    <p:extLst>
      <p:ext uri="{BB962C8B-B14F-4D97-AF65-F5344CB8AC3E}">
        <p14:creationId xmlns:p14="http://schemas.microsoft.com/office/powerpoint/2010/main" val="3651809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캡션 있는 그림">
    <p:spTree>
      <p:nvGrpSpPr>
        <p:cNvPr id="1" name=""/>
        <p:cNvGrpSpPr/>
        <p:nvPr/>
      </p:nvGrpSpPr>
      <p:grpSpPr>
        <a:xfrm>
          <a:off x="0" y="0"/>
          <a:ext cx="0" cy="0"/>
          <a:chOff x="0" y="0"/>
          <a:chExt cx="0" cy="0"/>
        </a:xfrm>
      </p:grpSpPr>
      <p:sp>
        <p:nvSpPr>
          <p:cNvPr id="2" name="직사각형 1">
            <a:extLst>
              <a:ext uri="{FF2B5EF4-FFF2-40B4-BE49-F238E27FC236}">
                <a16:creationId xmlns:a16="http://schemas.microsoft.com/office/drawing/2014/main" id="{A780D8A5-E5CC-41CF-9540-DDEF65E13653}"/>
              </a:ext>
            </a:extLst>
          </p:cNvPr>
          <p:cNvSpPr/>
          <p:nvPr userDrawn="1"/>
        </p:nvSpPr>
        <p:spPr>
          <a:xfrm>
            <a:off x="0" y="543296"/>
            <a:ext cx="447304" cy="5771408"/>
          </a:xfrm>
          <a:prstGeom prst="rect">
            <a:avLst/>
          </a:prstGeom>
          <a:solidFill>
            <a:srgbClr val="52BD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Tree>
    <p:extLst>
      <p:ext uri="{BB962C8B-B14F-4D97-AF65-F5344CB8AC3E}">
        <p14:creationId xmlns:p14="http://schemas.microsoft.com/office/powerpoint/2010/main" val="740788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a:extLst>
              <a:ext uri="{FF2B5EF4-FFF2-40B4-BE49-F238E27FC236}">
                <a16:creationId xmlns:a16="http://schemas.microsoft.com/office/drawing/2014/main" id="{6D0C8CB3-4C35-CF4A-B07A-1E753049920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ko-KR" altLang="en-US"/>
              <a:t>마스터 제목 스타일 편집</a:t>
            </a:r>
          </a:p>
        </p:txBody>
      </p:sp>
      <p:sp>
        <p:nvSpPr>
          <p:cNvPr id="3" name="텍스트 개체 틀 2">
            <a:extLst>
              <a:ext uri="{FF2B5EF4-FFF2-40B4-BE49-F238E27FC236}">
                <a16:creationId xmlns:a16="http://schemas.microsoft.com/office/drawing/2014/main" id="{BE4FBA0B-C910-7045-A073-63B193977C7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kumimoji="1" lang="ko-KR" altLang="en-US"/>
              <a:t>마스터 텍스트 스타일 편집
둘째 수준
셋째 수준
넷째 수준
다섯째 수준</a:t>
            </a:r>
          </a:p>
        </p:txBody>
      </p:sp>
      <p:sp>
        <p:nvSpPr>
          <p:cNvPr id="4" name="날짜 개체 틀 3">
            <a:extLst>
              <a:ext uri="{FF2B5EF4-FFF2-40B4-BE49-F238E27FC236}">
                <a16:creationId xmlns:a16="http://schemas.microsoft.com/office/drawing/2014/main" id="{9C317BC9-CB7D-874C-81A4-216D6BF07CF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5638A5-F16D-174E-9985-4841C2EFAE24}" type="datetimeFigureOut">
              <a:rPr kumimoji="1" lang="ko-KR" altLang="en-US" smtClean="0"/>
              <a:t>2021-10-13</a:t>
            </a:fld>
            <a:endParaRPr kumimoji="1" lang="ko-KR" altLang="en-US"/>
          </a:p>
        </p:txBody>
      </p:sp>
      <p:sp>
        <p:nvSpPr>
          <p:cNvPr id="5" name="바닥글 개체 틀 4">
            <a:extLst>
              <a:ext uri="{FF2B5EF4-FFF2-40B4-BE49-F238E27FC236}">
                <a16:creationId xmlns:a16="http://schemas.microsoft.com/office/drawing/2014/main" id="{9FA4DB5E-8057-A840-AB4A-38DFD10E163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ko-KR" altLang="en-US"/>
          </a:p>
        </p:txBody>
      </p:sp>
      <p:sp>
        <p:nvSpPr>
          <p:cNvPr id="6" name="슬라이드 번호 개체 틀 5">
            <a:extLst>
              <a:ext uri="{FF2B5EF4-FFF2-40B4-BE49-F238E27FC236}">
                <a16:creationId xmlns:a16="http://schemas.microsoft.com/office/drawing/2014/main" id="{71FF2372-E4BB-2146-A132-72B5508AE4A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19EA3D-E58A-9A41-9AC9-D7CAFC4FACD3}" type="slidenum">
              <a:rPr kumimoji="1" lang="ko-KR" altLang="en-US" smtClean="0"/>
              <a:t>‹#›</a:t>
            </a:fld>
            <a:endParaRPr kumimoji="1" lang="ko-KR" altLang="en-US"/>
          </a:p>
        </p:txBody>
      </p:sp>
    </p:spTree>
    <p:extLst>
      <p:ext uri="{BB962C8B-B14F-4D97-AF65-F5344CB8AC3E}">
        <p14:creationId xmlns:p14="http://schemas.microsoft.com/office/powerpoint/2010/main" val="29005522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6" r:id="rId3"/>
    <p:sldLayoutId id="2147483652" r:id="rId4"/>
    <p:sldLayoutId id="2147483653" r:id="rId5"/>
    <p:sldLayoutId id="2147483654" r:id="rId6"/>
    <p:sldLayoutId id="2147483655" r:id="rId7"/>
    <p:sldLayoutId id="2147483651" r:id="rId8"/>
    <p:sldLayoutId id="2147483657" r:id="rId9"/>
    <p:sldLayoutId id="2147483658" r:id="rId10"/>
    <p:sldLayoutId id="2147483659" r:id="rId11"/>
  </p:sldLayoutIdLst>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EA25057-FFCD-0847-B608-6CC7B226FE7C}"/>
              </a:ext>
            </a:extLst>
          </p:cNvPr>
          <p:cNvSpPr txBox="1"/>
          <p:nvPr/>
        </p:nvSpPr>
        <p:spPr>
          <a:xfrm>
            <a:off x="1153977" y="2676960"/>
            <a:ext cx="5713039" cy="553998"/>
          </a:xfrm>
          <a:prstGeom prst="rect">
            <a:avLst/>
          </a:prstGeom>
          <a:noFill/>
        </p:spPr>
        <p:txBody>
          <a:bodyPr wrap="none" rtlCol="0">
            <a:spAutoFit/>
          </a:bodyPr>
          <a:lstStyle/>
          <a:p>
            <a:r>
              <a:rPr kumimoji="1" lang="en-US" altLang="ko-KR" sz="3000" b="1" dirty="0">
                <a:latin typeface="Bell MT" panose="02020503060305020303" pitchFamily="18" charset="0"/>
              </a:rPr>
              <a:t>ONE IT </a:t>
            </a:r>
            <a:r>
              <a:rPr kumimoji="1" lang="en-US" altLang="ko-KR" sz="3000" b="1">
                <a:latin typeface="Bell MT" panose="02020503060305020303" pitchFamily="18" charset="0"/>
              </a:rPr>
              <a:t>FREE TEMPLATE #14</a:t>
            </a:r>
            <a:endParaRPr kumimoji="1" lang="ko-KR" altLang="en-US" sz="3000" b="1" dirty="0">
              <a:latin typeface="Bell MT" panose="02020503060305020303" pitchFamily="18" charset="0"/>
            </a:endParaRPr>
          </a:p>
        </p:txBody>
      </p:sp>
      <p:sp>
        <p:nvSpPr>
          <p:cNvPr id="3" name="TextBox 2">
            <a:extLst>
              <a:ext uri="{FF2B5EF4-FFF2-40B4-BE49-F238E27FC236}">
                <a16:creationId xmlns:a16="http://schemas.microsoft.com/office/drawing/2014/main" id="{2E8B2BC1-5F47-4E49-B854-1872B638AA3E}"/>
              </a:ext>
            </a:extLst>
          </p:cNvPr>
          <p:cNvSpPr txBox="1"/>
          <p:nvPr/>
        </p:nvSpPr>
        <p:spPr>
          <a:xfrm>
            <a:off x="1153978" y="3431269"/>
            <a:ext cx="2873607" cy="400110"/>
          </a:xfrm>
          <a:prstGeom prst="rect">
            <a:avLst/>
          </a:prstGeom>
          <a:noFill/>
        </p:spPr>
        <p:txBody>
          <a:bodyPr wrap="none" rtlCol="0">
            <a:spAutoFit/>
          </a:bodyPr>
          <a:lstStyle/>
          <a:p>
            <a:r>
              <a:rPr kumimoji="1" lang="en-US" altLang="ko-KR" sz="2000">
                <a:latin typeface="Bell MT" panose="02020503060305020303" pitchFamily="18" charset="0"/>
              </a:rPr>
              <a:t>https://wonjc.tistory.com</a:t>
            </a:r>
            <a:endParaRPr kumimoji="1" lang="ko-KR" altLang="en-US" sz="2000" dirty="0">
              <a:latin typeface="Bell MT" panose="02020503060305020303" pitchFamily="18" charset="0"/>
            </a:endParaRPr>
          </a:p>
        </p:txBody>
      </p:sp>
    </p:spTree>
    <p:extLst>
      <p:ext uri="{BB962C8B-B14F-4D97-AF65-F5344CB8AC3E}">
        <p14:creationId xmlns:p14="http://schemas.microsoft.com/office/powerpoint/2010/main" val="16071227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4DA39DA-1C7D-F84B-9308-5D3481A05FB4}"/>
              </a:ext>
            </a:extLst>
          </p:cNvPr>
          <p:cNvSpPr txBox="1"/>
          <p:nvPr/>
        </p:nvSpPr>
        <p:spPr>
          <a:xfrm>
            <a:off x="4141619" y="2998113"/>
            <a:ext cx="3908762" cy="861774"/>
          </a:xfrm>
          <a:prstGeom prst="rect">
            <a:avLst/>
          </a:prstGeom>
          <a:noFill/>
        </p:spPr>
        <p:txBody>
          <a:bodyPr wrap="none" rtlCol="0">
            <a:spAutoFit/>
          </a:bodyPr>
          <a:lstStyle/>
          <a:p>
            <a:r>
              <a:rPr kumimoji="1" lang="en-US" altLang="ko-KR" sz="5000" b="1" dirty="0">
                <a:solidFill>
                  <a:schemeClr val="bg1"/>
                </a:solidFill>
                <a:latin typeface="Bell MT" panose="02020503060305020303" pitchFamily="18" charset="0"/>
              </a:rPr>
              <a:t>Thank you : )</a:t>
            </a:r>
            <a:endParaRPr kumimoji="1" lang="ko-KR" altLang="en-US" sz="5000" b="1" dirty="0">
              <a:solidFill>
                <a:schemeClr val="bg1"/>
              </a:solidFill>
              <a:latin typeface="Bell MT" panose="02020503060305020303" pitchFamily="18" charset="0"/>
            </a:endParaRPr>
          </a:p>
        </p:txBody>
      </p:sp>
      <p:sp>
        <p:nvSpPr>
          <p:cNvPr id="3" name="TextBox 2">
            <a:extLst>
              <a:ext uri="{FF2B5EF4-FFF2-40B4-BE49-F238E27FC236}">
                <a16:creationId xmlns:a16="http://schemas.microsoft.com/office/drawing/2014/main" id="{707D25F3-AD68-41D0-A1F9-EEC7094605F1}"/>
              </a:ext>
            </a:extLst>
          </p:cNvPr>
          <p:cNvSpPr txBox="1"/>
          <p:nvPr/>
        </p:nvSpPr>
        <p:spPr>
          <a:xfrm>
            <a:off x="821267" y="1405467"/>
            <a:ext cx="184731" cy="369332"/>
          </a:xfrm>
          <a:prstGeom prst="rect">
            <a:avLst/>
          </a:prstGeom>
          <a:noFill/>
        </p:spPr>
        <p:txBody>
          <a:bodyPr wrap="none" rtlCol="0">
            <a:spAutoFit/>
          </a:bodyPr>
          <a:lstStyle/>
          <a:p>
            <a:endParaRPr lang="ko-KR" altLang="en-US">
              <a:solidFill>
                <a:srgbClr val="E94787"/>
              </a:solidFill>
            </a:endParaRPr>
          </a:p>
        </p:txBody>
      </p:sp>
    </p:spTree>
    <p:extLst>
      <p:ext uri="{BB962C8B-B14F-4D97-AF65-F5344CB8AC3E}">
        <p14:creationId xmlns:p14="http://schemas.microsoft.com/office/powerpoint/2010/main" val="15943015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902670C2-BDBB-A747-BD74-5800A9A75C84}"/>
              </a:ext>
            </a:extLst>
          </p:cNvPr>
          <p:cNvSpPr txBox="1"/>
          <p:nvPr/>
        </p:nvSpPr>
        <p:spPr>
          <a:xfrm>
            <a:off x="6751855" y="790802"/>
            <a:ext cx="1822935" cy="477054"/>
          </a:xfrm>
          <a:prstGeom prst="rect">
            <a:avLst/>
          </a:prstGeom>
          <a:noFill/>
        </p:spPr>
        <p:txBody>
          <a:bodyPr wrap="none" rtlCol="0">
            <a:spAutoFit/>
          </a:bodyPr>
          <a:lstStyle/>
          <a:p>
            <a:r>
              <a:rPr kumimoji="1" lang="en-US" altLang="ko-KR" sz="2500" b="1" dirty="0">
                <a:latin typeface="Bell MT" panose="02020503060305020303" pitchFamily="18" charset="0"/>
              </a:rPr>
              <a:t>CONTENT</a:t>
            </a:r>
            <a:endParaRPr kumimoji="1" lang="ko-KR" altLang="en-US" sz="2500" b="1" dirty="0">
              <a:latin typeface="Bell MT" panose="02020503060305020303" pitchFamily="18" charset="0"/>
            </a:endParaRPr>
          </a:p>
        </p:txBody>
      </p:sp>
      <p:sp>
        <p:nvSpPr>
          <p:cNvPr id="10" name="TextBox 9">
            <a:extLst>
              <a:ext uri="{FF2B5EF4-FFF2-40B4-BE49-F238E27FC236}">
                <a16:creationId xmlns:a16="http://schemas.microsoft.com/office/drawing/2014/main" id="{5AC6B678-4E05-FB44-88C4-06192994D62F}"/>
              </a:ext>
            </a:extLst>
          </p:cNvPr>
          <p:cNvSpPr txBox="1"/>
          <p:nvPr/>
        </p:nvSpPr>
        <p:spPr>
          <a:xfrm>
            <a:off x="7657775" y="2051030"/>
            <a:ext cx="858377" cy="369332"/>
          </a:xfrm>
          <a:prstGeom prst="rect">
            <a:avLst/>
          </a:prstGeom>
          <a:noFill/>
        </p:spPr>
        <p:txBody>
          <a:bodyPr wrap="none" rtlCol="0">
            <a:spAutoFit/>
          </a:bodyPr>
          <a:lstStyle/>
          <a:p>
            <a:r>
              <a:rPr kumimoji="1" lang="en-US" altLang="ko-KR" dirty="0">
                <a:latin typeface="Bell MT" panose="02020503060305020303" pitchFamily="18" charset="0"/>
              </a:rPr>
              <a:t>Believe</a:t>
            </a:r>
            <a:endParaRPr kumimoji="1" lang="ko-KR" altLang="en-US" dirty="0">
              <a:latin typeface="Bell MT" panose="02020503060305020303" pitchFamily="18" charset="0"/>
            </a:endParaRPr>
          </a:p>
        </p:txBody>
      </p:sp>
      <p:sp>
        <p:nvSpPr>
          <p:cNvPr id="12" name="TextBox 11">
            <a:extLst>
              <a:ext uri="{FF2B5EF4-FFF2-40B4-BE49-F238E27FC236}">
                <a16:creationId xmlns:a16="http://schemas.microsoft.com/office/drawing/2014/main" id="{8267899B-2C00-9242-A1CC-6B9217F88FDC}"/>
              </a:ext>
            </a:extLst>
          </p:cNvPr>
          <p:cNvSpPr txBox="1"/>
          <p:nvPr/>
        </p:nvSpPr>
        <p:spPr>
          <a:xfrm>
            <a:off x="7657775" y="3063682"/>
            <a:ext cx="691215" cy="369332"/>
          </a:xfrm>
          <a:prstGeom prst="rect">
            <a:avLst/>
          </a:prstGeom>
          <a:noFill/>
        </p:spPr>
        <p:txBody>
          <a:bodyPr wrap="none" rtlCol="0">
            <a:spAutoFit/>
          </a:bodyPr>
          <a:lstStyle/>
          <a:p>
            <a:r>
              <a:rPr kumimoji="1" lang="en-US" altLang="ko-KR" dirty="0">
                <a:latin typeface="Bell MT" panose="02020503060305020303" pitchFamily="18" charset="0"/>
              </a:rPr>
              <a:t>Time</a:t>
            </a:r>
            <a:endParaRPr kumimoji="1" lang="ko-KR" altLang="en-US" dirty="0">
              <a:latin typeface="Bell MT" panose="02020503060305020303" pitchFamily="18" charset="0"/>
            </a:endParaRPr>
          </a:p>
        </p:txBody>
      </p:sp>
      <p:sp>
        <p:nvSpPr>
          <p:cNvPr id="14" name="TextBox 13">
            <a:extLst>
              <a:ext uri="{FF2B5EF4-FFF2-40B4-BE49-F238E27FC236}">
                <a16:creationId xmlns:a16="http://schemas.microsoft.com/office/drawing/2014/main" id="{E581F552-96DE-1144-9DE1-5735A35B6100}"/>
              </a:ext>
            </a:extLst>
          </p:cNvPr>
          <p:cNvSpPr txBox="1"/>
          <p:nvPr/>
        </p:nvSpPr>
        <p:spPr>
          <a:xfrm>
            <a:off x="7657775" y="4076334"/>
            <a:ext cx="1236236" cy="369332"/>
          </a:xfrm>
          <a:prstGeom prst="rect">
            <a:avLst/>
          </a:prstGeom>
          <a:noFill/>
        </p:spPr>
        <p:txBody>
          <a:bodyPr wrap="none" rtlCol="0">
            <a:spAutoFit/>
          </a:bodyPr>
          <a:lstStyle/>
          <a:p>
            <a:r>
              <a:rPr kumimoji="1" lang="en-US" altLang="ko-KR">
                <a:latin typeface="Bell MT" panose="02020503060305020303" pitchFamily="18" charset="0"/>
              </a:rPr>
              <a:t>Conscience</a:t>
            </a:r>
            <a:endParaRPr kumimoji="1" lang="ko-KR" altLang="en-US" dirty="0">
              <a:latin typeface="Bell MT" panose="02020503060305020303" pitchFamily="18" charset="0"/>
            </a:endParaRPr>
          </a:p>
        </p:txBody>
      </p:sp>
      <p:sp>
        <p:nvSpPr>
          <p:cNvPr id="16" name="TextBox 15">
            <a:extLst>
              <a:ext uri="{FF2B5EF4-FFF2-40B4-BE49-F238E27FC236}">
                <a16:creationId xmlns:a16="http://schemas.microsoft.com/office/drawing/2014/main" id="{84EB7719-8675-8C46-B759-B39455F8415A}"/>
              </a:ext>
            </a:extLst>
          </p:cNvPr>
          <p:cNvSpPr txBox="1"/>
          <p:nvPr/>
        </p:nvSpPr>
        <p:spPr>
          <a:xfrm>
            <a:off x="7657775" y="5088986"/>
            <a:ext cx="923651" cy="369332"/>
          </a:xfrm>
          <a:prstGeom prst="rect">
            <a:avLst/>
          </a:prstGeom>
          <a:noFill/>
        </p:spPr>
        <p:txBody>
          <a:bodyPr wrap="none" rtlCol="0">
            <a:spAutoFit/>
          </a:bodyPr>
          <a:lstStyle/>
          <a:p>
            <a:r>
              <a:rPr kumimoji="1" lang="en-US" altLang="ko-KR" dirty="0">
                <a:latin typeface="Bell MT" panose="02020503060305020303" pitchFamily="18" charset="0"/>
              </a:rPr>
              <a:t>Dreams</a:t>
            </a:r>
            <a:endParaRPr kumimoji="1" lang="ko-KR" altLang="en-US" dirty="0">
              <a:latin typeface="Bell MT" panose="02020503060305020303" pitchFamily="18" charset="0"/>
            </a:endParaRPr>
          </a:p>
        </p:txBody>
      </p:sp>
      <p:grpSp>
        <p:nvGrpSpPr>
          <p:cNvPr id="7" name="그룹 6">
            <a:extLst>
              <a:ext uri="{FF2B5EF4-FFF2-40B4-BE49-F238E27FC236}">
                <a16:creationId xmlns:a16="http://schemas.microsoft.com/office/drawing/2014/main" id="{68DCD0D7-6494-43F8-9A3C-5F40CC39AAE9}"/>
              </a:ext>
            </a:extLst>
          </p:cNvPr>
          <p:cNvGrpSpPr/>
          <p:nvPr/>
        </p:nvGrpSpPr>
        <p:grpSpPr>
          <a:xfrm>
            <a:off x="6797855" y="2945528"/>
            <a:ext cx="605641" cy="605641"/>
            <a:chOff x="6204851" y="2725071"/>
            <a:chExt cx="605641" cy="605641"/>
          </a:xfrm>
        </p:grpSpPr>
        <p:sp>
          <p:nvSpPr>
            <p:cNvPr id="2" name="타원 1">
              <a:extLst>
                <a:ext uri="{FF2B5EF4-FFF2-40B4-BE49-F238E27FC236}">
                  <a16:creationId xmlns:a16="http://schemas.microsoft.com/office/drawing/2014/main" id="{1CF72191-1725-D64A-A0F1-9D68C6F2915C}"/>
                </a:ext>
              </a:extLst>
            </p:cNvPr>
            <p:cNvSpPr/>
            <p:nvPr/>
          </p:nvSpPr>
          <p:spPr>
            <a:xfrm>
              <a:off x="6204851" y="2725071"/>
              <a:ext cx="605641" cy="605641"/>
            </a:xfrm>
            <a:prstGeom prst="ellipse">
              <a:avLst/>
            </a:prstGeom>
            <a:solidFill>
              <a:srgbClr val="E947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latin typeface="Bell MT" panose="02020503060305020303" pitchFamily="18" charset="0"/>
              </a:endParaRPr>
            </a:p>
          </p:txBody>
        </p:sp>
        <p:sp>
          <p:nvSpPr>
            <p:cNvPr id="18" name="Google Shape;8668;p68">
              <a:extLst>
                <a:ext uri="{FF2B5EF4-FFF2-40B4-BE49-F238E27FC236}">
                  <a16:creationId xmlns:a16="http://schemas.microsoft.com/office/drawing/2014/main" id="{31B12512-548E-8043-8A71-04FB7FD902DF}"/>
                </a:ext>
              </a:extLst>
            </p:cNvPr>
            <p:cNvSpPr/>
            <p:nvPr/>
          </p:nvSpPr>
          <p:spPr>
            <a:xfrm rot="18852992">
              <a:off x="6321065" y="2846939"/>
              <a:ext cx="373213" cy="361905"/>
            </a:xfrm>
            <a:custGeom>
              <a:avLst/>
              <a:gdLst/>
              <a:ahLst/>
              <a:cxnLst/>
              <a:rect l="l" t="t" r="r" b="b"/>
              <a:pathLst>
                <a:path w="12440" h="12441" extrusionOk="0">
                  <a:moveTo>
                    <a:pt x="8516" y="3359"/>
                  </a:moveTo>
                  <a:cubicBezTo>
                    <a:pt x="8661" y="3359"/>
                    <a:pt x="8805" y="3414"/>
                    <a:pt x="8917" y="3524"/>
                  </a:cubicBezTo>
                  <a:cubicBezTo>
                    <a:pt x="9136" y="3744"/>
                    <a:pt x="9136" y="4102"/>
                    <a:pt x="8917" y="4322"/>
                  </a:cubicBezTo>
                  <a:lnTo>
                    <a:pt x="7056" y="6183"/>
                  </a:lnTo>
                  <a:lnTo>
                    <a:pt x="8917" y="8041"/>
                  </a:lnTo>
                  <a:cubicBezTo>
                    <a:pt x="9326" y="8453"/>
                    <a:pt x="8939" y="9009"/>
                    <a:pt x="8502" y="9009"/>
                  </a:cubicBezTo>
                  <a:cubicBezTo>
                    <a:pt x="8371" y="9009"/>
                    <a:pt x="8235" y="8959"/>
                    <a:pt x="8116" y="8839"/>
                  </a:cubicBezTo>
                  <a:lnTo>
                    <a:pt x="5857" y="6580"/>
                  </a:lnTo>
                  <a:cubicBezTo>
                    <a:pt x="5637" y="6360"/>
                    <a:pt x="5637" y="6002"/>
                    <a:pt x="5857" y="5782"/>
                  </a:cubicBezTo>
                  <a:lnTo>
                    <a:pt x="8116" y="3524"/>
                  </a:lnTo>
                  <a:cubicBezTo>
                    <a:pt x="8227" y="3414"/>
                    <a:pt x="8372" y="3359"/>
                    <a:pt x="8516" y="3359"/>
                  </a:cubicBezTo>
                  <a:close/>
                  <a:moveTo>
                    <a:pt x="5619" y="1"/>
                  </a:moveTo>
                  <a:cubicBezTo>
                    <a:pt x="4367" y="112"/>
                    <a:pt x="3177" y="606"/>
                    <a:pt x="2214" y="1413"/>
                  </a:cubicBezTo>
                  <a:lnTo>
                    <a:pt x="2590" y="1789"/>
                  </a:lnTo>
                  <a:cubicBezTo>
                    <a:pt x="3002" y="2199"/>
                    <a:pt x="2615" y="2757"/>
                    <a:pt x="2178" y="2757"/>
                  </a:cubicBezTo>
                  <a:cubicBezTo>
                    <a:pt x="2047" y="2757"/>
                    <a:pt x="1912" y="2707"/>
                    <a:pt x="1792" y="2587"/>
                  </a:cubicBezTo>
                  <a:lnTo>
                    <a:pt x="1416" y="2211"/>
                  </a:lnTo>
                  <a:cubicBezTo>
                    <a:pt x="609" y="3175"/>
                    <a:pt x="118" y="4364"/>
                    <a:pt x="3" y="5617"/>
                  </a:cubicBezTo>
                  <a:lnTo>
                    <a:pt x="536" y="5617"/>
                  </a:lnTo>
                  <a:cubicBezTo>
                    <a:pt x="1280" y="5617"/>
                    <a:pt x="1283" y="6746"/>
                    <a:pt x="536" y="6746"/>
                  </a:cubicBezTo>
                  <a:lnTo>
                    <a:pt x="0" y="6746"/>
                  </a:lnTo>
                  <a:cubicBezTo>
                    <a:pt x="118" y="8035"/>
                    <a:pt x="627" y="9287"/>
                    <a:pt x="1413" y="10227"/>
                  </a:cubicBezTo>
                  <a:lnTo>
                    <a:pt x="1789" y="9850"/>
                  </a:lnTo>
                  <a:cubicBezTo>
                    <a:pt x="1910" y="9730"/>
                    <a:pt x="2045" y="9679"/>
                    <a:pt x="2176" y="9679"/>
                  </a:cubicBezTo>
                  <a:cubicBezTo>
                    <a:pt x="2613" y="9679"/>
                    <a:pt x="2995" y="10244"/>
                    <a:pt x="2587" y="10651"/>
                  </a:cubicBezTo>
                  <a:lnTo>
                    <a:pt x="2211" y="11028"/>
                  </a:lnTo>
                  <a:cubicBezTo>
                    <a:pt x="3174" y="11832"/>
                    <a:pt x="4364" y="12326"/>
                    <a:pt x="5616" y="12440"/>
                  </a:cubicBezTo>
                  <a:lnTo>
                    <a:pt x="5616" y="11904"/>
                  </a:lnTo>
                  <a:cubicBezTo>
                    <a:pt x="5616" y="11530"/>
                    <a:pt x="5899" y="11343"/>
                    <a:pt x="6182" y="11343"/>
                  </a:cubicBezTo>
                  <a:cubicBezTo>
                    <a:pt x="6464" y="11343"/>
                    <a:pt x="6745" y="11530"/>
                    <a:pt x="6745" y="11904"/>
                  </a:cubicBezTo>
                  <a:lnTo>
                    <a:pt x="6745" y="12440"/>
                  </a:lnTo>
                  <a:cubicBezTo>
                    <a:pt x="8034" y="12323"/>
                    <a:pt x="9287" y="11811"/>
                    <a:pt x="10226" y="11028"/>
                  </a:cubicBezTo>
                  <a:lnTo>
                    <a:pt x="9850" y="10651"/>
                  </a:lnTo>
                  <a:cubicBezTo>
                    <a:pt x="9445" y="10246"/>
                    <a:pt x="9822" y="9678"/>
                    <a:pt x="10259" y="9678"/>
                  </a:cubicBezTo>
                  <a:cubicBezTo>
                    <a:pt x="10390" y="9678"/>
                    <a:pt x="10526" y="9729"/>
                    <a:pt x="10648" y="9850"/>
                  </a:cubicBezTo>
                  <a:lnTo>
                    <a:pt x="11024" y="10227"/>
                  </a:lnTo>
                  <a:cubicBezTo>
                    <a:pt x="11810" y="9287"/>
                    <a:pt x="12319" y="8035"/>
                    <a:pt x="12437" y="6746"/>
                  </a:cubicBezTo>
                  <a:lnTo>
                    <a:pt x="11904" y="6746"/>
                  </a:lnTo>
                  <a:cubicBezTo>
                    <a:pt x="11160" y="6746"/>
                    <a:pt x="11157" y="5617"/>
                    <a:pt x="11904" y="5617"/>
                  </a:cubicBezTo>
                  <a:lnTo>
                    <a:pt x="12440" y="5617"/>
                  </a:lnTo>
                  <a:cubicBezTo>
                    <a:pt x="12325" y="4364"/>
                    <a:pt x="11834" y="3175"/>
                    <a:pt x="11027" y="2211"/>
                  </a:cubicBezTo>
                  <a:lnTo>
                    <a:pt x="10651" y="2587"/>
                  </a:lnTo>
                  <a:cubicBezTo>
                    <a:pt x="10529" y="2709"/>
                    <a:pt x="10392" y="2760"/>
                    <a:pt x="10261" y="2760"/>
                  </a:cubicBezTo>
                  <a:cubicBezTo>
                    <a:pt x="9823" y="2760"/>
                    <a:pt x="9443" y="2197"/>
                    <a:pt x="9853" y="1789"/>
                  </a:cubicBezTo>
                  <a:lnTo>
                    <a:pt x="10232" y="1413"/>
                  </a:lnTo>
                  <a:cubicBezTo>
                    <a:pt x="9290" y="627"/>
                    <a:pt x="8037" y="115"/>
                    <a:pt x="6748" y="1"/>
                  </a:cubicBezTo>
                  <a:lnTo>
                    <a:pt x="6748" y="537"/>
                  </a:lnTo>
                  <a:cubicBezTo>
                    <a:pt x="6748" y="909"/>
                    <a:pt x="6466" y="1096"/>
                    <a:pt x="6183" y="1096"/>
                  </a:cubicBezTo>
                  <a:cubicBezTo>
                    <a:pt x="5901" y="1096"/>
                    <a:pt x="5619" y="910"/>
                    <a:pt x="5619" y="537"/>
                  </a:cubicBezTo>
                  <a:lnTo>
                    <a:pt x="5619" y="1"/>
                  </a:lnTo>
                  <a:close/>
                </a:path>
              </a:pathLst>
            </a:custGeom>
            <a:solidFill>
              <a:schemeClr val="bg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latin typeface="Bell MT" panose="02020503060305020303" pitchFamily="18" charset="0"/>
              </a:endParaRPr>
            </a:p>
          </p:txBody>
        </p:sp>
      </p:grpSp>
      <p:grpSp>
        <p:nvGrpSpPr>
          <p:cNvPr id="22" name="그룹 21">
            <a:extLst>
              <a:ext uri="{FF2B5EF4-FFF2-40B4-BE49-F238E27FC236}">
                <a16:creationId xmlns:a16="http://schemas.microsoft.com/office/drawing/2014/main" id="{4C429710-9477-417B-B40E-CFC3FFCF9984}"/>
              </a:ext>
            </a:extLst>
          </p:cNvPr>
          <p:cNvGrpSpPr/>
          <p:nvPr/>
        </p:nvGrpSpPr>
        <p:grpSpPr>
          <a:xfrm>
            <a:off x="6797853" y="4970832"/>
            <a:ext cx="605641" cy="605641"/>
            <a:chOff x="6204853" y="5510936"/>
            <a:chExt cx="605641" cy="605641"/>
          </a:xfrm>
        </p:grpSpPr>
        <p:sp>
          <p:nvSpPr>
            <p:cNvPr id="5" name="타원 4">
              <a:extLst>
                <a:ext uri="{FF2B5EF4-FFF2-40B4-BE49-F238E27FC236}">
                  <a16:creationId xmlns:a16="http://schemas.microsoft.com/office/drawing/2014/main" id="{6F0EF023-8F2C-0644-AF5A-0924A4F33539}"/>
                </a:ext>
              </a:extLst>
            </p:cNvPr>
            <p:cNvSpPr/>
            <p:nvPr/>
          </p:nvSpPr>
          <p:spPr>
            <a:xfrm>
              <a:off x="6204853" y="5510936"/>
              <a:ext cx="605641" cy="605641"/>
            </a:xfrm>
            <a:prstGeom prst="ellipse">
              <a:avLst/>
            </a:prstGeom>
            <a:solidFill>
              <a:srgbClr val="E947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latin typeface="Bell MT" panose="02020503060305020303" pitchFamily="18" charset="0"/>
              </a:endParaRPr>
            </a:p>
          </p:txBody>
        </p:sp>
        <p:sp>
          <p:nvSpPr>
            <p:cNvPr id="19" name="Google Shape;8728;p68">
              <a:extLst>
                <a:ext uri="{FF2B5EF4-FFF2-40B4-BE49-F238E27FC236}">
                  <a16:creationId xmlns:a16="http://schemas.microsoft.com/office/drawing/2014/main" id="{9B8D6348-B22F-1A4B-A4FB-37842B6BA0F7}"/>
                </a:ext>
              </a:extLst>
            </p:cNvPr>
            <p:cNvSpPr/>
            <p:nvPr/>
          </p:nvSpPr>
          <p:spPr>
            <a:xfrm>
              <a:off x="6349803" y="5697489"/>
              <a:ext cx="315740" cy="232534"/>
            </a:xfrm>
            <a:custGeom>
              <a:avLst/>
              <a:gdLst/>
              <a:ahLst/>
              <a:cxnLst/>
              <a:rect l="l" t="t" r="r" b="b"/>
              <a:pathLst>
                <a:path w="18956" h="17942" extrusionOk="0">
                  <a:moveTo>
                    <a:pt x="6270" y="9375"/>
                  </a:moveTo>
                  <a:lnTo>
                    <a:pt x="6267" y="16812"/>
                  </a:lnTo>
                  <a:lnTo>
                    <a:pt x="1130" y="16812"/>
                  </a:lnTo>
                  <a:lnTo>
                    <a:pt x="1130" y="13545"/>
                  </a:lnTo>
                  <a:lnTo>
                    <a:pt x="6270" y="9375"/>
                  </a:lnTo>
                  <a:close/>
                  <a:moveTo>
                    <a:pt x="7399" y="9116"/>
                  </a:moveTo>
                  <a:lnTo>
                    <a:pt x="12103" y="11534"/>
                  </a:lnTo>
                  <a:lnTo>
                    <a:pt x="12100" y="16812"/>
                  </a:lnTo>
                  <a:lnTo>
                    <a:pt x="7399" y="16812"/>
                  </a:lnTo>
                  <a:lnTo>
                    <a:pt x="7399" y="9116"/>
                  </a:lnTo>
                  <a:close/>
                  <a:moveTo>
                    <a:pt x="564" y="1"/>
                  </a:moveTo>
                  <a:cubicBezTo>
                    <a:pt x="251" y="1"/>
                    <a:pt x="1" y="254"/>
                    <a:pt x="1" y="564"/>
                  </a:cubicBezTo>
                  <a:lnTo>
                    <a:pt x="1" y="13274"/>
                  </a:lnTo>
                  <a:lnTo>
                    <a:pt x="1" y="17376"/>
                  </a:lnTo>
                  <a:cubicBezTo>
                    <a:pt x="1" y="17689"/>
                    <a:pt x="251" y="17942"/>
                    <a:pt x="564" y="17942"/>
                  </a:cubicBezTo>
                  <a:lnTo>
                    <a:pt x="18324" y="17942"/>
                  </a:lnTo>
                  <a:cubicBezTo>
                    <a:pt x="18637" y="17942"/>
                    <a:pt x="18890" y="17689"/>
                    <a:pt x="18890" y="17376"/>
                  </a:cubicBezTo>
                  <a:cubicBezTo>
                    <a:pt x="18890" y="17062"/>
                    <a:pt x="18637" y="16812"/>
                    <a:pt x="18324" y="16812"/>
                  </a:cubicBezTo>
                  <a:lnTo>
                    <a:pt x="13232" y="16812"/>
                  </a:lnTo>
                  <a:lnTo>
                    <a:pt x="13232" y="11425"/>
                  </a:lnTo>
                  <a:lnTo>
                    <a:pt x="16210" y="8444"/>
                  </a:lnTo>
                  <a:lnTo>
                    <a:pt x="17400" y="9634"/>
                  </a:lnTo>
                  <a:cubicBezTo>
                    <a:pt x="17514" y="9748"/>
                    <a:pt x="17656" y="9799"/>
                    <a:pt x="17796" y="9799"/>
                  </a:cubicBezTo>
                  <a:cubicBezTo>
                    <a:pt x="18059" y="9799"/>
                    <a:pt x="18314" y="9616"/>
                    <a:pt x="18357" y="9317"/>
                  </a:cubicBezTo>
                  <a:lnTo>
                    <a:pt x="18905" y="5592"/>
                  </a:lnTo>
                  <a:cubicBezTo>
                    <a:pt x="18955" y="5247"/>
                    <a:pt x="18683" y="4948"/>
                    <a:pt x="18347" y="4948"/>
                  </a:cubicBezTo>
                  <a:cubicBezTo>
                    <a:pt x="18320" y="4948"/>
                    <a:pt x="18292" y="4950"/>
                    <a:pt x="18264" y="4954"/>
                  </a:cubicBezTo>
                  <a:lnTo>
                    <a:pt x="14539" y="5502"/>
                  </a:lnTo>
                  <a:cubicBezTo>
                    <a:pt x="14078" y="5568"/>
                    <a:pt x="13895" y="6132"/>
                    <a:pt x="14223" y="6460"/>
                  </a:cubicBezTo>
                  <a:lnTo>
                    <a:pt x="15412" y="7649"/>
                  </a:lnTo>
                  <a:lnTo>
                    <a:pt x="12558" y="10501"/>
                  </a:lnTo>
                  <a:lnTo>
                    <a:pt x="7092" y="7688"/>
                  </a:lnTo>
                  <a:lnTo>
                    <a:pt x="7059" y="7673"/>
                  </a:lnTo>
                  <a:lnTo>
                    <a:pt x="7044" y="7667"/>
                  </a:lnTo>
                  <a:cubicBezTo>
                    <a:pt x="7032" y="7661"/>
                    <a:pt x="7020" y="7658"/>
                    <a:pt x="7008" y="7655"/>
                  </a:cubicBezTo>
                  <a:cubicBezTo>
                    <a:pt x="7002" y="7652"/>
                    <a:pt x="6996" y="7649"/>
                    <a:pt x="6990" y="7649"/>
                  </a:cubicBezTo>
                  <a:lnTo>
                    <a:pt x="6957" y="7640"/>
                  </a:lnTo>
                  <a:lnTo>
                    <a:pt x="6942" y="7637"/>
                  </a:lnTo>
                  <a:cubicBezTo>
                    <a:pt x="6926" y="7634"/>
                    <a:pt x="6908" y="7631"/>
                    <a:pt x="6893" y="7628"/>
                  </a:cubicBezTo>
                  <a:lnTo>
                    <a:pt x="6770" y="7628"/>
                  </a:lnTo>
                  <a:cubicBezTo>
                    <a:pt x="6758" y="7631"/>
                    <a:pt x="6743" y="7634"/>
                    <a:pt x="6728" y="7637"/>
                  </a:cubicBezTo>
                  <a:lnTo>
                    <a:pt x="6710" y="7640"/>
                  </a:lnTo>
                  <a:lnTo>
                    <a:pt x="6680" y="7649"/>
                  </a:lnTo>
                  <a:lnTo>
                    <a:pt x="6658" y="7652"/>
                  </a:lnTo>
                  <a:cubicBezTo>
                    <a:pt x="6646" y="7658"/>
                    <a:pt x="6631" y="7664"/>
                    <a:pt x="6616" y="7670"/>
                  </a:cubicBezTo>
                  <a:cubicBezTo>
                    <a:pt x="6610" y="7670"/>
                    <a:pt x="6607" y="7673"/>
                    <a:pt x="6601" y="7676"/>
                  </a:cubicBezTo>
                  <a:cubicBezTo>
                    <a:pt x="6595" y="7679"/>
                    <a:pt x="6583" y="7685"/>
                    <a:pt x="6574" y="7688"/>
                  </a:cubicBezTo>
                  <a:lnTo>
                    <a:pt x="6556" y="7700"/>
                  </a:lnTo>
                  <a:cubicBezTo>
                    <a:pt x="6547" y="7703"/>
                    <a:pt x="6538" y="7709"/>
                    <a:pt x="6529" y="7715"/>
                  </a:cubicBezTo>
                  <a:lnTo>
                    <a:pt x="6514" y="7724"/>
                  </a:lnTo>
                  <a:cubicBezTo>
                    <a:pt x="6502" y="7733"/>
                    <a:pt x="6490" y="7743"/>
                    <a:pt x="6475" y="7752"/>
                  </a:cubicBezTo>
                  <a:lnTo>
                    <a:pt x="6475" y="7755"/>
                  </a:lnTo>
                  <a:lnTo>
                    <a:pt x="1130" y="12091"/>
                  </a:lnTo>
                  <a:lnTo>
                    <a:pt x="1130" y="564"/>
                  </a:lnTo>
                  <a:cubicBezTo>
                    <a:pt x="1130" y="254"/>
                    <a:pt x="877" y="1"/>
                    <a:pt x="564" y="1"/>
                  </a:cubicBezTo>
                  <a:close/>
                </a:path>
              </a:pathLst>
            </a:custGeom>
            <a:solidFill>
              <a:schemeClr val="bg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latin typeface="Bell MT" panose="02020503060305020303" pitchFamily="18" charset="0"/>
              </a:endParaRPr>
            </a:p>
          </p:txBody>
        </p:sp>
      </p:grpSp>
      <p:grpSp>
        <p:nvGrpSpPr>
          <p:cNvPr id="17" name="그룹 16">
            <a:extLst>
              <a:ext uri="{FF2B5EF4-FFF2-40B4-BE49-F238E27FC236}">
                <a16:creationId xmlns:a16="http://schemas.microsoft.com/office/drawing/2014/main" id="{8CD7EFF6-22E1-438B-A012-8B165B954BFC}"/>
              </a:ext>
            </a:extLst>
          </p:cNvPr>
          <p:cNvGrpSpPr/>
          <p:nvPr/>
        </p:nvGrpSpPr>
        <p:grpSpPr>
          <a:xfrm>
            <a:off x="6797854" y="3958180"/>
            <a:ext cx="605641" cy="605641"/>
            <a:chOff x="6181105" y="4216189"/>
            <a:chExt cx="605641" cy="605641"/>
          </a:xfrm>
        </p:grpSpPr>
        <p:sp>
          <p:nvSpPr>
            <p:cNvPr id="4" name="타원 3">
              <a:extLst>
                <a:ext uri="{FF2B5EF4-FFF2-40B4-BE49-F238E27FC236}">
                  <a16:creationId xmlns:a16="http://schemas.microsoft.com/office/drawing/2014/main" id="{EA575C88-A0E3-1745-8232-0716C485DB18}"/>
                </a:ext>
              </a:extLst>
            </p:cNvPr>
            <p:cNvSpPr/>
            <p:nvPr/>
          </p:nvSpPr>
          <p:spPr>
            <a:xfrm>
              <a:off x="6181105" y="4216189"/>
              <a:ext cx="605641" cy="605641"/>
            </a:xfrm>
            <a:prstGeom prst="ellipse">
              <a:avLst/>
            </a:prstGeom>
            <a:solidFill>
              <a:srgbClr val="E947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latin typeface="Bell MT" panose="02020503060305020303" pitchFamily="18" charset="0"/>
              </a:endParaRPr>
            </a:p>
          </p:txBody>
        </p:sp>
        <p:sp>
          <p:nvSpPr>
            <p:cNvPr id="20" name="Google Shape;8584;p68">
              <a:extLst>
                <a:ext uri="{FF2B5EF4-FFF2-40B4-BE49-F238E27FC236}">
                  <a16:creationId xmlns:a16="http://schemas.microsoft.com/office/drawing/2014/main" id="{DEC3D33F-1D86-524B-9224-A5BE25D72E0B}"/>
                </a:ext>
              </a:extLst>
            </p:cNvPr>
            <p:cNvSpPr/>
            <p:nvPr/>
          </p:nvSpPr>
          <p:spPr>
            <a:xfrm>
              <a:off x="6338900" y="4364325"/>
              <a:ext cx="290051" cy="309369"/>
            </a:xfrm>
            <a:custGeom>
              <a:avLst/>
              <a:gdLst/>
              <a:ahLst/>
              <a:cxnLst/>
              <a:rect l="l" t="t" r="r" b="b"/>
              <a:pathLst>
                <a:path w="12832" h="15810" extrusionOk="0">
                  <a:moveTo>
                    <a:pt x="3954" y="1"/>
                  </a:moveTo>
                  <a:cubicBezTo>
                    <a:pt x="3641" y="1"/>
                    <a:pt x="3388" y="254"/>
                    <a:pt x="3388" y="564"/>
                  </a:cubicBezTo>
                  <a:cubicBezTo>
                    <a:pt x="3388" y="1871"/>
                    <a:pt x="2879" y="4225"/>
                    <a:pt x="1922" y="5186"/>
                  </a:cubicBezTo>
                  <a:cubicBezTo>
                    <a:pt x="1274" y="5830"/>
                    <a:pt x="723" y="6065"/>
                    <a:pt x="1" y="6427"/>
                  </a:cubicBezTo>
                  <a:lnTo>
                    <a:pt x="1" y="14897"/>
                  </a:lnTo>
                  <a:cubicBezTo>
                    <a:pt x="1109" y="15268"/>
                    <a:pt x="2515" y="15810"/>
                    <a:pt x="4659" y="15810"/>
                  </a:cubicBezTo>
                  <a:lnTo>
                    <a:pt x="8351" y="15810"/>
                  </a:lnTo>
                  <a:cubicBezTo>
                    <a:pt x="9567" y="15810"/>
                    <a:pt x="10516" y="14680"/>
                    <a:pt x="10046" y="13491"/>
                  </a:cubicBezTo>
                  <a:cubicBezTo>
                    <a:pt x="11019" y="13226"/>
                    <a:pt x="11546" y="12172"/>
                    <a:pt x="11175" y="11233"/>
                  </a:cubicBezTo>
                  <a:cubicBezTo>
                    <a:pt x="12386" y="10901"/>
                    <a:pt x="12832" y="9408"/>
                    <a:pt x="11992" y="8468"/>
                  </a:cubicBezTo>
                  <a:cubicBezTo>
                    <a:pt x="12314" y="8107"/>
                    <a:pt x="12467" y="7625"/>
                    <a:pt x="12410" y="7143"/>
                  </a:cubicBezTo>
                  <a:cubicBezTo>
                    <a:pt x="12311" y="6267"/>
                    <a:pt x="11495" y="5647"/>
                    <a:pt x="10612" y="5647"/>
                  </a:cubicBezTo>
                  <a:lnTo>
                    <a:pt x="6213" y="5647"/>
                  </a:lnTo>
                  <a:cubicBezTo>
                    <a:pt x="6586" y="4975"/>
                    <a:pt x="6785" y="3081"/>
                    <a:pt x="6776" y="2307"/>
                  </a:cubicBezTo>
                  <a:cubicBezTo>
                    <a:pt x="6761" y="1027"/>
                    <a:pt x="5701" y="1"/>
                    <a:pt x="4418" y="1"/>
                  </a:cubicBezTo>
                  <a:close/>
                </a:path>
              </a:pathLst>
            </a:custGeom>
            <a:solidFill>
              <a:schemeClr val="bg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latin typeface="Bell MT" panose="02020503060305020303" pitchFamily="18" charset="0"/>
              </a:endParaRPr>
            </a:p>
          </p:txBody>
        </p:sp>
      </p:grpSp>
      <p:grpSp>
        <p:nvGrpSpPr>
          <p:cNvPr id="6" name="그룹 5">
            <a:extLst>
              <a:ext uri="{FF2B5EF4-FFF2-40B4-BE49-F238E27FC236}">
                <a16:creationId xmlns:a16="http://schemas.microsoft.com/office/drawing/2014/main" id="{7D4B268F-160B-4881-A0CA-8EF7152856DF}"/>
              </a:ext>
            </a:extLst>
          </p:cNvPr>
          <p:cNvGrpSpPr/>
          <p:nvPr/>
        </p:nvGrpSpPr>
        <p:grpSpPr>
          <a:xfrm>
            <a:off x="6803784" y="1932876"/>
            <a:ext cx="605641" cy="605641"/>
            <a:chOff x="6181107" y="1626695"/>
            <a:chExt cx="605641" cy="605641"/>
          </a:xfrm>
        </p:grpSpPr>
        <p:sp>
          <p:nvSpPr>
            <p:cNvPr id="3" name="타원 2">
              <a:extLst>
                <a:ext uri="{FF2B5EF4-FFF2-40B4-BE49-F238E27FC236}">
                  <a16:creationId xmlns:a16="http://schemas.microsoft.com/office/drawing/2014/main" id="{50F746F3-DE6F-2A48-8BD1-CC1CE2A83284}"/>
                </a:ext>
              </a:extLst>
            </p:cNvPr>
            <p:cNvSpPr/>
            <p:nvPr/>
          </p:nvSpPr>
          <p:spPr>
            <a:xfrm>
              <a:off x="6181107" y="1626695"/>
              <a:ext cx="605641" cy="605641"/>
            </a:xfrm>
            <a:prstGeom prst="ellipse">
              <a:avLst/>
            </a:prstGeom>
            <a:solidFill>
              <a:srgbClr val="E947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latin typeface="Bell MT" panose="02020503060305020303" pitchFamily="18" charset="0"/>
              </a:endParaRPr>
            </a:p>
          </p:txBody>
        </p:sp>
        <p:sp>
          <p:nvSpPr>
            <p:cNvPr id="21" name="Google Shape;8804;p68">
              <a:extLst>
                <a:ext uri="{FF2B5EF4-FFF2-40B4-BE49-F238E27FC236}">
                  <a16:creationId xmlns:a16="http://schemas.microsoft.com/office/drawing/2014/main" id="{4219DA5D-B0B7-6C49-A43F-23CFDDC16711}"/>
                </a:ext>
              </a:extLst>
            </p:cNvPr>
            <p:cNvSpPr/>
            <p:nvPr/>
          </p:nvSpPr>
          <p:spPr>
            <a:xfrm>
              <a:off x="6328612" y="1752750"/>
              <a:ext cx="310630" cy="353531"/>
            </a:xfrm>
            <a:custGeom>
              <a:avLst/>
              <a:gdLst/>
              <a:ahLst/>
              <a:cxnLst/>
              <a:rect l="l" t="t" r="r" b="b"/>
              <a:pathLst>
                <a:path w="19601" h="18196" extrusionOk="0">
                  <a:moveTo>
                    <a:pt x="9798" y="0"/>
                  </a:moveTo>
                  <a:cubicBezTo>
                    <a:pt x="9597" y="0"/>
                    <a:pt x="9397" y="104"/>
                    <a:pt x="9293" y="312"/>
                  </a:cubicBezTo>
                  <a:lnTo>
                    <a:pt x="6619" y="5666"/>
                  </a:lnTo>
                  <a:lnTo>
                    <a:pt x="648" y="6524"/>
                  </a:lnTo>
                  <a:cubicBezTo>
                    <a:pt x="184" y="6590"/>
                    <a:pt x="1" y="7163"/>
                    <a:pt x="338" y="7488"/>
                  </a:cubicBezTo>
                  <a:lnTo>
                    <a:pt x="4659" y="11652"/>
                  </a:lnTo>
                  <a:lnTo>
                    <a:pt x="3638" y="17530"/>
                  </a:lnTo>
                  <a:cubicBezTo>
                    <a:pt x="3574" y="17898"/>
                    <a:pt x="3865" y="18195"/>
                    <a:pt x="4195" y="18195"/>
                  </a:cubicBezTo>
                  <a:cubicBezTo>
                    <a:pt x="4281" y="18195"/>
                    <a:pt x="4371" y="18175"/>
                    <a:pt x="4457" y="18129"/>
                  </a:cubicBezTo>
                  <a:lnTo>
                    <a:pt x="9802" y="15350"/>
                  </a:lnTo>
                  <a:lnTo>
                    <a:pt x="15147" y="18129"/>
                  </a:lnTo>
                  <a:cubicBezTo>
                    <a:pt x="15233" y="18175"/>
                    <a:pt x="15322" y="18195"/>
                    <a:pt x="15408" y="18195"/>
                  </a:cubicBezTo>
                  <a:cubicBezTo>
                    <a:pt x="15736" y="18195"/>
                    <a:pt x="16025" y="17898"/>
                    <a:pt x="15963" y="17533"/>
                  </a:cubicBezTo>
                  <a:lnTo>
                    <a:pt x="14942" y="11652"/>
                  </a:lnTo>
                  <a:lnTo>
                    <a:pt x="19263" y="7491"/>
                  </a:lnTo>
                  <a:cubicBezTo>
                    <a:pt x="19601" y="7163"/>
                    <a:pt x="19417" y="6590"/>
                    <a:pt x="18950" y="6524"/>
                  </a:cubicBezTo>
                  <a:lnTo>
                    <a:pt x="12976" y="5666"/>
                  </a:lnTo>
                  <a:lnTo>
                    <a:pt x="10302" y="312"/>
                  </a:lnTo>
                  <a:cubicBezTo>
                    <a:pt x="10198" y="104"/>
                    <a:pt x="9998" y="0"/>
                    <a:pt x="9798" y="0"/>
                  </a:cubicBezTo>
                  <a:close/>
                </a:path>
              </a:pathLst>
            </a:custGeom>
            <a:solidFill>
              <a:schemeClr val="bg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latin typeface="Bell MT" panose="02020503060305020303" pitchFamily="18" charset="0"/>
              </a:endParaRPr>
            </a:p>
          </p:txBody>
        </p:sp>
      </p:grpSp>
    </p:spTree>
    <p:extLst>
      <p:ext uri="{BB962C8B-B14F-4D97-AF65-F5344CB8AC3E}">
        <p14:creationId xmlns:p14="http://schemas.microsoft.com/office/powerpoint/2010/main" val="21026881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3669311-EB3F-5B4A-A024-56FFEC804178}"/>
              </a:ext>
            </a:extLst>
          </p:cNvPr>
          <p:cNvSpPr txBox="1"/>
          <p:nvPr/>
        </p:nvSpPr>
        <p:spPr>
          <a:xfrm>
            <a:off x="1762509" y="1839258"/>
            <a:ext cx="3681947" cy="1754326"/>
          </a:xfrm>
          <a:prstGeom prst="rect">
            <a:avLst/>
          </a:prstGeom>
          <a:noFill/>
        </p:spPr>
        <p:txBody>
          <a:bodyPr wrap="square" rtlCol="0">
            <a:spAutoFit/>
          </a:bodyPr>
          <a:lstStyle/>
          <a:p>
            <a:r>
              <a:rPr kumimoji="1" lang="en-US" altLang="ko-KR" dirty="0">
                <a:latin typeface="Bell MT" panose="02020503060305020303" pitchFamily="18" charset="0"/>
              </a:rPr>
              <a:t>The secret of getting ahead is getting started. The secret of getting started is breaking your complex overwhelming tasks into small manageable tasks, and then starting on the first one.</a:t>
            </a:r>
            <a:endParaRPr kumimoji="1" lang="ko-KR" altLang="en-US" dirty="0">
              <a:latin typeface="Bell MT" panose="02020503060305020303" pitchFamily="18" charset="0"/>
            </a:endParaRPr>
          </a:p>
        </p:txBody>
      </p:sp>
      <p:sp>
        <p:nvSpPr>
          <p:cNvPr id="3" name="TextBox 2">
            <a:extLst>
              <a:ext uri="{FF2B5EF4-FFF2-40B4-BE49-F238E27FC236}">
                <a16:creationId xmlns:a16="http://schemas.microsoft.com/office/drawing/2014/main" id="{53A52496-6B55-464E-85F7-30B9E883B1A8}"/>
              </a:ext>
            </a:extLst>
          </p:cNvPr>
          <p:cNvSpPr txBox="1"/>
          <p:nvPr/>
        </p:nvSpPr>
        <p:spPr>
          <a:xfrm>
            <a:off x="1762508" y="3889685"/>
            <a:ext cx="3681947" cy="1200329"/>
          </a:xfrm>
          <a:prstGeom prst="rect">
            <a:avLst/>
          </a:prstGeom>
          <a:noFill/>
        </p:spPr>
        <p:txBody>
          <a:bodyPr wrap="square" rtlCol="0">
            <a:spAutoFit/>
          </a:bodyPr>
          <a:lstStyle/>
          <a:p>
            <a:r>
              <a:rPr kumimoji="1" lang="en-US" altLang="ko-KR" dirty="0">
                <a:latin typeface="Bell MT" panose="02020503060305020303" pitchFamily="18" charset="0"/>
              </a:rPr>
              <a:t>The person who makes a success of living is the one who see his goal steadily and aims for it unswervingly. That is dedication.</a:t>
            </a:r>
            <a:endParaRPr kumimoji="1" lang="ko-KR" altLang="en-US" dirty="0">
              <a:latin typeface="Bell MT" panose="02020503060305020303" pitchFamily="18" charset="0"/>
            </a:endParaRPr>
          </a:p>
        </p:txBody>
      </p:sp>
    </p:spTree>
    <p:extLst>
      <p:ext uri="{BB962C8B-B14F-4D97-AF65-F5344CB8AC3E}">
        <p14:creationId xmlns:p14="http://schemas.microsoft.com/office/powerpoint/2010/main" val="19587713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그룹 1">
            <a:extLst>
              <a:ext uri="{FF2B5EF4-FFF2-40B4-BE49-F238E27FC236}">
                <a16:creationId xmlns:a16="http://schemas.microsoft.com/office/drawing/2014/main" id="{EE2C7014-CCC9-3440-BA87-1EC707A3A76B}"/>
              </a:ext>
            </a:extLst>
          </p:cNvPr>
          <p:cNvGrpSpPr/>
          <p:nvPr/>
        </p:nvGrpSpPr>
        <p:grpSpPr>
          <a:xfrm>
            <a:off x="359568" y="2361835"/>
            <a:ext cx="3683926" cy="2134329"/>
            <a:chOff x="3429000" y="2883635"/>
            <a:chExt cx="5999087" cy="866559"/>
          </a:xfrm>
        </p:grpSpPr>
        <p:sp>
          <p:nvSpPr>
            <p:cNvPr id="3" name="TextBox 2">
              <a:extLst>
                <a:ext uri="{FF2B5EF4-FFF2-40B4-BE49-F238E27FC236}">
                  <a16:creationId xmlns:a16="http://schemas.microsoft.com/office/drawing/2014/main" id="{1EA04252-15F7-EE42-913A-4CB53E09A5AA}"/>
                </a:ext>
              </a:extLst>
            </p:cNvPr>
            <p:cNvSpPr txBox="1"/>
            <p:nvPr/>
          </p:nvSpPr>
          <p:spPr>
            <a:xfrm>
              <a:off x="3429000" y="2883635"/>
              <a:ext cx="5999087" cy="487346"/>
            </a:xfrm>
            <a:prstGeom prst="rect">
              <a:avLst/>
            </a:prstGeom>
            <a:noFill/>
          </p:spPr>
          <p:txBody>
            <a:bodyPr wrap="square" rtlCol="0">
              <a:spAutoFit/>
            </a:bodyPr>
            <a:lstStyle/>
            <a:p>
              <a:r>
                <a:rPr kumimoji="1" lang="en-US" altLang="ko-KR" dirty="0">
                  <a:solidFill>
                    <a:schemeClr val="bg1"/>
                  </a:solidFill>
                  <a:latin typeface="Bell MT" panose="02020503060305020303" pitchFamily="18" charset="0"/>
                </a:rPr>
                <a:t>Some things start out big, and some things start out small, very small. But sometimes the smallest things can make the biggest changes of all. </a:t>
              </a:r>
              <a:endParaRPr kumimoji="1" lang="ko-KR" altLang="en-US" dirty="0">
                <a:solidFill>
                  <a:schemeClr val="bg1"/>
                </a:solidFill>
                <a:latin typeface="Bell MT" panose="02020503060305020303" pitchFamily="18" charset="0"/>
              </a:endParaRPr>
            </a:p>
          </p:txBody>
        </p:sp>
        <p:sp>
          <p:nvSpPr>
            <p:cNvPr id="4" name="TextBox 3">
              <a:extLst>
                <a:ext uri="{FF2B5EF4-FFF2-40B4-BE49-F238E27FC236}">
                  <a16:creationId xmlns:a16="http://schemas.microsoft.com/office/drawing/2014/main" id="{399241F4-6D3E-7E4B-9CDA-6F1F3F3B1111}"/>
                </a:ext>
              </a:extLst>
            </p:cNvPr>
            <p:cNvSpPr txBox="1"/>
            <p:nvPr/>
          </p:nvSpPr>
          <p:spPr>
            <a:xfrm>
              <a:off x="3429000" y="3487777"/>
              <a:ext cx="5999087" cy="262417"/>
            </a:xfrm>
            <a:prstGeom prst="rect">
              <a:avLst/>
            </a:prstGeom>
            <a:noFill/>
          </p:spPr>
          <p:txBody>
            <a:bodyPr wrap="square" rtlCol="0">
              <a:spAutoFit/>
            </a:bodyPr>
            <a:lstStyle/>
            <a:p>
              <a:r>
                <a:rPr kumimoji="1" lang="en-US" altLang="ko-KR" dirty="0">
                  <a:solidFill>
                    <a:schemeClr val="bg1"/>
                  </a:solidFill>
                  <a:latin typeface="Bell MT" panose="02020503060305020303" pitchFamily="18" charset="0"/>
                </a:rPr>
                <a:t>It’s up to you how far you will go. If you don’t try, you will never know.</a:t>
              </a:r>
              <a:endParaRPr kumimoji="1" lang="ko-KR" altLang="en-US" dirty="0">
                <a:solidFill>
                  <a:schemeClr val="bg1"/>
                </a:solidFill>
                <a:latin typeface="Bell MT" panose="02020503060305020303" pitchFamily="18" charset="0"/>
              </a:endParaRPr>
            </a:p>
          </p:txBody>
        </p:sp>
      </p:grpSp>
    </p:spTree>
    <p:extLst>
      <p:ext uri="{BB962C8B-B14F-4D97-AF65-F5344CB8AC3E}">
        <p14:creationId xmlns:p14="http://schemas.microsoft.com/office/powerpoint/2010/main" val="30480133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1294C0E-946D-7C40-8C26-D5295A417917}"/>
              </a:ext>
            </a:extLst>
          </p:cNvPr>
          <p:cNvSpPr txBox="1"/>
          <p:nvPr/>
        </p:nvSpPr>
        <p:spPr>
          <a:xfrm>
            <a:off x="5843471" y="3022896"/>
            <a:ext cx="4539727" cy="1807285"/>
          </a:xfrm>
          <a:prstGeom prst="rect">
            <a:avLst/>
          </a:prstGeom>
          <a:noFill/>
        </p:spPr>
        <p:txBody>
          <a:bodyPr wrap="square" rtlCol="0">
            <a:spAutoFit/>
          </a:bodyPr>
          <a:lstStyle/>
          <a:p>
            <a:r>
              <a:rPr kumimoji="1" lang="en-US" altLang="ko-KR" dirty="0">
                <a:latin typeface="Bell MT" panose="02020503060305020303" pitchFamily="18" charset="0"/>
              </a:rPr>
              <a:t>I have found it advisable not to give too much heed to what people say when I am trying to accomplish something of consequence. Invariably they proclaim it can’t be done. I deem that the very best time to make the effort. </a:t>
            </a:r>
            <a:endParaRPr kumimoji="1" lang="ko-KR" altLang="en-US" dirty="0">
              <a:latin typeface="Bell MT" panose="02020503060305020303" pitchFamily="18" charset="0"/>
            </a:endParaRPr>
          </a:p>
        </p:txBody>
      </p:sp>
      <p:sp>
        <p:nvSpPr>
          <p:cNvPr id="3" name="TextBox 2">
            <a:extLst>
              <a:ext uri="{FF2B5EF4-FFF2-40B4-BE49-F238E27FC236}">
                <a16:creationId xmlns:a16="http://schemas.microsoft.com/office/drawing/2014/main" id="{21E63233-71E4-F44A-AD0A-F7FD5ECD1332}"/>
              </a:ext>
            </a:extLst>
          </p:cNvPr>
          <p:cNvSpPr txBox="1"/>
          <p:nvPr/>
        </p:nvSpPr>
        <p:spPr>
          <a:xfrm>
            <a:off x="5843471" y="2318816"/>
            <a:ext cx="3911327" cy="369332"/>
          </a:xfrm>
          <a:prstGeom prst="rect">
            <a:avLst/>
          </a:prstGeom>
          <a:noFill/>
        </p:spPr>
        <p:txBody>
          <a:bodyPr wrap="none" rtlCol="0">
            <a:spAutoFit/>
          </a:bodyPr>
          <a:lstStyle/>
          <a:p>
            <a:r>
              <a:rPr kumimoji="1" lang="en-US" altLang="ko-KR" b="1" dirty="0">
                <a:latin typeface="Bell MT" panose="02020503060305020303" pitchFamily="18" charset="0"/>
              </a:rPr>
              <a:t>Hope is necessary in every condition.</a:t>
            </a:r>
            <a:endParaRPr kumimoji="1" lang="ko-KR" altLang="en-US" b="1" dirty="0">
              <a:latin typeface="Bell MT" panose="02020503060305020303" pitchFamily="18" charset="0"/>
            </a:endParaRPr>
          </a:p>
        </p:txBody>
      </p:sp>
    </p:spTree>
    <p:extLst>
      <p:ext uri="{BB962C8B-B14F-4D97-AF65-F5344CB8AC3E}">
        <p14:creationId xmlns:p14="http://schemas.microsoft.com/office/powerpoint/2010/main" val="28621602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FF7A08B-219F-3C42-8D11-2789FDD515AB}"/>
              </a:ext>
            </a:extLst>
          </p:cNvPr>
          <p:cNvSpPr txBox="1"/>
          <p:nvPr/>
        </p:nvSpPr>
        <p:spPr>
          <a:xfrm>
            <a:off x="6096000" y="2680998"/>
            <a:ext cx="5061358" cy="2031325"/>
          </a:xfrm>
          <a:prstGeom prst="rect">
            <a:avLst/>
          </a:prstGeom>
          <a:noFill/>
        </p:spPr>
        <p:txBody>
          <a:bodyPr wrap="square" rtlCol="0">
            <a:spAutoFit/>
          </a:bodyPr>
          <a:lstStyle/>
          <a:p>
            <a:r>
              <a:rPr kumimoji="1" lang="en-US" altLang="ko-KR" dirty="0">
                <a:latin typeface="Bell MT" panose="02020503060305020303" pitchFamily="18" charset="0"/>
              </a:rPr>
              <a:t>Every morning in Africa, a gazelle wakes up, it knows it must outrun the fastest lion or it will be killed. every morning in Africa a lion wakes up, it knows it must run faster than the slowest gazelle or it will starve to death. It doesn’t matter whether you are the lion or gazelle when the sun comes up, you’d better be running.</a:t>
            </a:r>
            <a:endParaRPr kumimoji="1" lang="ko-KR" altLang="en-US" dirty="0">
              <a:latin typeface="Bell MT" panose="02020503060305020303" pitchFamily="18" charset="0"/>
            </a:endParaRPr>
          </a:p>
        </p:txBody>
      </p:sp>
      <p:sp>
        <p:nvSpPr>
          <p:cNvPr id="3" name="TextBox 2">
            <a:extLst>
              <a:ext uri="{FF2B5EF4-FFF2-40B4-BE49-F238E27FC236}">
                <a16:creationId xmlns:a16="http://schemas.microsoft.com/office/drawing/2014/main" id="{E48B3ECF-E754-B148-9A69-122482D97033}"/>
              </a:ext>
            </a:extLst>
          </p:cNvPr>
          <p:cNvSpPr txBox="1"/>
          <p:nvPr/>
        </p:nvSpPr>
        <p:spPr>
          <a:xfrm>
            <a:off x="6096000" y="1885331"/>
            <a:ext cx="3003323" cy="369332"/>
          </a:xfrm>
          <a:prstGeom prst="rect">
            <a:avLst/>
          </a:prstGeom>
          <a:noFill/>
        </p:spPr>
        <p:txBody>
          <a:bodyPr wrap="none" rtlCol="0">
            <a:spAutoFit/>
          </a:bodyPr>
          <a:lstStyle/>
          <a:p>
            <a:r>
              <a:rPr kumimoji="1" lang="en-US" altLang="ko-KR" b="1" dirty="0">
                <a:latin typeface="Bell MT" panose="02020503060305020303" pitchFamily="18" charset="0"/>
              </a:rPr>
              <a:t>Every morning this happens</a:t>
            </a:r>
            <a:endParaRPr kumimoji="1" lang="ko-KR" altLang="en-US" b="1" dirty="0">
              <a:latin typeface="Bell MT" panose="02020503060305020303" pitchFamily="18" charset="0"/>
            </a:endParaRPr>
          </a:p>
        </p:txBody>
      </p:sp>
    </p:spTree>
    <p:extLst>
      <p:ext uri="{BB962C8B-B14F-4D97-AF65-F5344CB8AC3E}">
        <p14:creationId xmlns:p14="http://schemas.microsoft.com/office/powerpoint/2010/main" val="33650733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직사각형 1">
            <a:extLst>
              <a:ext uri="{FF2B5EF4-FFF2-40B4-BE49-F238E27FC236}">
                <a16:creationId xmlns:a16="http://schemas.microsoft.com/office/drawing/2014/main" id="{6A08A059-C1EF-A944-9DEA-B98D336CC28C}"/>
              </a:ext>
            </a:extLst>
          </p:cNvPr>
          <p:cNvSpPr/>
          <p:nvPr/>
        </p:nvSpPr>
        <p:spPr>
          <a:xfrm>
            <a:off x="2439717" y="551148"/>
            <a:ext cx="2018804" cy="2018804"/>
          </a:xfrm>
          <a:prstGeom prst="rect">
            <a:avLst/>
          </a:prstGeom>
          <a:solidFill>
            <a:srgbClr val="E947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ko-KR" sz="4500" b="1" dirty="0">
                <a:latin typeface="Bell MT" panose="02020503060305020303" pitchFamily="18" charset="0"/>
              </a:rPr>
              <a:t>S</a:t>
            </a:r>
            <a:endParaRPr kumimoji="1" lang="ko-KR" altLang="en-US" sz="4500" b="1" dirty="0">
              <a:latin typeface="Bell MT" panose="02020503060305020303" pitchFamily="18" charset="0"/>
            </a:endParaRPr>
          </a:p>
        </p:txBody>
      </p:sp>
      <p:sp>
        <p:nvSpPr>
          <p:cNvPr id="3" name="직사각형 2">
            <a:extLst>
              <a:ext uri="{FF2B5EF4-FFF2-40B4-BE49-F238E27FC236}">
                <a16:creationId xmlns:a16="http://schemas.microsoft.com/office/drawing/2014/main" id="{67BFD4CB-1525-1949-A31C-83D33A08A3CC}"/>
              </a:ext>
            </a:extLst>
          </p:cNvPr>
          <p:cNvSpPr/>
          <p:nvPr/>
        </p:nvSpPr>
        <p:spPr>
          <a:xfrm>
            <a:off x="5037118" y="551148"/>
            <a:ext cx="2018804" cy="2018804"/>
          </a:xfrm>
          <a:prstGeom prst="rect">
            <a:avLst/>
          </a:prstGeom>
          <a:solidFill>
            <a:srgbClr val="E947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ko-KR" sz="4500" b="1" dirty="0">
                <a:latin typeface="Bell MT" panose="02020503060305020303" pitchFamily="18" charset="0"/>
              </a:rPr>
              <a:t>W</a:t>
            </a:r>
            <a:endParaRPr kumimoji="1" lang="ko-KR" altLang="en-US" sz="4500" b="1" dirty="0">
              <a:latin typeface="Bell MT" panose="02020503060305020303" pitchFamily="18" charset="0"/>
            </a:endParaRPr>
          </a:p>
        </p:txBody>
      </p:sp>
      <p:sp>
        <p:nvSpPr>
          <p:cNvPr id="4" name="직사각형 3">
            <a:extLst>
              <a:ext uri="{FF2B5EF4-FFF2-40B4-BE49-F238E27FC236}">
                <a16:creationId xmlns:a16="http://schemas.microsoft.com/office/drawing/2014/main" id="{0409A23E-457D-2843-824B-C02229A14CBC}"/>
              </a:ext>
            </a:extLst>
          </p:cNvPr>
          <p:cNvSpPr/>
          <p:nvPr/>
        </p:nvSpPr>
        <p:spPr>
          <a:xfrm>
            <a:off x="7605157" y="551148"/>
            <a:ext cx="2018804" cy="2018804"/>
          </a:xfrm>
          <a:prstGeom prst="rect">
            <a:avLst/>
          </a:prstGeom>
          <a:solidFill>
            <a:srgbClr val="E947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ko-KR" sz="4500" b="1" dirty="0">
                <a:latin typeface="Bell MT" panose="02020503060305020303" pitchFamily="18" charset="0"/>
              </a:rPr>
              <a:t>O</a:t>
            </a:r>
            <a:endParaRPr kumimoji="1" lang="ko-KR" altLang="en-US" sz="4500" b="1" dirty="0">
              <a:latin typeface="Bell MT" panose="02020503060305020303" pitchFamily="18" charset="0"/>
            </a:endParaRPr>
          </a:p>
        </p:txBody>
      </p:sp>
      <p:sp>
        <p:nvSpPr>
          <p:cNvPr id="5" name="직사각형 4">
            <a:extLst>
              <a:ext uri="{FF2B5EF4-FFF2-40B4-BE49-F238E27FC236}">
                <a16:creationId xmlns:a16="http://schemas.microsoft.com/office/drawing/2014/main" id="{BEDF5474-321A-DF40-9C1F-6DBDD42554D4}"/>
              </a:ext>
            </a:extLst>
          </p:cNvPr>
          <p:cNvSpPr/>
          <p:nvPr/>
        </p:nvSpPr>
        <p:spPr>
          <a:xfrm>
            <a:off x="10173196" y="551148"/>
            <a:ext cx="2018804" cy="2018804"/>
          </a:xfrm>
          <a:prstGeom prst="rect">
            <a:avLst/>
          </a:prstGeom>
          <a:solidFill>
            <a:srgbClr val="E947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ko-KR" sz="4500" b="1" dirty="0">
                <a:latin typeface="Bell MT" panose="02020503060305020303" pitchFamily="18" charset="0"/>
              </a:rPr>
              <a:t>T</a:t>
            </a:r>
            <a:endParaRPr kumimoji="1" lang="ko-KR" altLang="en-US" sz="4500" b="1" dirty="0">
              <a:latin typeface="Bell MT" panose="02020503060305020303" pitchFamily="18" charset="0"/>
            </a:endParaRPr>
          </a:p>
        </p:txBody>
      </p:sp>
      <p:sp>
        <p:nvSpPr>
          <p:cNvPr id="6" name="직사각형 5">
            <a:extLst>
              <a:ext uri="{FF2B5EF4-FFF2-40B4-BE49-F238E27FC236}">
                <a16:creationId xmlns:a16="http://schemas.microsoft.com/office/drawing/2014/main" id="{00B34BED-B64A-3848-9B3B-F268002E843F}"/>
              </a:ext>
            </a:extLst>
          </p:cNvPr>
          <p:cNvSpPr/>
          <p:nvPr/>
        </p:nvSpPr>
        <p:spPr>
          <a:xfrm>
            <a:off x="5037118" y="6723415"/>
            <a:ext cx="2018804" cy="154378"/>
          </a:xfrm>
          <a:prstGeom prst="rect">
            <a:avLst/>
          </a:prstGeom>
          <a:solidFill>
            <a:srgbClr val="E947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latin typeface="Bell MT" panose="02020503060305020303" pitchFamily="18" charset="0"/>
            </a:endParaRPr>
          </a:p>
        </p:txBody>
      </p:sp>
      <p:sp>
        <p:nvSpPr>
          <p:cNvPr id="7" name="직사각형 6">
            <a:extLst>
              <a:ext uri="{FF2B5EF4-FFF2-40B4-BE49-F238E27FC236}">
                <a16:creationId xmlns:a16="http://schemas.microsoft.com/office/drawing/2014/main" id="{A516146D-DB8E-7B47-BFB8-58AF97AD0C20}"/>
              </a:ext>
            </a:extLst>
          </p:cNvPr>
          <p:cNvSpPr/>
          <p:nvPr/>
        </p:nvSpPr>
        <p:spPr>
          <a:xfrm>
            <a:off x="7605157" y="6703622"/>
            <a:ext cx="2018804" cy="154378"/>
          </a:xfrm>
          <a:prstGeom prst="rect">
            <a:avLst/>
          </a:prstGeom>
          <a:solidFill>
            <a:srgbClr val="E947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latin typeface="Bell MT" panose="02020503060305020303" pitchFamily="18" charset="0"/>
            </a:endParaRPr>
          </a:p>
        </p:txBody>
      </p:sp>
      <p:sp>
        <p:nvSpPr>
          <p:cNvPr id="8" name="직사각형 7">
            <a:extLst>
              <a:ext uri="{FF2B5EF4-FFF2-40B4-BE49-F238E27FC236}">
                <a16:creationId xmlns:a16="http://schemas.microsoft.com/office/drawing/2014/main" id="{BB8CE815-9F0C-6042-9DA5-0F46B8521D61}"/>
              </a:ext>
            </a:extLst>
          </p:cNvPr>
          <p:cNvSpPr/>
          <p:nvPr/>
        </p:nvSpPr>
        <p:spPr>
          <a:xfrm>
            <a:off x="10173196" y="6703622"/>
            <a:ext cx="2018804" cy="154378"/>
          </a:xfrm>
          <a:prstGeom prst="rect">
            <a:avLst/>
          </a:prstGeom>
          <a:solidFill>
            <a:srgbClr val="E947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latin typeface="Bell MT" panose="02020503060305020303" pitchFamily="18" charset="0"/>
            </a:endParaRPr>
          </a:p>
        </p:txBody>
      </p:sp>
      <p:sp>
        <p:nvSpPr>
          <p:cNvPr id="9" name="직사각형 8">
            <a:extLst>
              <a:ext uri="{FF2B5EF4-FFF2-40B4-BE49-F238E27FC236}">
                <a16:creationId xmlns:a16="http://schemas.microsoft.com/office/drawing/2014/main" id="{4E490648-307F-204B-87DF-5E0728DBC31A}"/>
              </a:ext>
            </a:extLst>
          </p:cNvPr>
          <p:cNvSpPr/>
          <p:nvPr/>
        </p:nvSpPr>
        <p:spPr>
          <a:xfrm>
            <a:off x="2469079" y="6703622"/>
            <a:ext cx="2018804" cy="154378"/>
          </a:xfrm>
          <a:prstGeom prst="rect">
            <a:avLst/>
          </a:prstGeom>
          <a:solidFill>
            <a:srgbClr val="E947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latin typeface="Bell MT" panose="02020503060305020303" pitchFamily="18" charset="0"/>
            </a:endParaRPr>
          </a:p>
        </p:txBody>
      </p:sp>
      <p:sp>
        <p:nvSpPr>
          <p:cNvPr id="10" name="TextBox 9">
            <a:extLst>
              <a:ext uri="{FF2B5EF4-FFF2-40B4-BE49-F238E27FC236}">
                <a16:creationId xmlns:a16="http://schemas.microsoft.com/office/drawing/2014/main" id="{684421DD-FEAD-CE4F-96BA-30AECD22CBA9}"/>
              </a:ext>
            </a:extLst>
          </p:cNvPr>
          <p:cNvSpPr txBox="1"/>
          <p:nvPr/>
        </p:nvSpPr>
        <p:spPr>
          <a:xfrm>
            <a:off x="2439717" y="4338033"/>
            <a:ext cx="2363692" cy="646331"/>
          </a:xfrm>
          <a:prstGeom prst="rect">
            <a:avLst/>
          </a:prstGeom>
          <a:noFill/>
        </p:spPr>
        <p:txBody>
          <a:bodyPr wrap="square" rtlCol="0">
            <a:spAutoFit/>
          </a:bodyPr>
          <a:lstStyle/>
          <a:p>
            <a:r>
              <a:rPr kumimoji="1" lang="en-US" altLang="ko-KR" dirty="0">
                <a:latin typeface="Bell MT" panose="02020503060305020303" pitchFamily="18" charset="0"/>
              </a:rPr>
              <a:t>Believe you can, then you will</a:t>
            </a:r>
            <a:endParaRPr kumimoji="1" lang="ko-KR" altLang="en-US" dirty="0">
              <a:latin typeface="Bell MT" panose="02020503060305020303" pitchFamily="18" charset="0"/>
            </a:endParaRPr>
          </a:p>
        </p:txBody>
      </p:sp>
      <p:sp>
        <p:nvSpPr>
          <p:cNvPr id="11" name="TextBox 10">
            <a:extLst>
              <a:ext uri="{FF2B5EF4-FFF2-40B4-BE49-F238E27FC236}">
                <a16:creationId xmlns:a16="http://schemas.microsoft.com/office/drawing/2014/main" id="{A9EC7E99-918C-AA45-B13B-4BFD832B2C44}"/>
              </a:ext>
            </a:extLst>
          </p:cNvPr>
          <p:cNvSpPr txBox="1"/>
          <p:nvPr/>
        </p:nvSpPr>
        <p:spPr>
          <a:xfrm>
            <a:off x="2857931" y="2951946"/>
            <a:ext cx="1182375" cy="477054"/>
          </a:xfrm>
          <a:prstGeom prst="rect">
            <a:avLst/>
          </a:prstGeom>
          <a:noFill/>
        </p:spPr>
        <p:txBody>
          <a:bodyPr wrap="none" rtlCol="0">
            <a:spAutoFit/>
          </a:bodyPr>
          <a:lstStyle/>
          <a:p>
            <a:r>
              <a:rPr kumimoji="1" lang="en-US" altLang="ko-KR" sz="2500" b="1" dirty="0">
                <a:latin typeface="Bell MT" panose="02020503060305020303" pitchFamily="18" charset="0"/>
              </a:rPr>
              <a:t>Believe</a:t>
            </a:r>
            <a:endParaRPr kumimoji="1" lang="ko-KR" altLang="en-US" sz="2500" b="1" dirty="0">
              <a:latin typeface="Bell MT" panose="02020503060305020303" pitchFamily="18" charset="0"/>
            </a:endParaRPr>
          </a:p>
        </p:txBody>
      </p:sp>
      <p:sp>
        <p:nvSpPr>
          <p:cNvPr id="12" name="TextBox 11">
            <a:extLst>
              <a:ext uri="{FF2B5EF4-FFF2-40B4-BE49-F238E27FC236}">
                <a16:creationId xmlns:a16="http://schemas.microsoft.com/office/drawing/2014/main" id="{B5674804-0D80-804B-8E21-D555769B0CFA}"/>
              </a:ext>
            </a:extLst>
          </p:cNvPr>
          <p:cNvSpPr txBox="1"/>
          <p:nvPr/>
        </p:nvSpPr>
        <p:spPr>
          <a:xfrm>
            <a:off x="5037118" y="4338033"/>
            <a:ext cx="2005726" cy="1477328"/>
          </a:xfrm>
          <a:prstGeom prst="rect">
            <a:avLst/>
          </a:prstGeom>
          <a:noFill/>
        </p:spPr>
        <p:txBody>
          <a:bodyPr wrap="square" rtlCol="0">
            <a:spAutoFit/>
          </a:bodyPr>
          <a:lstStyle/>
          <a:p>
            <a:r>
              <a:rPr kumimoji="1" lang="en-US" altLang="ko-KR">
                <a:latin typeface="Bell MT" panose="02020503060305020303" pitchFamily="18" charset="0"/>
              </a:rPr>
              <a:t>If you keep on believing the dreams that you wish will come true</a:t>
            </a:r>
            <a:endParaRPr kumimoji="1" lang="ko-KR" altLang="en-US" dirty="0">
              <a:latin typeface="Bell MT" panose="02020503060305020303" pitchFamily="18" charset="0"/>
            </a:endParaRPr>
          </a:p>
        </p:txBody>
      </p:sp>
      <p:sp>
        <p:nvSpPr>
          <p:cNvPr id="13" name="TextBox 12">
            <a:extLst>
              <a:ext uri="{FF2B5EF4-FFF2-40B4-BE49-F238E27FC236}">
                <a16:creationId xmlns:a16="http://schemas.microsoft.com/office/drawing/2014/main" id="{18A449CC-1BBA-764A-A647-7919EBB95858}"/>
              </a:ext>
            </a:extLst>
          </p:cNvPr>
          <p:cNvSpPr txBox="1"/>
          <p:nvPr/>
        </p:nvSpPr>
        <p:spPr>
          <a:xfrm>
            <a:off x="5461563" y="2951946"/>
            <a:ext cx="1268874" cy="477054"/>
          </a:xfrm>
          <a:prstGeom prst="rect">
            <a:avLst/>
          </a:prstGeom>
          <a:noFill/>
        </p:spPr>
        <p:txBody>
          <a:bodyPr wrap="none" rtlCol="0">
            <a:spAutoFit/>
          </a:bodyPr>
          <a:lstStyle/>
          <a:p>
            <a:r>
              <a:rPr kumimoji="1" lang="en-US" altLang="ko-KR" sz="2500" b="1">
                <a:latin typeface="Bell MT" panose="02020503060305020303" pitchFamily="18" charset="0"/>
              </a:rPr>
              <a:t>Dreams</a:t>
            </a:r>
            <a:endParaRPr kumimoji="1" lang="ko-KR" altLang="en-US" sz="2500" b="1" dirty="0">
              <a:latin typeface="Bell MT" panose="02020503060305020303" pitchFamily="18" charset="0"/>
            </a:endParaRPr>
          </a:p>
        </p:txBody>
      </p:sp>
      <p:sp>
        <p:nvSpPr>
          <p:cNvPr id="14" name="TextBox 13">
            <a:extLst>
              <a:ext uri="{FF2B5EF4-FFF2-40B4-BE49-F238E27FC236}">
                <a16:creationId xmlns:a16="http://schemas.microsoft.com/office/drawing/2014/main" id="{1DD0643D-F214-C748-852F-B313119F5108}"/>
              </a:ext>
            </a:extLst>
          </p:cNvPr>
          <p:cNvSpPr txBox="1"/>
          <p:nvPr/>
        </p:nvSpPr>
        <p:spPr>
          <a:xfrm>
            <a:off x="7605157" y="4338033"/>
            <a:ext cx="2018804" cy="923330"/>
          </a:xfrm>
          <a:prstGeom prst="rect">
            <a:avLst/>
          </a:prstGeom>
          <a:noFill/>
        </p:spPr>
        <p:txBody>
          <a:bodyPr wrap="square" rtlCol="0">
            <a:spAutoFit/>
          </a:bodyPr>
          <a:lstStyle/>
          <a:p>
            <a:r>
              <a:rPr kumimoji="1" lang="en-US" altLang="ko-KR" dirty="0">
                <a:latin typeface="Bell MT" panose="02020503060305020303" pitchFamily="18" charset="0"/>
              </a:rPr>
              <a:t>Always let your conscience be your guide</a:t>
            </a:r>
            <a:endParaRPr kumimoji="1" lang="ko-KR" altLang="en-US" dirty="0">
              <a:latin typeface="Bell MT" panose="02020503060305020303" pitchFamily="18" charset="0"/>
            </a:endParaRPr>
          </a:p>
        </p:txBody>
      </p:sp>
      <p:sp>
        <p:nvSpPr>
          <p:cNvPr id="15" name="TextBox 14">
            <a:extLst>
              <a:ext uri="{FF2B5EF4-FFF2-40B4-BE49-F238E27FC236}">
                <a16:creationId xmlns:a16="http://schemas.microsoft.com/office/drawing/2014/main" id="{22F7E4C1-EF52-BA4A-9796-EE20FB3A92A5}"/>
              </a:ext>
            </a:extLst>
          </p:cNvPr>
          <p:cNvSpPr txBox="1"/>
          <p:nvPr/>
        </p:nvSpPr>
        <p:spPr>
          <a:xfrm>
            <a:off x="7736754" y="2951946"/>
            <a:ext cx="1755609" cy="477054"/>
          </a:xfrm>
          <a:prstGeom prst="rect">
            <a:avLst/>
          </a:prstGeom>
          <a:noFill/>
        </p:spPr>
        <p:txBody>
          <a:bodyPr wrap="none" rtlCol="0">
            <a:spAutoFit/>
          </a:bodyPr>
          <a:lstStyle/>
          <a:p>
            <a:r>
              <a:rPr kumimoji="1" lang="en-US" altLang="ko-KR" sz="2500" b="1" dirty="0">
                <a:latin typeface="Bell MT" panose="02020503060305020303" pitchFamily="18" charset="0"/>
              </a:rPr>
              <a:t>C</a:t>
            </a:r>
            <a:r>
              <a:rPr kumimoji="1" lang="en-US" altLang="ko-KR" sz="2500" b="1">
                <a:latin typeface="Bell MT" panose="02020503060305020303" pitchFamily="18" charset="0"/>
              </a:rPr>
              <a:t>onscience</a:t>
            </a:r>
            <a:endParaRPr kumimoji="1" lang="ko-KR" altLang="en-US" sz="2500" b="1" dirty="0">
              <a:latin typeface="Bell MT" panose="02020503060305020303" pitchFamily="18" charset="0"/>
            </a:endParaRPr>
          </a:p>
        </p:txBody>
      </p:sp>
      <p:sp>
        <p:nvSpPr>
          <p:cNvPr id="16" name="TextBox 15">
            <a:extLst>
              <a:ext uri="{FF2B5EF4-FFF2-40B4-BE49-F238E27FC236}">
                <a16:creationId xmlns:a16="http://schemas.microsoft.com/office/drawing/2014/main" id="{41CAF618-793E-EA45-9D12-B7904FE377F9}"/>
              </a:ext>
            </a:extLst>
          </p:cNvPr>
          <p:cNvSpPr txBox="1"/>
          <p:nvPr/>
        </p:nvSpPr>
        <p:spPr>
          <a:xfrm>
            <a:off x="10173197" y="4338033"/>
            <a:ext cx="1915340" cy="923330"/>
          </a:xfrm>
          <a:prstGeom prst="rect">
            <a:avLst/>
          </a:prstGeom>
          <a:noFill/>
        </p:spPr>
        <p:txBody>
          <a:bodyPr wrap="square" rtlCol="0">
            <a:spAutoFit/>
          </a:bodyPr>
          <a:lstStyle/>
          <a:p>
            <a:r>
              <a:rPr kumimoji="1" lang="en-US" altLang="ko-KR">
                <a:latin typeface="Bell MT" panose="02020503060305020303" pitchFamily="18" charset="0"/>
              </a:rPr>
              <a:t>Even miracles take a little time</a:t>
            </a:r>
            <a:endParaRPr kumimoji="1" lang="ko-KR" altLang="en-US">
              <a:latin typeface="Bell MT" panose="02020503060305020303" pitchFamily="18" charset="0"/>
            </a:endParaRPr>
          </a:p>
          <a:p>
            <a:endParaRPr kumimoji="1" lang="ko-KR" altLang="en-US" dirty="0">
              <a:latin typeface="Bell MT" panose="02020503060305020303" pitchFamily="18" charset="0"/>
            </a:endParaRPr>
          </a:p>
        </p:txBody>
      </p:sp>
      <p:sp>
        <p:nvSpPr>
          <p:cNvPr id="17" name="TextBox 16">
            <a:extLst>
              <a:ext uri="{FF2B5EF4-FFF2-40B4-BE49-F238E27FC236}">
                <a16:creationId xmlns:a16="http://schemas.microsoft.com/office/drawing/2014/main" id="{BA00F6B7-4CAA-DA4E-BED4-B870255D98B2}"/>
              </a:ext>
            </a:extLst>
          </p:cNvPr>
          <p:cNvSpPr txBox="1"/>
          <p:nvPr/>
        </p:nvSpPr>
        <p:spPr>
          <a:xfrm>
            <a:off x="10661026" y="2951946"/>
            <a:ext cx="939681" cy="477054"/>
          </a:xfrm>
          <a:prstGeom prst="rect">
            <a:avLst/>
          </a:prstGeom>
          <a:noFill/>
        </p:spPr>
        <p:txBody>
          <a:bodyPr wrap="none" rtlCol="0">
            <a:spAutoFit/>
          </a:bodyPr>
          <a:lstStyle/>
          <a:p>
            <a:r>
              <a:rPr kumimoji="1" lang="en-US" altLang="ko-KR" sz="2500" b="1">
                <a:latin typeface="Bell MT" panose="02020503060305020303" pitchFamily="18" charset="0"/>
              </a:rPr>
              <a:t>Time</a:t>
            </a:r>
            <a:endParaRPr kumimoji="1" lang="ko-KR" altLang="en-US" sz="2500" b="1" dirty="0">
              <a:latin typeface="Bell MT" panose="02020503060305020303" pitchFamily="18" charset="0"/>
            </a:endParaRPr>
          </a:p>
        </p:txBody>
      </p:sp>
    </p:spTree>
    <p:extLst>
      <p:ext uri="{BB962C8B-B14F-4D97-AF65-F5344CB8AC3E}">
        <p14:creationId xmlns:p14="http://schemas.microsoft.com/office/powerpoint/2010/main" val="1561794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C61969C-F485-DC46-96D7-25D0F1DB1786}"/>
              </a:ext>
            </a:extLst>
          </p:cNvPr>
          <p:cNvSpPr txBox="1"/>
          <p:nvPr/>
        </p:nvSpPr>
        <p:spPr>
          <a:xfrm>
            <a:off x="810059" y="2228671"/>
            <a:ext cx="4901972" cy="923330"/>
          </a:xfrm>
          <a:prstGeom prst="rect">
            <a:avLst/>
          </a:prstGeom>
          <a:noFill/>
        </p:spPr>
        <p:txBody>
          <a:bodyPr wrap="square" rtlCol="0">
            <a:spAutoFit/>
          </a:bodyPr>
          <a:lstStyle/>
          <a:p>
            <a:r>
              <a:rPr kumimoji="1" lang="en-US" altLang="ko-KR" dirty="0">
                <a:latin typeface="Bell MT" panose="02020503060305020303" pitchFamily="18" charset="0"/>
              </a:rPr>
              <a:t>The person who makes a success of living is the one who see his goal steadily and aims for it unswervingly. That is dedication.</a:t>
            </a:r>
            <a:endParaRPr kumimoji="1" lang="ko-KR" altLang="en-US" dirty="0">
              <a:latin typeface="Bell MT" panose="02020503060305020303" pitchFamily="18" charset="0"/>
            </a:endParaRPr>
          </a:p>
        </p:txBody>
      </p:sp>
      <p:sp>
        <p:nvSpPr>
          <p:cNvPr id="3" name="TextBox 2">
            <a:extLst>
              <a:ext uri="{FF2B5EF4-FFF2-40B4-BE49-F238E27FC236}">
                <a16:creationId xmlns:a16="http://schemas.microsoft.com/office/drawing/2014/main" id="{5ADBE630-DCC4-174B-9FEB-E25856AB3557}"/>
              </a:ext>
            </a:extLst>
          </p:cNvPr>
          <p:cNvSpPr txBox="1"/>
          <p:nvPr/>
        </p:nvSpPr>
        <p:spPr>
          <a:xfrm>
            <a:off x="810059" y="3429000"/>
            <a:ext cx="5174428" cy="923330"/>
          </a:xfrm>
          <a:prstGeom prst="rect">
            <a:avLst/>
          </a:prstGeom>
          <a:noFill/>
        </p:spPr>
        <p:txBody>
          <a:bodyPr wrap="square" rtlCol="0">
            <a:spAutoFit/>
          </a:bodyPr>
          <a:lstStyle/>
          <a:p>
            <a:r>
              <a:rPr kumimoji="1" lang="en-US" altLang="ko-KR" dirty="0">
                <a:latin typeface="Bell MT" panose="02020503060305020303" pitchFamily="18" charset="0"/>
              </a:rPr>
              <a:t>If you are depressed, you are living in the past. If you are anxious, you are living in the future. If you are at peace, you are living in the present.</a:t>
            </a:r>
            <a:endParaRPr kumimoji="1" lang="ko-KR" altLang="en-US" dirty="0">
              <a:latin typeface="Bell MT" panose="02020503060305020303" pitchFamily="18" charset="0"/>
            </a:endParaRPr>
          </a:p>
        </p:txBody>
      </p:sp>
    </p:spTree>
    <p:extLst>
      <p:ext uri="{BB962C8B-B14F-4D97-AF65-F5344CB8AC3E}">
        <p14:creationId xmlns:p14="http://schemas.microsoft.com/office/powerpoint/2010/main" val="1726047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F2C77DD-0189-2649-BFE7-1452716A93A9}"/>
              </a:ext>
            </a:extLst>
          </p:cNvPr>
          <p:cNvSpPr txBox="1"/>
          <p:nvPr/>
        </p:nvSpPr>
        <p:spPr>
          <a:xfrm>
            <a:off x="1079378" y="2690336"/>
            <a:ext cx="5564703" cy="1477328"/>
          </a:xfrm>
          <a:prstGeom prst="rect">
            <a:avLst/>
          </a:prstGeom>
          <a:noFill/>
        </p:spPr>
        <p:txBody>
          <a:bodyPr wrap="square" rtlCol="0">
            <a:spAutoFit/>
          </a:bodyPr>
          <a:lstStyle/>
          <a:p>
            <a:r>
              <a:rPr kumimoji="1" lang="en-US" altLang="ko-KR" dirty="0">
                <a:latin typeface="Bell MT" panose="02020503060305020303" pitchFamily="18" charset="0"/>
              </a:rPr>
              <a:t>I have found it advisable not to give too much heed to what people say when I am trying to accomplish something of consequence. Invariably they proclaim it can’t be done. I deem that the very best time to make the effort. </a:t>
            </a:r>
            <a:endParaRPr kumimoji="1" lang="ko-KR" altLang="en-US" dirty="0">
              <a:latin typeface="Bell MT" panose="02020503060305020303" pitchFamily="18" charset="0"/>
            </a:endParaRPr>
          </a:p>
        </p:txBody>
      </p:sp>
    </p:spTree>
    <p:extLst>
      <p:ext uri="{BB962C8B-B14F-4D97-AF65-F5344CB8AC3E}">
        <p14:creationId xmlns:p14="http://schemas.microsoft.com/office/powerpoint/2010/main" val="3616712190"/>
      </p:ext>
    </p:extLst>
  </p:cSld>
  <p:clrMapOvr>
    <a:masterClrMapping/>
  </p:clrMapOvr>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TotalTime>
  <Words>406</Words>
  <Application>Microsoft Office PowerPoint</Application>
  <PresentationFormat>와이드스크린</PresentationFormat>
  <Paragraphs>31</Paragraphs>
  <Slides>10</Slides>
  <Notes>0</Notes>
  <HiddenSlides>0</HiddenSlides>
  <MMClips>0</MMClips>
  <ScaleCrop>false</ScaleCrop>
  <HeadingPairs>
    <vt:vector size="6" baseType="variant">
      <vt:variant>
        <vt:lpstr>사용한 글꼴</vt:lpstr>
      </vt:variant>
      <vt:variant>
        <vt:i4>3</vt:i4>
      </vt:variant>
      <vt:variant>
        <vt:lpstr>테마</vt:lpstr>
      </vt:variant>
      <vt:variant>
        <vt:i4>1</vt:i4>
      </vt:variant>
      <vt:variant>
        <vt:lpstr>슬라이드 제목</vt:lpstr>
      </vt:variant>
      <vt:variant>
        <vt:i4>10</vt:i4>
      </vt:variant>
    </vt:vector>
  </HeadingPairs>
  <TitlesOfParts>
    <vt:vector size="14" baseType="lpstr">
      <vt:lpstr>맑은 고딕</vt:lpstr>
      <vt:lpstr>Arial</vt:lpstr>
      <vt:lpstr>Bell MT</vt:lpstr>
      <vt:lpstr>Office 테마</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Mi Sun Joe</dc:creator>
  <cp:lastModifiedBy>CHOI</cp:lastModifiedBy>
  <cp:revision>17</cp:revision>
  <dcterms:created xsi:type="dcterms:W3CDTF">2021-10-13T08:06:50Z</dcterms:created>
  <dcterms:modified xsi:type="dcterms:W3CDTF">2021-10-13T09:56:00Z</dcterms:modified>
</cp:coreProperties>
</file>