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1C8"/>
    <a:srgbClr val="B4D1C2"/>
    <a:srgbClr val="CEE4DD"/>
    <a:srgbClr val="E6E3DB"/>
    <a:srgbClr val="FEF6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661"/>
  </p:normalViewPr>
  <p:slideViewPr>
    <p:cSldViewPr snapToGrid="0" snapToObjects="1">
      <p:cViewPr varScale="1">
        <p:scale>
          <a:sx n="69" d="100"/>
          <a:sy n="69" d="100"/>
        </p:scale>
        <p:origin x="48" y="10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36591AD-829D-A245-B80D-809CF0DA09E3}"/>
              </a:ext>
            </a:extLst>
          </p:cNvPr>
          <p:cNvSpPr/>
          <p:nvPr userDrawn="1"/>
        </p:nvSpPr>
        <p:spPr>
          <a:xfrm>
            <a:off x="2886247" y="0"/>
            <a:ext cx="2886247" cy="6858000"/>
          </a:xfrm>
          <a:prstGeom prst="rect">
            <a:avLst/>
          </a:prstGeom>
          <a:solidFill>
            <a:srgbClr val="E6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C6CAF9D-A93C-9542-8056-84FE8E0B5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394" y="0"/>
            <a:ext cx="4574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C85EAA6-9BFC-904A-8A5D-7CF51F48E4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E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2635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B806E68-682D-9E45-A7AB-6471341D6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98AF5A-F5E4-C041-ADFD-2A0D814D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C96629-4C5F-7245-AFD4-634D5433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13EF-169D-774E-B7F4-8E3D71078C66}" type="datetimeFigureOut">
              <a:rPr kumimoji="1" lang="ko-KR" altLang="en-US" smtClean="0"/>
              <a:t>2021-10-17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7929B-AB89-0B44-A141-188E3C43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2CD805-28E3-A342-B77F-9122CE82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618C-F4A7-E748-9117-4779C2F919E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888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ABF45B8-3421-A14D-9564-502606C8B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455C798-C947-C248-8657-92AF471FBC1B}"/>
              </a:ext>
            </a:extLst>
          </p:cNvPr>
          <p:cNvSpPr/>
          <p:nvPr userDrawn="1"/>
        </p:nvSpPr>
        <p:spPr>
          <a:xfrm>
            <a:off x="419595" y="234538"/>
            <a:ext cx="11352810" cy="6388924"/>
          </a:xfrm>
          <a:prstGeom prst="rect">
            <a:avLst/>
          </a:prstGeom>
          <a:noFill/>
          <a:ln>
            <a:solidFill>
              <a:srgbClr val="E6E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637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4A50F0AA-EB12-F745-BEC8-642EB472F67C}"/>
              </a:ext>
            </a:extLst>
          </p:cNvPr>
          <p:cNvSpPr/>
          <p:nvPr userDrawn="1"/>
        </p:nvSpPr>
        <p:spPr>
          <a:xfrm>
            <a:off x="6768936" y="0"/>
            <a:ext cx="4049486" cy="3538847"/>
          </a:xfrm>
          <a:prstGeom prst="rect">
            <a:avLst/>
          </a:prstGeom>
          <a:solidFill>
            <a:srgbClr val="E6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59C4A88-C1C6-BE42-922E-E8D941A41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475" y="1327265"/>
            <a:ext cx="3950525" cy="55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1BC9193D-352E-8348-8DC3-B123DCC2EEFD}"/>
              </a:ext>
            </a:extLst>
          </p:cNvPr>
          <p:cNvSpPr/>
          <p:nvPr userDrawn="1"/>
        </p:nvSpPr>
        <p:spPr>
          <a:xfrm>
            <a:off x="391887" y="3429000"/>
            <a:ext cx="11800114" cy="3429000"/>
          </a:xfrm>
          <a:prstGeom prst="rect">
            <a:avLst/>
          </a:prstGeom>
          <a:solidFill>
            <a:srgbClr val="E6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7166457-F938-2247-A463-46BE57CEF127}"/>
              </a:ext>
            </a:extLst>
          </p:cNvPr>
          <p:cNvSpPr/>
          <p:nvPr userDrawn="1"/>
        </p:nvSpPr>
        <p:spPr>
          <a:xfrm>
            <a:off x="0" y="0"/>
            <a:ext cx="2802577" cy="2695699"/>
          </a:xfrm>
          <a:prstGeom prst="rect">
            <a:avLst/>
          </a:prstGeom>
          <a:solidFill>
            <a:srgbClr val="E6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FD9AC5F-0D7A-C04F-9937-924B397D6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6" y="1140031"/>
            <a:ext cx="3815371" cy="57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8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22B4AB5F-ED10-FB44-A403-24B3880E6217}"/>
              </a:ext>
            </a:extLst>
          </p:cNvPr>
          <p:cNvSpPr/>
          <p:nvPr userDrawn="1"/>
        </p:nvSpPr>
        <p:spPr>
          <a:xfrm>
            <a:off x="3800104" y="0"/>
            <a:ext cx="2707576" cy="5492338"/>
          </a:xfrm>
          <a:prstGeom prst="rect">
            <a:avLst/>
          </a:prstGeom>
          <a:solidFill>
            <a:srgbClr val="E6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715735E-FA52-794B-AE1F-A124D8212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08760"/>
            <a:ext cx="5854535" cy="39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4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52AEE05-EA44-274F-B285-C18A30828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" b="4416"/>
          <a:stretch/>
        </p:blipFill>
        <p:spPr>
          <a:xfrm>
            <a:off x="0" y="0"/>
            <a:ext cx="4779066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B62FDD9-77CB-9744-9A79-C02567C7981F}"/>
              </a:ext>
            </a:extLst>
          </p:cNvPr>
          <p:cNvSpPr/>
          <p:nvPr userDrawn="1"/>
        </p:nvSpPr>
        <p:spPr>
          <a:xfrm>
            <a:off x="10759045" y="332508"/>
            <a:ext cx="1432955" cy="748146"/>
          </a:xfrm>
          <a:prstGeom prst="rect">
            <a:avLst/>
          </a:prstGeom>
          <a:solidFill>
            <a:srgbClr val="E6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8666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4D29D799-A5EA-5D4A-934A-08CF0600C29E}"/>
              </a:ext>
            </a:extLst>
          </p:cNvPr>
          <p:cNvSpPr/>
          <p:nvPr userDrawn="1"/>
        </p:nvSpPr>
        <p:spPr>
          <a:xfrm>
            <a:off x="5976317" y="500533"/>
            <a:ext cx="5944382" cy="5733545"/>
          </a:xfrm>
          <a:prstGeom prst="rect">
            <a:avLst/>
          </a:prstGeom>
          <a:solidFill>
            <a:srgbClr val="E6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70F12AC-CB6A-A34A-A820-C43BFE8561F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8513" y="500532"/>
            <a:ext cx="2520000" cy="270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7F0D9C7-9FDE-5E4D-8056-43AC74E63A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238" y="500532"/>
            <a:ext cx="2520000" cy="270106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B906C51-65C1-6340-B1DE-2868BDC7D059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8513" y="3534078"/>
            <a:ext cx="2520000" cy="270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7A6D211-A2E2-BB49-83C5-53EA71C3CC79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8239" y="3534078"/>
            <a:ext cx="252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5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1C6E512-9B1F-4F41-B718-E63271893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812" y="622670"/>
            <a:ext cx="3685183" cy="623533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774B68F-383C-A247-BE6C-8649EF1CBAB3}"/>
              </a:ext>
            </a:extLst>
          </p:cNvPr>
          <p:cNvSpPr/>
          <p:nvPr userDrawn="1"/>
        </p:nvSpPr>
        <p:spPr>
          <a:xfrm>
            <a:off x="11625943" y="5771408"/>
            <a:ext cx="566057" cy="1086592"/>
          </a:xfrm>
          <a:prstGeom prst="rect">
            <a:avLst/>
          </a:prstGeom>
          <a:solidFill>
            <a:srgbClr val="E6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7880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C219034-5F84-EC4A-85C2-BA4ADC5D9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00" y="-1"/>
            <a:ext cx="6350000" cy="685800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B9FE660-48C7-774B-834D-FA48A3EC388E}"/>
              </a:ext>
            </a:extLst>
          </p:cNvPr>
          <p:cNvSpPr/>
          <p:nvPr userDrawn="1"/>
        </p:nvSpPr>
        <p:spPr>
          <a:xfrm>
            <a:off x="419595" y="234538"/>
            <a:ext cx="11352810" cy="6388924"/>
          </a:xfrm>
          <a:prstGeom prst="rect">
            <a:avLst/>
          </a:prstGeom>
          <a:noFill/>
          <a:ln>
            <a:solidFill>
              <a:srgbClr val="E6E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559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6D5284E-3B86-B741-950C-6EC5345F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F02BBC-FD74-6640-A542-DCFCB8C25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4F3C5E-54F5-4A4A-AA54-5E664BB4E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13EF-169D-774E-B7F4-8E3D71078C66}" type="datetimeFigureOut">
              <a:rPr kumimoji="1" lang="ko-KR" altLang="en-US" smtClean="0"/>
              <a:t>2021-10-17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BCAF6F-60D3-844D-BAAA-C8ECF0854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CBA090-0E4E-D643-A857-505E48806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C618C-F4A7-E748-9117-4779C2F919E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3052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3" r:id="rId4"/>
    <p:sldLayoutId id="2147483650" r:id="rId5"/>
    <p:sldLayoutId id="2147483654" r:id="rId6"/>
    <p:sldLayoutId id="2147483657" r:id="rId7"/>
    <p:sldLayoutId id="2147483656" r:id="rId8"/>
    <p:sldLayoutId id="2147483652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0CBB4-48B5-2346-87F7-1258D14D003A}"/>
              </a:ext>
            </a:extLst>
          </p:cNvPr>
          <p:cNvSpPr txBox="1"/>
          <p:nvPr/>
        </p:nvSpPr>
        <p:spPr>
          <a:xfrm>
            <a:off x="5940804" y="2899704"/>
            <a:ext cx="58156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3000" b="1" dirty="0">
                <a:latin typeface="Bell MT" panose="02020503060305020303" pitchFamily="18" charset="0"/>
              </a:rPr>
              <a:t>ONE IT FREE </a:t>
            </a:r>
            <a:r>
              <a:rPr kumimoji="1" lang="en-US" altLang="ko-KR" sz="3000" b="1">
                <a:latin typeface="Bell MT" panose="02020503060305020303" pitchFamily="18" charset="0"/>
              </a:rPr>
              <a:t>TEMPLATE #17 </a:t>
            </a:r>
            <a:endParaRPr kumimoji="1" lang="ko-KR" altLang="en-US" sz="3000" b="1" dirty="0">
              <a:latin typeface="Bell MT" panose="020205030603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3176A7-478C-4607-92B8-880FD73E3B37}"/>
              </a:ext>
            </a:extLst>
          </p:cNvPr>
          <p:cNvSpPr txBox="1"/>
          <p:nvPr/>
        </p:nvSpPr>
        <p:spPr>
          <a:xfrm>
            <a:off x="5940804" y="3517693"/>
            <a:ext cx="261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>
                <a:latin typeface="Bell MT" panose="02020503060305020303" pitchFamily="18" charset="0"/>
              </a:rPr>
              <a:t>https://wonjc.tistory.com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2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22DCD-A370-A143-A083-D2832BA27DF5}"/>
              </a:ext>
            </a:extLst>
          </p:cNvPr>
          <p:cNvSpPr txBox="1"/>
          <p:nvPr/>
        </p:nvSpPr>
        <p:spPr>
          <a:xfrm>
            <a:off x="4635536" y="3152001"/>
            <a:ext cx="29209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3000" dirty="0">
                <a:latin typeface="Bell MT" panose="02020503060305020303" pitchFamily="18" charset="0"/>
              </a:rPr>
              <a:t>THANK YOU </a:t>
            </a:r>
            <a:r>
              <a:rPr kumimoji="1" lang="en-US" altLang="ko-KR" sz="3000" dirty="0">
                <a:latin typeface="Bell MT" panose="02020503060305020303" pitchFamily="18" charset="0"/>
                <a:sym typeface="Wingdings" pitchFamily="2" charset="2"/>
              </a:rPr>
              <a:t></a:t>
            </a:r>
            <a:endParaRPr kumimoji="1" lang="ko-KR" altLang="en-US" sz="3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1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E5971-3390-AA44-B97D-0D0672D88E9F}"/>
              </a:ext>
            </a:extLst>
          </p:cNvPr>
          <p:cNvSpPr txBox="1"/>
          <p:nvPr/>
        </p:nvSpPr>
        <p:spPr>
          <a:xfrm>
            <a:off x="1395928" y="2828835"/>
            <a:ext cx="5407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This is my life, my story, my book. I will no longer let anyone else write; Nor will I apologize for the edits I make.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1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A3A47E-8039-3746-8896-1B7625DD7082}"/>
              </a:ext>
            </a:extLst>
          </p:cNvPr>
          <p:cNvSpPr txBox="1"/>
          <p:nvPr/>
        </p:nvSpPr>
        <p:spPr>
          <a:xfrm>
            <a:off x="1025767" y="2828835"/>
            <a:ext cx="548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It is a new day, fresh start, fresh energy, new opportunities. Get your mind right, be thankful, be positive and start your day right.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6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7C4620-ECA5-B848-8BF5-5272D258BFF1}"/>
              </a:ext>
            </a:extLst>
          </p:cNvPr>
          <p:cNvSpPr txBox="1"/>
          <p:nvPr/>
        </p:nvSpPr>
        <p:spPr>
          <a:xfrm>
            <a:off x="4723461" y="3847617"/>
            <a:ext cx="6979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 know you are sad, so I won’t tell you to have a good day. Stay alive. Feed yourself well. Wear comfortable clothes and don’t give up yourself just yet. It will get better. Until then, have a day.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5986C-C43E-5748-A099-DAB8C4D91090}"/>
              </a:ext>
            </a:extLst>
          </p:cNvPr>
          <p:cNvSpPr txBox="1"/>
          <p:nvPr/>
        </p:nvSpPr>
        <p:spPr>
          <a:xfrm>
            <a:off x="4723461" y="2638197"/>
            <a:ext cx="604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Don</a:t>
            </a:r>
            <a:r>
              <a:rPr kumimoji="1" lang="ko-KR" altLang="en-US" dirty="0">
                <a:latin typeface="Bell MT" panose="02020503060305020303" pitchFamily="18" charset="0"/>
              </a:rPr>
              <a:t>’</a:t>
            </a:r>
            <a:r>
              <a:rPr kumimoji="1" lang="en-US" altLang="ko-KR" dirty="0">
                <a:latin typeface="Bell MT" panose="02020503060305020303" pitchFamily="18" charset="0"/>
              </a:rPr>
              <a:t>t let the fear of what could happen make nothing happen.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7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35162-1EF2-1D47-9468-E1EA763CAF9E}"/>
              </a:ext>
            </a:extLst>
          </p:cNvPr>
          <p:cNvSpPr txBox="1"/>
          <p:nvPr/>
        </p:nvSpPr>
        <p:spPr>
          <a:xfrm>
            <a:off x="6606242" y="3026299"/>
            <a:ext cx="533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The pain you feel today is the strength you feel tomorrow. For every challenge encountered there is an opportunity for growth.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6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63819E-1039-D64E-A9CA-5B1C76BF2A2E}"/>
              </a:ext>
            </a:extLst>
          </p:cNvPr>
          <p:cNvSpPr txBox="1"/>
          <p:nvPr/>
        </p:nvSpPr>
        <p:spPr>
          <a:xfrm>
            <a:off x="5103172" y="3236286"/>
            <a:ext cx="7069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The pain you feel today is the strength you feel tomorrow. For every challenge encountered there is an opportunity for growth.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FA60D-E2BC-7E4E-8C34-58E52B3D1BB4}"/>
              </a:ext>
            </a:extLst>
          </p:cNvPr>
          <p:cNvSpPr txBox="1"/>
          <p:nvPr/>
        </p:nvSpPr>
        <p:spPr>
          <a:xfrm>
            <a:off x="5103172" y="3882617"/>
            <a:ext cx="696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Your future isn’t written yet. You have the power to make it whatever you would like.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F6537-F10A-E943-9B0B-D9BD2B798E1C}"/>
              </a:ext>
            </a:extLst>
          </p:cNvPr>
          <p:cNvSpPr txBox="1"/>
          <p:nvPr/>
        </p:nvSpPr>
        <p:spPr>
          <a:xfrm>
            <a:off x="5103172" y="2342852"/>
            <a:ext cx="604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Don</a:t>
            </a:r>
            <a:r>
              <a:rPr kumimoji="1" lang="ko-KR" altLang="en-US" dirty="0">
                <a:latin typeface="Bell MT" panose="02020503060305020303" pitchFamily="18" charset="0"/>
              </a:rPr>
              <a:t>’</a:t>
            </a:r>
            <a:r>
              <a:rPr kumimoji="1" lang="en-US" altLang="ko-KR" dirty="0">
                <a:latin typeface="Bell MT" panose="02020503060305020303" pitchFamily="18" charset="0"/>
              </a:rPr>
              <a:t>t let the fear of what could happen make nothing happen.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9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40122-77CB-354E-A2CA-96315C3E3412}"/>
              </a:ext>
            </a:extLst>
          </p:cNvPr>
          <p:cNvSpPr txBox="1"/>
          <p:nvPr/>
        </p:nvSpPr>
        <p:spPr>
          <a:xfrm>
            <a:off x="6396746" y="3429000"/>
            <a:ext cx="486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You never realize how strong you are, until being strong is the only choice you have.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8C87A-4D45-5B48-97C8-F577D8AD19F0}"/>
              </a:ext>
            </a:extLst>
          </p:cNvPr>
          <p:cNvSpPr txBox="1"/>
          <p:nvPr/>
        </p:nvSpPr>
        <p:spPr>
          <a:xfrm>
            <a:off x="6396746" y="2550605"/>
            <a:ext cx="486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Your future isn’t written yet. you have the power to make it whatever you would like.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3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F5F6C7-82C5-B14F-A6A1-2D71CE5ED02B}"/>
              </a:ext>
            </a:extLst>
          </p:cNvPr>
          <p:cNvSpPr txBox="1"/>
          <p:nvPr/>
        </p:nvSpPr>
        <p:spPr>
          <a:xfrm>
            <a:off x="4737123" y="2967335"/>
            <a:ext cx="701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 know you are sad, so I won’t tell you to have a good day. Stay alive. Feed yourself well. Wear comfortable clothes and don’t give up yourself just yet. It will get better. Until then, have a day.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9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A918BA-1FAD-1243-A397-7A916F74B37D}"/>
              </a:ext>
            </a:extLst>
          </p:cNvPr>
          <p:cNvSpPr txBox="1"/>
          <p:nvPr/>
        </p:nvSpPr>
        <p:spPr>
          <a:xfrm>
            <a:off x="673273" y="3105834"/>
            <a:ext cx="488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One small positive thought in the morning can change your whole day.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8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312</Words>
  <Application>Microsoft Office PowerPoint</Application>
  <PresentationFormat>와이드스크린</PresentationFormat>
  <Paragraphs>15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Bell MT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 Sun Joe</dc:creator>
  <cp:lastModifiedBy>CHOI</cp:lastModifiedBy>
  <cp:revision>9</cp:revision>
  <dcterms:created xsi:type="dcterms:W3CDTF">2021-10-17T12:00:33Z</dcterms:created>
  <dcterms:modified xsi:type="dcterms:W3CDTF">2021-10-17T13:20:34Z</dcterms:modified>
</cp:coreProperties>
</file>