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C9B5"/>
    <a:srgbClr val="FEF5ED"/>
    <a:srgbClr val="A97D1F"/>
    <a:srgbClr val="99D1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p:restoredTop sz="94661"/>
  </p:normalViewPr>
  <p:slideViewPr>
    <p:cSldViewPr snapToGrid="0" snapToObjects="1">
      <p:cViewPr varScale="1">
        <p:scale>
          <a:sx n="87" d="100"/>
          <a:sy n="87" d="100"/>
        </p:scale>
        <p:origin x="52"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66AE816A-CF72-2144-A02F-34E5F23ED890}"/>
              </a:ext>
            </a:extLst>
          </p:cNvPr>
          <p:cNvPicPr>
            <a:picLocks noChangeAspect="1"/>
          </p:cNvPicPr>
          <p:nvPr userDrawn="1"/>
        </p:nvPicPr>
        <p:blipFill>
          <a:blip r:embed="rId2"/>
          <a:stretch>
            <a:fillRect/>
          </a:stretch>
        </p:blipFill>
        <p:spPr>
          <a:xfrm>
            <a:off x="1171697" y="-201478"/>
            <a:ext cx="4144221" cy="4144221"/>
          </a:xfrm>
          <a:prstGeom prst="rect">
            <a:avLst/>
          </a:prstGeom>
        </p:spPr>
      </p:pic>
      <p:pic>
        <p:nvPicPr>
          <p:cNvPr id="33" name="그림 32">
            <a:extLst>
              <a:ext uri="{FF2B5EF4-FFF2-40B4-BE49-F238E27FC236}">
                <a16:creationId xmlns:a16="http://schemas.microsoft.com/office/drawing/2014/main" id="{C2D0E642-7969-9F40-A55B-669FAC8DEE30}"/>
              </a:ext>
            </a:extLst>
          </p:cNvPr>
          <p:cNvPicPr>
            <a:picLocks noChangeAspect="1"/>
          </p:cNvPicPr>
          <p:nvPr userDrawn="1"/>
        </p:nvPicPr>
        <p:blipFill>
          <a:blip r:embed="rId3"/>
          <a:stretch>
            <a:fillRect/>
          </a:stretch>
        </p:blipFill>
        <p:spPr>
          <a:xfrm>
            <a:off x="6686489" y="0"/>
            <a:ext cx="5505511" cy="6858000"/>
          </a:xfrm>
          <a:prstGeom prst="rect">
            <a:avLst/>
          </a:prstGeom>
        </p:spPr>
      </p:pic>
      <p:sp>
        <p:nvSpPr>
          <p:cNvPr id="37" name="직사각형 36">
            <a:extLst>
              <a:ext uri="{FF2B5EF4-FFF2-40B4-BE49-F238E27FC236}">
                <a16:creationId xmlns:a16="http://schemas.microsoft.com/office/drawing/2014/main" id="{6EAE6BB4-10A0-4D4D-98C5-DFC2C20ED526}"/>
              </a:ext>
            </a:extLst>
          </p:cNvPr>
          <p:cNvSpPr/>
          <p:nvPr userDrawn="1"/>
        </p:nvSpPr>
        <p:spPr>
          <a:xfrm>
            <a:off x="252248" y="220717"/>
            <a:ext cx="11645462" cy="63902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27078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제목 및 세로 텍스트">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79E618A1-CDDA-7A4E-B511-F2235B2F7080}"/>
              </a:ext>
            </a:extLst>
          </p:cNvPr>
          <p:cNvSpPr/>
          <p:nvPr userDrawn="1"/>
        </p:nvSpPr>
        <p:spPr>
          <a:xfrm>
            <a:off x="0" y="0"/>
            <a:ext cx="12192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17742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D5DFC9B8-DFFB-9D4E-B9AA-17301605DDF9}"/>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122CDC44-B5B7-5D4E-9F9B-16D7A94F86A2}"/>
              </a:ext>
            </a:extLst>
          </p:cNvPr>
          <p:cNvSpPr>
            <a:spLocks noGrp="1"/>
          </p:cNvSpPr>
          <p:nvPr>
            <p:ph type="body" orient="vert" idx="1"/>
          </p:nvPr>
        </p:nvSpPr>
        <p:spPr>
          <a:xfrm>
            <a:off x="838200" y="365125"/>
            <a:ext cx="7734300" cy="5811838"/>
          </a:xfrm>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93689381-BA40-3F46-AB9A-D1052A304D4E}"/>
              </a:ext>
            </a:extLst>
          </p:cNvPr>
          <p:cNvSpPr>
            <a:spLocks noGrp="1"/>
          </p:cNvSpPr>
          <p:nvPr>
            <p:ph type="dt" sz="half" idx="10"/>
          </p:nvPr>
        </p:nvSpPr>
        <p:spPr/>
        <p:txBody>
          <a:bodyPr/>
          <a:lstStyle/>
          <a:p>
            <a:fld id="{F6A732D2-3D93-D848-985A-0047FC0E59F1}" type="datetimeFigureOut">
              <a:rPr kumimoji="1" lang="ko-KR" altLang="en-US" smtClean="0"/>
              <a:t>2021-10-23</a:t>
            </a:fld>
            <a:endParaRPr kumimoji="1" lang="ko-KR" altLang="en-US"/>
          </a:p>
        </p:txBody>
      </p:sp>
      <p:sp>
        <p:nvSpPr>
          <p:cNvPr id="5" name="바닥글 개체 틀 4">
            <a:extLst>
              <a:ext uri="{FF2B5EF4-FFF2-40B4-BE49-F238E27FC236}">
                <a16:creationId xmlns:a16="http://schemas.microsoft.com/office/drawing/2014/main" id="{248F79EA-110D-434B-8559-3D56FE12FBF2}"/>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771AD090-B9C5-E74B-900B-0DF5BA471888}"/>
              </a:ext>
            </a:extLst>
          </p:cNvPr>
          <p:cNvSpPr>
            <a:spLocks noGrp="1"/>
          </p:cNvSpPr>
          <p:nvPr>
            <p:ph type="sldNum" sz="quarter" idx="12"/>
          </p:nvPr>
        </p:nvSpPr>
        <p:spPr/>
        <p:txBody>
          <a:bodyPr/>
          <a:lstStyle/>
          <a:p>
            <a:fld id="{15769E44-4787-6E4D-B8B9-F6B97249C6BC}" type="slidenum">
              <a:rPr kumimoji="1" lang="ko-KR" altLang="en-US" smtClean="0"/>
              <a:t>‹#›</a:t>
            </a:fld>
            <a:endParaRPr kumimoji="1" lang="ko-KR" altLang="en-US"/>
          </a:p>
        </p:txBody>
      </p:sp>
    </p:spTree>
    <p:extLst>
      <p:ext uri="{BB962C8B-B14F-4D97-AF65-F5344CB8AC3E}">
        <p14:creationId xmlns:p14="http://schemas.microsoft.com/office/powerpoint/2010/main" val="312109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AA1A91-645C-3D4A-8097-ADD4839985EF}"/>
              </a:ext>
            </a:extLst>
          </p:cNvPr>
          <p:cNvPicPr>
            <a:picLocks noChangeAspect="1"/>
          </p:cNvPicPr>
          <p:nvPr userDrawn="1"/>
        </p:nvPicPr>
        <p:blipFill rotWithShape="1">
          <a:blip r:embed="rId2"/>
          <a:srcRect r="805" b="11418"/>
          <a:stretch/>
        </p:blipFill>
        <p:spPr>
          <a:xfrm>
            <a:off x="7577958" y="1303109"/>
            <a:ext cx="3174125" cy="4251782"/>
          </a:xfrm>
          <a:prstGeom prst="rect">
            <a:avLst/>
          </a:prstGeom>
        </p:spPr>
      </p:pic>
      <p:sp>
        <p:nvSpPr>
          <p:cNvPr id="9" name="직사각형 8">
            <a:extLst>
              <a:ext uri="{FF2B5EF4-FFF2-40B4-BE49-F238E27FC236}">
                <a16:creationId xmlns:a16="http://schemas.microsoft.com/office/drawing/2014/main" id="{690870EA-4355-0B4F-BA6A-9546B713C591}"/>
              </a:ext>
            </a:extLst>
          </p:cNvPr>
          <p:cNvSpPr/>
          <p:nvPr userDrawn="1"/>
        </p:nvSpPr>
        <p:spPr>
          <a:xfrm>
            <a:off x="462455" y="420414"/>
            <a:ext cx="5528442" cy="643758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직사각형 9">
            <a:extLst>
              <a:ext uri="{FF2B5EF4-FFF2-40B4-BE49-F238E27FC236}">
                <a16:creationId xmlns:a16="http://schemas.microsoft.com/office/drawing/2014/main" id="{9B72DFB6-E3FB-D148-8A41-0A137152F47F}"/>
              </a:ext>
            </a:extLst>
          </p:cNvPr>
          <p:cNvSpPr/>
          <p:nvPr userDrawn="1"/>
        </p:nvSpPr>
        <p:spPr>
          <a:xfrm>
            <a:off x="10759398" y="6197907"/>
            <a:ext cx="1439917" cy="66740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57484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캡션 있는 그림">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DA68A801-D49D-4C40-AE43-E680EC700A1B}"/>
              </a:ext>
            </a:extLst>
          </p:cNvPr>
          <p:cNvSpPr/>
          <p:nvPr userDrawn="1"/>
        </p:nvSpPr>
        <p:spPr>
          <a:xfrm>
            <a:off x="3635166" y="399393"/>
            <a:ext cx="8156028" cy="6059214"/>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16" name="그림 15">
            <a:extLst>
              <a:ext uri="{FF2B5EF4-FFF2-40B4-BE49-F238E27FC236}">
                <a16:creationId xmlns:a16="http://schemas.microsoft.com/office/drawing/2014/main" id="{029EA8CD-9C27-B441-9DEC-F92148E75F33}"/>
              </a:ext>
            </a:extLst>
          </p:cNvPr>
          <p:cNvPicPr>
            <a:picLocks noChangeAspect="1"/>
          </p:cNvPicPr>
          <p:nvPr userDrawn="1"/>
        </p:nvPicPr>
        <p:blipFill>
          <a:blip r:embed="rId2"/>
          <a:stretch>
            <a:fillRect/>
          </a:stretch>
        </p:blipFill>
        <p:spPr>
          <a:xfrm>
            <a:off x="530526" y="0"/>
            <a:ext cx="3500438" cy="6858000"/>
          </a:xfrm>
          <a:prstGeom prst="rect">
            <a:avLst/>
          </a:prstGeom>
        </p:spPr>
      </p:pic>
    </p:spTree>
    <p:extLst>
      <p:ext uri="{BB962C8B-B14F-4D97-AF65-F5344CB8AC3E}">
        <p14:creationId xmlns:p14="http://schemas.microsoft.com/office/powerpoint/2010/main" val="302911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6CF3DB48-363B-9A43-A4BF-FC7624683892}"/>
              </a:ext>
            </a:extLst>
          </p:cNvPr>
          <p:cNvSpPr/>
          <p:nvPr userDrawn="1"/>
        </p:nvSpPr>
        <p:spPr>
          <a:xfrm>
            <a:off x="273269" y="233855"/>
            <a:ext cx="11645462" cy="6390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8" name="그림 7">
            <a:extLst>
              <a:ext uri="{FF2B5EF4-FFF2-40B4-BE49-F238E27FC236}">
                <a16:creationId xmlns:a16="http://schemas.microsoft.com/office/drawing/2014/main" id="{18274727-7C3E-EB4B-8A1B-72A5010FBB8E}"/>
              </a:ext>
            </a:extLst>
          </p:cNvPr>
          <p:cNvPicPr>
            <a:picLocks noChangeAspect="1"/>
          </p:cNvPicPr>
          <p:nvPr userDrawn="1"/>
        </p:nvPicPr>
        <p:blipFill>
          <a:blip r:embed="rId2"/>
          <a:stretch>
            <a:fillRect/>
          </a:stretch>
        </p:blipFill>
        <p:spPr>
          <a:xfrm>
            <a:off x="986843" y="3097923"/>
            <a:ext cx="2520451" cy="3387195"/>
          </a:xfrm>
          <a:prstGeom prst="rect">
            <a:avLst/>
          </a:prstGeom>
        </p:spPr>
      </p:pic>
      <p:pic>
        <p:nvPicPr>
          <p:cNvPr id="11" name="그림 10">
            <a:extLst>
              <a:ext uri="{FF2B5EF4-FFF2-40B4-BE49-F238E27FC236}">
                <a16:creationId xmlns:a16="http://schemas.microsoft.com/office/drawing/2014/main" id="{7A70F178-FC5A-6E4B-9F0C-557013F643C0}"/>
              </a:ext>
            </a:extLst>
          </p:cNvPr>
          <p:cNvPicPr>
            <a:picLocks noChangeAspect="1"/>
          </p:cNvPicPr>
          <p:nvPr userDrawn="1"/>
        </p:nvPicPr>
        <p:blipFill>
          <a:blip r:embed="rId3"/>
          <a:stretch>
            <a:fillRect/>
          </a:stretch>
        </p:blipFill>
        <p:spPr>
          <a:xfrm>
            <a:off x="8495520" y="3097923"/>
            <a:ext cx="2711202" cy="3387195"/>
          </a:xfrm>
          <a:prstGeom prst="rect">
            <a:avLst/>
          </a:prstGeom>
        </p:spPr>
      </p:pic>
      <p:pic>
        <p:nvPicPr>
          <p:cNvPr id="12" name="그림 11">
            <a:extLst>
              <a:ext uri="{FF2B5EF4-FFF2-40B4-BE49-F238E27FC236}">
                <a16:creationId xmlns:a16="http://schemas.microsoft.com/office/drawing/2014/main" id="{2D97C067-3AEC-AD4E-B33D-26D450D3E678}"/>
              </a:ext>
            </a:extLst>
          </p:cNvPr>
          <p:cNvPicPr>
            <a:picLocks noChangeAspect="1"/>
          </p:cNvPicPr>
          <p:nvPr userDrawn="1"/>
        </p:nvPicPr>
        <p:blipFill>
          <a:blip r:embed="rId4"/>
          <a:stretch>
            <a:fillRect/>
          </a:stretch>
        </p:blipFill>
        <p:spPr>
          <a:xfrm>
            <a:off x="4634644" y="3097922"/>
            <a:ext cx="2733526" cy="3387196"/>
          </a:xfrm>
          <a:prstGeom prst="rect">
            <a:avLst/>
          </a:prstGeom>
        </p:spPr>
      </p:pic>
      <p:sp>
        <p:nvSpPr>
          <p:cNvPr id="13" name="직사각형 12">
            <a:extLst>
              <a:ext uri="{FF2B5EF4-FFF2-40B4-BE49-F238E27FC236}">
                <a16:creationId xmlns:a16="http://schemas.microsoft.com/office/drawing/2014/main" id="{6C2EC7C7-D91C-CD48-A06B-82802E0A721C}"/>
              </a:ext>
            </a:extLst>
          </p:cNvPr>
          <p:cNvSpPr/>
          <p:nvPr userDrawn="1"/>
        </p:nvSpPr>
        <p:spPr>
          <a:xfrm>
            <a:off x="11540359" y="-1"/>
            <a:ext cx="651641" cy="6831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03456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7C0C57DD-E417-9F49-9121-36CC622D0B70}"/>
              </a:ext>
            </a:extLst>
          </p:cNvPr>
          <p:cNvPicPr>
            <a:picLocks noChangeAspect="1"/>
          </p:cNvPicPr>
          <p:nvPr userDrawn="1"/>
        </p:nvPicPr>
        <p:blipFill>
          <a:blip r:embed="rId2"/>
          <a:stretch>
            <a:fillRect/>
          </a:stretch>
        </p:blipFill>
        <p:spPr>
          <a:xfrm>
            <a:off x="6926317" y="593322"/>
            <a:ext cx="4750675" cy="6264678"/>
          </a:xfrm>
          <a:prstGeom prst="rect">
            <a:avLst/>
          </a:prstGeom>
        </p:spPr>
      </p:pic>
      <p:sp>
        <p:nvSpPr>
          <p:cNvPr id="15" name="직사각형 14">
            <a:extLst>
              <a:ext uri="{FF2B5EF4-FFF2-40B4-BE49-F238E27FC236}">
                <a16:creationId xmlns:a16="http://schemas.microsoft.com/office/drawing/2014/main" id="{614C468C-3E2C-484B-8F84-D529035ECB2D}"/>
              </a:ext>
            </a:extLst>
          </p:cNvPr>
          <p:cNvSpPr/>
          <p:nvPr userDrawn="1"/>
        </p:nvSpPr>
        <p:spPr>
          <a:xfrm>
            <a:off x="0" y="404136"/>
            <a:ext cx="1303283" cy="5628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9117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ACFA8D80-371F-5B41-8578-CD5B7FB3000A}"/>
              </a:ext>
            </a:extLst>
          </p:cNvPr>
          <p:cNvSpPr/>
          <p:nvPr userDrawn="1"/>
        </p:nvSpPr>
        <p:spPr>
          <a:xfrm>
            <a:off x="0" y="0"/>
            <a:ext cx="777766" cy="36996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6" name="그림 5">
            <a:extLst>
              <a:ext uri="{FF2B5EF4-FFF2-40B4-BE49-F238E27FC236}">
                <a16:creationId xmlns:a16="http://schemas.microsoft.com/office/drawing/2014/main" id="{3D60B25E-F135-344C-A183-20AF3A860A7A}"/>
              </a:ext>
            </a:extLst>
          </p:cNvPr>
          <p:cNvPicPr>
            <a:picLocks noChangeAspect="1"/>
          </p:cNvPicPr>
          <p:nvPr userDrawn="1"/>
        </p:nvPicPr>
        <p:blipFill>
          <a:blip r:embed="rId2"/>
          <a:stretch>
            <a:fillRect/>
          </a:stretch>
        </p:blipFill>
        <p:spPr>
          <a:xfrm>
            <a:off x="9098654" y="0"/>
            <a:ext cx="3093345" cy="3699641"/>
          </a:xfrm>
          <a:prstGeom prst="rect">
            <a:avLst/>
          </a:prstGeom>
        </p:spPr>
      </p:pic>
      <p:pic>
        <p:nvPicPr>
          <p:cNvPr id="12" name="그림 11">
            <a:extLst>
              <a:ext uri="{FF2B5EF4-FFF2-40B4-BE49-F238E27FC236}">
                <a16:creationId xmlns:a16="http://schemas.microsoft.com/office/drawing/2014/main" id="{ACD7D980-CF8F-FE4B-9B77-5112D1228C08}"/>
              </a:ext>
            </a:extLst>
          </p:cNvPr>
          <p:cNvPicPr>
            <a:picLocks noChangeAspect="1"/>
          </p:cNvPicPr>
          <p:nvPr userDrawn="1"/>
        </p:nvPicPr>
        <p:blipFill>
          <a:blip r:embed="rId3"/>
          <a:stretch>
            <a:fillRect/>
          </a:stretch>
        </p:blipFill>
        <p:spPr>
          <a:xfrm>
            <a:off x="5626537" y="2039007"/>
            <a:ext cx="3212662" cy="4818993"/>
          </a:xfrm>
          <a:prstGeom prst="rect">
            <a:avLst/>
          </a:prstGeom>
        </p:spPr>
      </p:pic>
      <p:sp>
        <p:nvSpPr>
          <p:cNvPr id="13" name="직사각형 12">
            <a:extLst>
              <a:ext uri="{FF2B5EF4-FFF2-40B4-BE49-F238E27FC236}">
                <a16:creationId xmlns:a16="http://schemas.microsoft.com/office/drawing/2014/main" id="{85CDB175-A37D-AD40-A208-F05B0657DE89}"/>
              </a:ext>
            </a:extLst>
          </p:cNvPr>
          <p:cNvSpPr/>
          <p:nvPr userDrawn="1"/>
        </p:nvSpPr>
        <p:spPr>
          <a:xfrm>
            <a:off x="9175531" y="6127531"/>
            <a:ext cx="3016468" cy="7304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55575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3A4EBFB-EFA5-E54E-9B12-22427870D0BC}"/>
              </a:ext>
            </a:extLst>
          </p:cNvPr>
          <p:cNvPicPr>
            <a:picLocks noChangeAspect="1"/>
          </p:cNvPicPr>
          <p:nvPr userDrawn="1"/>
        </p:nvPicPr>
        <p:blipFill>
          <a:blip r:embed="rId2"/>
          <a:stretch>
            <a:fillRect/>
          </a:stretch>
        </p:blipFill>
        <p:spPr>
          <a:xfrm>
            <a:off x="0" y="0"/>
            <a:ext cx="6036972" cy="6858000"/>
          </a:xfrm>
          <a:prstGeom prst="rect">
            <a:avLst/>
          </a:prstGeom>
        </p:spPr>
      </p:pic>
      <p:sp>
        <p:nvSpPr>
          <p:cNvPr id="11" name="직사각형 10">
            <a:extLst>
              <a:ext uri="{FF2B5EF4-FFF2-40B4-BE49-F238E27FC236}">
                <a16:creationId xmlns:a16="http://schemas.microsoft.com/office/drawing/2014/main" id="{C921632F-A9C2-7B42-A644-A609D3261007}"/>
              </a:ext>
            </a:extLst>
          </p:cNvPr>
          <p:cNvSpPr/>
          <p:nvPr userDrawn="1"/>
        </p:nvSpPr>
        <p:spPr>
          <a:xfrm>
            <a:off x="11771587" y="0"/>
            <a:ext cx="420414" cy="460353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04581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A2DE8FE2-C0B1-B042-8700-2E5F642EEA41}"/>
              </a:ext>
            </a:extLst>
          </p:cNvPr>
          <p:cNvSpPr/>
          <p:nvPr userDrawn="1"/>
        </p:nvSpPr>
        <p:spPr>
          <a:xfrm>
            <a:off x="4642940" y="3636579"/>
            <a:ext cx="7549060" cy="322142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11" name="그림 10">
            <a:extLst>
              <a:ext uri="{FF2B5EF4-FFF2-40B4-BE49-F238E27FC236}">
                <a16:creationId xmlns:a16="http://schemas.microsoft.com/office/drawing/2014/main" id="{F48BAE9A-2F38-1945-9573-D37E8E21CFD6}"/>
              </a:ext>
            </a:extLst>
          </p:cNvPr>
          <p:cNvPicPr>
            <a:picLocks noChangeAspect="1"/>
          </p:cNvPicPr>
          <p:nvPr userDrawn="1"/>
        </p:nvPicPr>
        <p:blipFill>
          <a:blip r:embed="rId2"/>
          <a:stretch>
            <a:fillRect/>
          </a:stretch>
        </p:blipFill>
        <p:spPr>
          <a:xfrm>
            <a:off x="8467898" y="979436"/>
            <a:ext cx="3364120" cy="4483969"/>
          </a:xfrm>
          <a:prstGeom prst="rect">
            <a:avLst/>
          </a:prstGeom>
        </p:spPr>
      </p:pic>
      <p:pic>
        <p:nvPicPr>
          <p:cNvPr id="13" name="그림 12">
            <a:extLst>
              <a:ext uri="{FF2B5EF4-FFF2-40B4-BE49-F238E27FC236}">
                <a16:creationId xmlns:a16="http://schemas.microsoft.com/office/drawing/2014/main" id="{40FD620C-A767-1648-976D-9CF161055EE3}"/>
              </a:ext>
            </a:extLst>
          </p:cNvPr>
          <p:cNvPicPr>
            <a:picLocks noChangeAspect="1"/>
          </p:cNvPicPr>
          <p:nvPr userDrawn="1"/>
        </p:nvPicPr>
        <p:blipFill>
          <a:blip r:embed="rId3"/>
          <a:stretch>
            <a:fillRect/>
          </a:stretch>
        </p:blipFill>
        <p:spPr>
          <a:xfrm>
            <a:off x="5181359" y="966952"/>
            <a:ext cx="3032473" cy="4526018"/>
          </a:xfrm>
          <a:prstGeom prst="rect">
            <a:avLst/>
          </a:prstGeom>
        </p:spPr>
      </p:pic>
      <p:sp>
        <p:nvSpPr>
          <p:cNvPr id="15" name="직사각형 14">
            <a:extLst>
              <a:ext uri="{FF2B5EF4-FFF2-40B4-BE49-F238E27FC236}">
                <a16:creationId xmlns:a16="http://schemas.microsoft.com/office/drawing/2014/main" id="{60F932AF-6CB8-5B4D-8D24-7EBF8D44687F}"/>
              </a:ext>
            </a:extLst>
          </p:cNvPr>
          <p:cNvSpPr/>
          <p:nvPr userDrawn="1"/>
        </p:nvSpPr>
        <p:spPr>
          <a:xfrm>
            <a:off x="0" y="0"/>
            <a:ext cx="567559" cy="5675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7667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15BACB9-67F8-E44C-A6D0-792901E129E0}"/>
              </a:ext>
            </a:extLst>
          </p:cNvPr>
          <p:cNvPicPr>
            <a:picLocks noChangeAspect="1"/>
          </p:cNvPicPr>
          <p:nvPr userDrawn="1"/>
        </p:nvPicPr>
        <p:blipFill>
          <a:blip r:embed="rId2"/>
          <a:stretch>
            <a:fillRect/>
          </a:stretch>
        </p:blipFill>
        <p:spPr>
          <a:xfrm>
            <a:off x="0" y="0"/>
            <a:ext cx="8586811" cy="6858000"/>
          </a:xfrm>
          <a:prstGeom prst="rect">
            <a:avLst/>
          </a:prstGeom>
          <a:ln>
            <a:noFill/>
          </a:ln>
        </p:spPr>
      </p:pic>
      <p:sp>
        <p:nvSpPr>
          <p:cNvPr id="13" name="직사각형 12">
            <a:extLst>
              <a:ext uri="{FF2B5EF4-FFF2-40B4-BE49-F238E27FC236}">
                <a16:creationId xmlns:a16="http://schemas.microsoft.com/office/drawing/2014/main" id="{5471762B-6573-3047-8BC6-6FCE064CB66C}"/>
              </a:ext>
            </a:extLst>
          </p:cNvPr>
          <p:cNvSpPr/>
          <p:nvPr userDrawn="1"/>
        </p:nvSpPr>
        <p:spPr>
          <a:xfrm>
            <a:off x="252248" y="220717"/>
            <a:ext cx="11645462" cy="63902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79465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587DBDA7-D3BF-9944-9121-42310AD31E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D752F086-E7FE-7F44-8202-A4652D2D8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8C436285-313B-2248-80C6-D893E3D36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732D2-3D93-D848-985A-0047FC0E59F1}" type="datetimeFigureOut">
              <a:rPr kumimoji="1" lang="ko-KR" altLang="en-US" smtClean="0"/>
              <a:t>2021-10-23</a:t>
            </a:fld>
            <a:endParaRPr kumimoji="1" lang="ko-KR" altLang="en-US"/>
          </a:p>
        </p:txBody>
      </p:sp>
      <p:sp>
        <p:nvSpPr>
          <p:cNvPr id="5" name="바닥글 개체 틀 4">
            <a:extLst>
              <a:ext uri="{FF2B5EF4-FFF2-40B4-BE49-F238E27FC236}">
                <a16:creationId xmlns:a16="http://schemas.microsoft.com/office/drawing/2014/main" id="{4C620644-6DDC-AA49-AFBF-4EB42FDE2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C37D2057-52A9-604E-9BD6-DD82C3EA3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69E44-4787-6E4D-B8B9-F6B97249C6BC}" type="slidenum">
              <a:rPr kumimoji="1" lang="ko-KR" altLang="en-US" smtClean="0"/>
              <a:t>‹#›</a:t>
            </a:fld>
            <a:endParaRPr kumimoji="1" lang="ko-KR" altLang="en-US"/>
          </a:p>
        </p:txBody>
      </p:sp>
    </p:spTree>
    <p:extLst>
      <p:ext uri="{BB962C8B-B14F-4D97-AF65-F5344CB8AC3E}">
        <p14:creationId xmlns:p14="http://schemas.microsoft.com/office/powerpoint/2010/main" val="2669753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3" r:id="rId5"/>
    <p:sldLayoutId id="2147483655" r:id="rId6"/>
    <p:sldLayoutId id="2147483654" r:id="rId7"/>
    <p:sldLayoutId id="2147483656" r:id="rId8"/>
    <p:sldLayoutId id="2147483652"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D2D30E-C0AE-2B45-BDEC-76CB73B3E3B0}"/>
              </a:ext>
            </a:extLst>
          </p:cNvPr>
          <p:cNvSpPr txBox="1"/>
          <p:nvPr/>
        </p:nvSpPr>
        <p:spPr>
          <a:xfrm>
            <a:off x="798407" y="4108328"/>
            <a:ext cx="5523948" cy="477054"/>
          </a:xfrm>
          <a:prstGeom prst="rect">
            <a:avLst/>
          </a:prstGeom>
          <a:noFill/>
        </p:spPr>
        <p:txBody>
          <a:bodyPr wrap="none" rtlCol="0">
            <a:spAutoFit/>
          </a:bodyPr>
          <a:lstStyle/>
          <a:p>
            <a:r>
              <a:rPr kumimoji="1" lang="en-US" altLang="ko-KR" sz="2500" b="1" dirty="0">
                <a:latin typeface="Bell MT" panose="02020503060305020303" pitchFamily="18" charset="0"/>
              </a:rPr>
              <a:t>ONE IT FREE PPT </a:t>
            </a:r>
            <a:r>
              <a:rPr kumimoji="1" lang="en-US" altLang="ko-KR" sz="2500" b="1">
                <a:latin typeface="Bell MT" panose="02020503060305020303" pitchFamily="18" charset="0"/>
              </a:rPr>
              <a:t>TEMPLATE #21</a:t>
            </a:r>
            <a:endParaRPr kumimoji="1" lang="ko-KR" altLang="en-US" sz="2500" b="1" dirty="0">
              <a:latin typeface="Bell MT" panose="02020503060305020303" pitchFamily="18" charset="0"/>
            </a:endParaRPr>
          </a:p>
        </p:txBody>
      </p:sp>
      <p:sp>
        <p:nvSpPr>
          <p:cNvPr id="3" name="TextBox 2">
            <a:extLst>
              <a:ext uri="{FF2B5EF4-FFF2-40B4-BE49-F238E27FC236}">
                <a16:creationId xmlns:a16="http://schemas.microsoft.com/office/drawing/2014/main" id="{7B0D3DE9-12EA-43F4-A568-4EA169A08A55}"/>
              </a:ext>
            </a:extLst>
          </p:cNvPr>
          <p:cNvSpPr txBox="1"/>
          <p:nvPr/>
        </p:nvSpPr>
        <p:spPr>
          <a:xfrm>
            <a:off x="2252010" y="4754667"/>
            <a:ext cx="2616742" cy="369332"/>
          </a:xfrm>
          <a:prstGeom prst="rect">
            <a:avLst/>
          </a:prstGeom>
          <a:noFill/>
        </p:spPr>
        <p:txBody>
          <a:bodyPr wrap="none" rtlCol="0">
            <a:spAutoFit/>
          </a:bodyPr>
          <a:lstStyle/>
          <a:p>
            <a:r>
              <a:rPr kumimoji="1" lang="en-US" altLang="ko-KR">
                <a:latin typeface="Bell MT" panose="02020503060305020303" pitchFamily="18" charset="0"/>
              </a:rPr>
              <a:t>https://wonjc.tistory.com</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241639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07F94F-133A-5E46-880E-22D3BF6ECDF9}"/>
              </a:ext>
            </a:extLst>
          </p:cNvPr>
          <p:cNvSpPr txBox="1"/>
          <p:nvPr/>
        </p:nvSpPr>
        <p:spPr>
          <a:xfrm>
            <a:off x="4726651" y="3167390"/>
            <a:ext cx="2738698" cy="523220"/>
          </a:xfrm>
          <a:prstGeom prst="rect">
            <a:avLst/>
          </a:prstGeom>
          <a:noFill/>
        </p:spPr>
        <p:txBody>
          <a:bodyPr wrap="none" rtlCol="0">
            <a:spAutoFit/>
          </a:bodyPr>
          <a:lstStyle/>
          <a:p>
            <a:r>
              <a:rPr kumimoji="1" lang="en-US" altLang="ko-KR" sz="2800" dirty="0">
                <a:solidFill>
                  <a:schemeClr val="bg1"/>
                </a:solidFill>
                <a:latin typeface="Bell MT" panose="02020503060305020303" pitchFamily="18" charset="0"/>
              </a:rPr>
              <a:t>THANK YOU </a:t>
            </a:r>
            <a:r>
              <a:rPr kumimoji="1" lang="en-US" altLang="ko-KR" sz="2800" dirty="0">
                <a:solidFill>
                  <a:schemeClr val="bg1"/>
                </a:solidFill>
                <a:latin typeface="Bell MT" panose="02020503060305020303" pitchFamily="18" charset="0"/>
                <a:sym typeface="Wingdings" pitchFamily="2" charset="2"/>
              </a:rPr>
              <a:t></a:t>
            </a:r>
            <a:endParaRPr kumimoji="1" lang="ko-KR" altLang="en-US" sz="28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91199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1D964A-DB65-F04E-ABE6-CD6BAA29B891}"/>
              </a:ext>
            </a:extLst>
          </p:cNvPr>
          <p:cNvSpPr txBox="1"/>
          <p:nvPr/>
        </p:nvSpPr>
        <p:spPr>
          <a:xfrm>
            <a:off x="1089102" y="1735775"/>
            <a:ext cx="4308088" cy="3785652"/>
          </a:xfrm>
          <a:prstGeom prst="rect">
            <a:avLst/>
          </a:prstGeom>
          <a:noFill/>
        </p:spPr>
        <p:txBody>
          <a:bodyPr wrap="square" rtlCol="0">
            <a:spAutoFit/>
          </a:bodyPr>
          <a:lstStyle/>
          <a:p>
            <a:r>
              <a:rPr kumimoji="1" lang="en-US" altLang="ko-KR" sz="2000" dirty="0">
                <a:solidFill>
                  <a:schemeClr val="bg1"/>
                </a:solidFill>
                <a:latin typeface="Bell MT" panose="02020503060305020303" pitchFamily="18" charset="0"/>
              </a:rPr>
              <a:t>You fall, you rise, you make mistakes, you live, you learn. You are human, not perfect. You’ve been hurt, but you’re alive. Think of what a precious privilege it is to be alive- to breathe, to think, to enjoy, and to chase the things you love. Sometimes there is sadness in our journey, but there is also lots of beauty. We must keep putting one foot in front of the other even when we hurt, for we will never know what is waiting for us just around the bend.</a:t>
            </a:r>
            <a:endParaRPr kumimoji="1" lang="ko-KR" altLang="en-US" sz="2000" dirty="0">
              <a:solidFill>
                <a:schemeClr val="bg1"/>
              </a:solidFill>
              <a:latin typeface="Bell MT" panose="02020503060305020303" pitchFamily="18" charset="0"/>
            </a:endParaRPr>
          </a:p>
        </p:txBody>
      </p:sp>
    </p:spTree>
    <p:extLst>
      <p:ext uri="{BB962C8B-B14F-4D97-AF65-F5344CB8AC3E}">
        <p14:creationId xmlns:p14="http://schemas.microsoft.com/office/powerpoint/2010/main" val="296262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8F1E8E-EDE8-9148-AB09-7632F5B30BA6}"/>
              </a:ext>
            </a:extLst>
          </p:cNvPr>
          <p:cNvSpPr txBox="1"/>
          <p:nvPr/>
        </p:nvSpPr>
        <p:spPr>
          <a:xfrm>
            <a:off x="4602235" y="2690336"/>
            <a:ext cx="6409196" cy="1631216"/>
          </a:xfrm>
          <a:prstGeom prst="rect">
            <a:avLst/>
          </a:prstGeom>
          <a:noFill/>
        </p:spPr>
        <p:txBody>
          <a:bodyPr wrap="square" rtlCol="0">
            <a:spAutoFit/>
          </a:bodyPr>
          <a:lstStyle/>
          <a:p>
            <a:r>
              <a:rPr kumimoji="1" lang="en-US" altLang="ko-KR" sz="2000" dirty="0">
                <a:latin typeface="Bell MT" panose="02020503060305020303" pitchFamily="18" charset="0"/>
              </a:rPr>
              <a:t>Being to use the two most powerful words, I am, to your advantage, how about. I am receiving every good thing. I am happy. I am abundant. I am healthy. I am loved. I am always on time. I am eternal youth. I am filled with energy every single day.</a:t>
            </a:r>
            <a:endParaRPr kumimoji="1" lang="ko-KR" altLang="en-US" sz="2000" dirty="0">
              <a:latin typeface="Bell MT" panose="02020503060305020303" pitchFamily="18" charset="0"/>
            </a:endParaRPr>
          </a:p>
        </p:txBody>
      </p:sp>
    </p:spTree>
    <p:extLst>
      <p:ext uri="{BB962C8B-B14F-4D97-AF65-F5344CB8AC3E}">
        <p14:creationId xmlns:p14="http://schemas.microsoft.com/office/powerpoint/2010/main" val="51535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35B5B8-89CB-6743-9C55-EA28B789371D}"/>
              </a:ext>
            </a:extLst>
          </p:cNvPr>
          <p:cNvSpPr txBox="1"/>
          <p:nvPr/>
        </p:nvSpPr>
        <p:spPr>
          <a:xfrm>
            <a:off x="993989" y="1692231"/>
            <a:ext cx="9231679" cy="707886"/>
          </a:xfrm>
          <a:prstGeom prst="rect">
            <a:avLst/>
          </a:prstGeom>
          <a:noFill/>
        </p:spPr>
        <p:txBody>
          <a:bodyPr wrap="square" rtlCol="0">
            <a:spAutoFit/>
          </a:bodyPr>
          <a:lstStyle/>
          <a:p>
            <a:r>
              <a:rPr kumimoji="1" lang="en-US" altLang="ko-KR" sz="2000" dirty="0">
                <a:latin typeface="Bell MT" panose="02020503060305020303" pitchFamily="18" charset="0"/>
              </a:rPr>
              <a:t>Forgive yourself for not knowing what you didn’t know until you lived through it. Honor your path. Trust your journey. Learn, grow, evolve, become.</a:t>
            </a:r>
            <a:endParaRPr kumimoji="1" lang="ko-KR" altLang="en-US" sz="2000" dirty="0">
              <a:latin typeface="Bell MT" panose="02020503060305020303" pitchFamily="18" charset="0"/>
            </a:endParaRPr>
          </a:p>
        </p:txBody>
      </p:sp>
      <p:sp>
        <p:nvSpPr>
          <p:cNvPr id="3" name="TextBox 2">
            <a:extLst>
              <a:ext uri="{FF2B5EF4-FFF2-40B4-BE49-F238E27FC236}">
                <a16:creationId xmlns:a16="http://schemas.microsoft.com/office/drawing/2014/main" id="{80FA3B08-EC6C-8043-B6E4-12298C924434}"/>
              </a:ext>
            </a:extLst>
          </p:cNvPr>
          <p:cNvSpPr txBox="1"/>
          <p:nvPr/>
        </p:nvSpPr>
        <p:spPr>
          <a:xfrm>
            <a:off x="993989" y="706635"/>
            <a:ext cx="4659679" cy="461665"/>
          </a:xfrm>
          <a:prstGeom prst="rect">
            <a:avLst/>
          </a:prstGeom>
          <a:noFill/>
        </p:spPr>
        <p:txBody>
          <a:bodyPr wrap="square" rtlCol="0">
            <a:spAutoFit/>
          </a:bodyPr>
          <a:lstStyle/>
          <a:p>
            <a:r>
              <a:rPr kumimoji="1" lang="en-US" altLang="ko-KR" sz="2400" b="1" dirty="0">
                <a:latin typeface="Bell MT" panose="02020503060305020303" pitchFamily="18" charset="0"/>
              </a:rPr>
              <a:t>Even miracles take a little time</a:t>
            </a:r>
            <a:endParaRPr kumimoji="1" lang="ko-KR" altLang="en-US" sz="2400" b="1" dirty="0">
              <a:latin typeface="Bell MT" panose="02020503060305020303" pitchFamily="18" charset="0"/>
            </a:endParaRPr>
          </a:p>
        </p:txBody>
      </p:sp>
    </p:spTree>
    <p:extLst>
      <p:ext uri="{BB962C8B-B14F-4D97-AF65-F5344CB8AC3E}">
        <p14:creationId xmlns:p14="http://schemas.microsoft.com/office/powerpoint/2010/main" val="41044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20E5E6-5DBD-3D41-AC1F-6BA3A4F1E7B1}"/>
              </a:ext>
            </a:extLst>
          </p:cNvPr>
          <p:cNvSpPr txBox="1"/>
          <p:nvPr/>
        </p:nvSpPr>
        <p:spPr>
          <a:xfrm>
            <a:off x="656819" y="1997839"/>
            <a:ext cx="5862364" cy="2862322"/>
          </a:xfrm>
          <a:prstGeom prst="rect">
            <a:avLst/>
          </a:prstGeom>
          <a:noFill/>
        </p:spPr>
        <p:txBody>
          <a:bodyPr wrap="square" rtlCol="0">
            <a:spAutoFit/>
          </a:bodyPr>
          <a:lstStyle/>
          <a:p>
            <a:r>
              <a:rPr kumimoji="1" lang="en-US" altLang="ko-KR" sz="2000" dirty="0">
                <a:latin typeface="Bell MT" panose="02020503060305020303" pitchFamily="18" charset="0"/>
              </a:rPr>
              <a:t>You fall, you rise, you make mistakes, you live, you learn. You are human, not perfect. You’ve been hurt, but you’re alive. Think of what a precious privilege it is to be alive- to breathe, to think, to enjoy, and to chase the things you love. Sometimes there is sadness in our journey, but there is also lots of beauty. We must keep putting one foot in front of the other even when we hurt, for we will never know what is waiting for us just around the bend.</a:t>
            </a:r>
            <a:endParaRPr kumimoji="1" lang="ko-KR" altLang="en-US" sz="2000" dirty="0">
              <a:latin typeface="Bell MT" panose="02020503060305020303" pitchFamily="18" charset="0"/>
            </a:endParaRPr>
          </a:p>
        </p:txBody>
      </p:sp>
    </p:spTree>
    <p:extLst>
      <p:ext uri="{BB962C8B-B14F-4D97-AF65-F5344CB8AC3E}">
        <p14:creationId xmlns:p14="http://schemas.microsoft.com/office/powerpoint/2010/main" val="377664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DC945F-4446-2646-B6CB-1FD99256F778}"/>
              </a:ext>
            </a:extLst>
          </p:cNvPr>
          <p:cNvSpPr txBox="1"/>
          <p:nvPr/>
        </p:nvSpPr>
        <p:spPr>
          <a:xfrm>
            <a:off x="534131" y="4493144"/>
            <a:ext cx="4356276" cy="1631216"/>
          </a:xfrm>
          <a:prstGeom prst="rect">
            <a:avLst/>
          </a:prstGeom>
          <a:noFill/>
        </p:spPr>
        <p:txBody>
          <a:bodyPr wrap="square" rtlCol="0">
            <a:spAutoFit/>
          </a:bodyPr>
          <a:lstStyle/>
          <a:p>
            <a:r>
              <a:rPr kumimoji="1" lang="en-US" altLang="ko-KR" sz="2000" dirty="0">
                <a:latin typeface="Bell MT" panose="02020503060305020303" pitchFamily="18" charset="0"/>
              </a:rPr>
              <a:t>Everything you want is coming. Relax and let the universe pick the timing and the way. You just need to trust that what you want is coming and watch how fast it comes.</a:t>
            </a:r>
            <a:endParaRPr kumimoji="1" lang="ko-KR" altLang="en-US" sz="2000" dirty="0">
              <a:latin typeface="Bell MT" panose="02020503060305020303" pitchFamily="18" charset="0"/>
            </a:endParaRPr>
          </a:p>
        </p:txBody>
      </p:sp>
      <p:sp>
        <p:nvSpPr>
          <p:cNvPr id="3" name="TextBox 2">
            <a:extLst>
              <a:ext uri="{FF2B5EF4-FFF2-40B4-BE49-F238E27FC236}">
                <a16:creationId xmlns:a16="http://schemas.microsoft.com/office/drawing/2014/main" id="{D784BB76-93A0-5C4B-A228-1288F2A50401}"/>
              </a:ext>
            </a:extLst>
          </p:cNvPr>
          <p:cNvSpPr txBox="1"/>
          <p:nvPr/>
        </p:nvSpPr>
        <p:spPr>
          <a:xfrm>
            <a:off x="1159329" y="2091052"/>
            <a:ext cx="3765630" cy="1631216"/>
          </a:xfrm>
          <a:prstGeom prst="rect">
            <a:avLst/>
          </a:prstGeom>
          <a:noFill/>
        </p:spPr>
        <p:txBody>
          <a:bodyPr wrap="square" rtlCol="0">
            <a:spAutoFit/>
          </a:bodyPr>
          <a:lstStyle/>
          <a:p>
            <a:r>
              <a:rPr kumimoji="1" lang="en-US" altLang="ko-KR" sz="2000" dirty="0">
                <a:latin typeface="Bell MT" panose="02020503060305020303" pitchFamily="18" charset="0"/>
              </a:rPr>
              <a:t>Forgive yourself for not knowing what you didn’t know until you lived through it. Honor your path. Trust your journey. Learn, grow, evolve, become.</a:t>
            </a:r>
            <a:endParaRPr kumimoji="1" lang="ko-KR" altLang="en-US" sz="2000" dirty="0">
              <a:latin typeface="Bell MT" panose="02020503060305020303" pitchFamily="18" charset="0"/>
            </a:endParaRPr>
          </a:p>
        </p:txBody>
      </p:sp>
    </p:spTree>
    <p:extLst>
      <p:ext uri="{BB962C8B-B14F-4D97-AF65-F5344CB8AC3E}">
        <p14:creationId xmlns:p14="http://schemas.microsoft.com/office/powerpoint/2010/main" val="203020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9138F3-D615-4E4B-A0A1-67596E259FF0}"/>
              </a:ext>
            </a:extLst>
          </p:cNvPr>
          <p:cNvSpPr txBox="1"/>
          <p:nvPr/>
        </p:nvSpPr>
        <p:spPr>
          <a:xfrm>
            <a:off x="6739847" y="1843950"/>
            <a:ext cx="3946219" cy="3170099"/>
          </a:xfrm>
          <a:prstGeom prst="rect">
            <a:avLst/>
          </a:prstGeom>
          <a:noFill/>
        </p:spPr>
        <p:txBody>
          <a:bodyPr wrap="square" rtlCol="0">
            <a:spAutoFit/>
          </a:bodyPr>
          <a:lstStyle/>
          <a:p>
            <a:r>
              <a:rPr kumimoji="1" lang="en-US" altLang="ko-KR" sz="2000" dirty="0">
                <a:latin typeface="Bell MT" panose="02020503060305020303" pitchFamily="18" charset="0"/>
              </a:rPr>
              <a:t>Some gardeners do this only to areas of a tree that overhang a paved area, in an attempt to reduce the mess from falling fruit. But, because Mother Nature is persistent and these methods don</a:t>
            </a:r>
            <a:r>
              <a:rPr kumimoji="1" lang="ko-KR" altLang="en-US" sz="2000" dirty="0">
                <a:latin typeface="Bell MT" panose="02020503060305020303" pitchFamily="18" charset="0"/>
              </a:rPr>
              <a:t>’</a:t>
            </a:r>
            <a:r>
              <a:rPr kumimoji="1" lang="en-US" altLang="ko-KR" sz="2000" dirty="0">
                <a:latin typeface="Bell MT" panose="02020503060305020303" pitchFamily="18" charset="0"/>
              </a:rPr>
              <a:t>t always work, if fruitlessness is truly your goal, you might be better off purchasing a fruitless variety such as the one described above.</a:t>
            </a:r>
            <a:endParaRPr kumimoji="1" lang="ko-KR" altLang="en-US" sz="2000" dirty="0">
              <a:latin typeface="Bell MT" panose="02020503060305020303" pitchFamily="18" charset="0"/>
            </a:endParaRPr>
          </a:p>
        </p:txBody>
      </p:sp>
    </p:spTree>
    <p:extLst>
      <p:ext uri="{BB962C8B-B14F-4D97-AF65-F5344CB8AC3E}">
        <p14:creationId xmlns:p14="http://schemas.microsoft.com/office/powerpoint/2010/main" val="229065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436A49-CA4B-3941-9B9B-23993AA411A4}"/>
              </a:ext>
            </a:extLst>
          </p:cNvPr>
          <p:cNvSpPr txBox="1"/>
          <p:nvPr/>
        </p:nvSpPr>
        <p:spPr>
          <a:xfrm>
            <a:off x="635621" y="2551837"/>
            <a:ext cx="3590692" cy="1508105"/>
          </a:xfrm>
          <a:prstGeom prst="rect">
            <a:avLst/>
          </a:prstGeom>
          <a:noFill/>
        </p:spPr>
        <p:txBody>
          <a:bodyPr wrap="square" rtlCol="0">
            <a:spAutoFit/>
          </a:bodyPr>
          <a:lstStyle/>
          <a:p>
            <a:r>
              <a:rPr kumimoji="1" lang="en-US" altLang="ko-KR" sz="2000" dirty="0">
                <a:latin typeface="Bell MT" panose="02020503060305020303" pitchFamily="18" charset="0"/>
              </a:rPr>
              <a:t>Everything</a:t>
            </a:r>
            <a:r>
              <a:rPr kumimoji="1" lang="en-US" altLang="ko-KR" dirty="0">
                <a:latin typeface="Bell MT" panose="02020503060305020303" pitchFamily="18" charset="0"/>
              </a:rPr>
              <a:t> you want is coming. Relax and let the universe pick the timing and the way. You just need to trust that what you want is coming and watch how fast it comes.</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2471922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D472C7-DE5F-D848-BF5D-ECCA3180F65C}"/>
              </a:ext>
            </a:extLst>
          </p:cNvPr>
          <p:cNvSpPr txBox="1"/>
          <p:nvPr/>
        </p:nvSpPr>
        <p:spPr>
          <a:xfrm>
            <a:off x="8998596" y="1720840"/>
            <a:ext cx="2676731" cy="3477875"/>
          </a:xfrm>
          <a:prstGeom prst="rect">
            <a:avLst/>
          </a:prstGeom>
          <a:noFill/>
        </p:spPr>
        <p:txBody>
          <a:bodyPr wrap="square" rtlCol="0">
            <a:spAutoFit/>
          </a:bodyPr>
          <a:lstStyle/>
          <a:p>
            <a:r>
              <a:rPr kumimoji="1" lang="en-US" altLang="ko-KR" sz="2000" dirty="0">
                <a:latin typeface="Bell MT" panose="02020503060305020303" pitchFamily="18" charset="0"/>
              </a:rPr>
              <a:t>What fascinates me is that hardly anyone is wondering what we are doing on this planet. Most accepted the work – eat – entertainment – sleep cycle as life and have no desire for a deeper understanding of our purpose in this universe. </a:t>
            </a:r>
            <a:endParaRPr kumimoji="1" lang="ko-KR" altLang="en-US" sz="2000" dirty="0">
              <a:latin typeface="Bell MT" panose="02020503060305020303" pitchFamily="18" charset="0"/>
            </a:endParaRPr>
          </a:p>
        </p:txBody>
      </p:sp>
    </p:spTree>
    <p:extLst>
      <p:ext uri="{BB962C8B-B14F-4D97-AF65-F5344CB8AC3E}">
        <p14:creationId xmlns:p14="http://schemas.microsoft.com/office/powerpoint/2010/main" val="221633514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542</Words>
  <Application>Microsoft Office PowerPoint</Application>
  <PresentationFormat>와이드스크린</PresentationFormat>
  <Paragraphs>13</Paragraphs>
  <Slides>10</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10</vt:i4>
      </vt:variant>
    </vt:vector>
  </HeadingPairs>
  <TitlesOfParts>
    <vt:vector size="14" baseType="lpstr">
      <vt:lpstr>맑은 고딕</vt:lpstr>
      <vt:lpstr>Arial</vt:lpstr>
      <vt:lpstr>Bell MT</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 Sun Joe</dc:creator>
  <cp:lastModifiedBy>CHOI</cp:lastModifiedBy>
  <cp:revision>15</cp:revision>
  <dcterms:created xsi:type="dcterms:W3CDTF">2021-10-23T07:55:22Z</dcterms:created>
  <dcterms:modified xsi:type="dcterms:W3CDTF">2021-10-23T11:24:51Z</dcterms:modified>
</cp:coreProperties>
</file>