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9" r:id="rId5"/>
    <p:sldId id="261" r:id="rId6"/>
    <p:sldId id="258" r:id="rId7"/>
    <p:sldId id="260" r:id="rId8"/>
    <p:sldId id="263" r:id="rId9"/>
    <p:sldId id="262" r:id="rId10"/>
    <p:sldId id="26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6EB"/>
    <a:srgbClr val="8DB6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5"/>
    <p:restoredTop sz="94661"/>
  </p:normalViewPr>
  <p:slideViewPr>
    <p:cSldViewPr snapToGrid="0" snapToObjects="1">
      <p:cViewPr varScale="1">
        <p:scale>
          <a:sx n="68" d="100"/>
          <a:sy n="68" d="100"/>
        </p:scale>
        <p:origin x="88"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Bell MT" panose="02020503060305020303" pitchFamily="18" charset="0"/>
                <a:ea typeface="+mn-ea"/>
                <a:cs typeface="+mn-cs"/>
              </a:defRPr>
            </a:pPr>
            <a:r>
              <a:rPr lang="en-US" b="1"/>
              <a:t>Chart Title</a:t>
            </a:r>
            <a:endParaRPr lang="ko-KR" b="1"/>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Bell MT" panose="02020503060305020303" pitchFamily="18" charset="0"/>
              <a:ea typeface="+mn-ea"/>
              <a:cs typeface="+mn-cs"/>
            </a:defRPr>
          </a:pPr>
          <a:endParaRPr lang="ko-KR"/>
        </a:p>
      </c:txPr>
    </c:title>
    <c:autoTitleDeleted val="0"/>
    <c:plotArea>
      <c:layout/>
      <c:barChart>
        <c:barDir val="col"/>
        <c:grouping val="clustered"/>
        <c:varyColors val="0"/>
        <c:ser>
          <c:idx val="0"/>
          <c:order val="0"/>
          <c:tx>
            <c:strRef>
              <c:f>Sheet1!$B$1</c:f>
              <c:strCache>
                <c:ptCount val="1"/>
                <c:pt idx="0">
                  <c:v>Line 1</c:v>
                </c:pt>
              </c:strCache>
            </c:strRef>
          </c:tx>
          <c:spPr>
            <a:solidFill>
              <a:schemeClr val="accent1">
                <a:shade val="65000"/>
              </a:schemeClr>
            </a:solidFill>
            <a:ln>
              <a:noFill/>
            </a:ln>
            <a:effectLst/>
          </c:spPr>
          <c:invertIfNegative val="0"/>
          <c:cat>
            <c:strRef>
              <c:f>Sheet1!$A$2:$A$5</c:f>
              <c:strCache>
                <c:ptCount val="4"/>
                <c:pt idx="0">
                  <c:v>Item 1</c:v>
                </c:pt>
                <c:pt idx="1">
                  <c:v>Item 2</c:v>
                </c:pt>
                <c:pt idx="2">
                  <c:v>Item 3</c:v>
                </c:pt>
                <c:pt idx="3">
                  <c:v>Item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FD0-4372-9E1C-A9C4534CB7DC}"/>
            </c:ext>
          </c:extLst>
        </c:ser>
        <c:ser>
          <c:idx val="1"/>
          <c:order val="1"/>
          <c:tx>
            <c:strRef>
              <c:f>Sheet1!$C$1</c:f>
              <c:strCache>
                <c:ptCount val="1"/>
                <c:pt idx="0">
                  <c:v>Line 2</c:v>
                </c:pt>
              </c:strCache>
            </c:strRef>
          </c:tx>
          <c:spPr>
            <a:solidFill>
              <a:schemeClr val="accent1"/>
            </a:solidFill>
            <a:ln>
              <a:noFill/>
            </a:ln>
            <a:effectLst/>
          </c:spPr>
          <c:invertIfNegative val="0"/>
          <c:cat>
            <c:strRef>
              <c:f>Sheet1!$A$2:$A$5</c:f>
              <c:strCache>
                <c:ptCount val="4"/>
                <c:pt idx="0">
                  <c:v>Item 1</c:v>
                </c:pt>
                <c:pt idx="1">
                  <c:v>Item 2</c:v>
                </c:pt>
                <c:pt idx="2">
                  <c:v>Item 3</c:v>
                </c:pt>
                <c:pt idx="3">
                  <c:v>Item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FD0-4372-9E1C-A9C4534CB7DC}"/>
            </c:ext>
          </c:extLst>
        </c:ser>
        <c:ser>
          <c:idx val="2"/>
          <c:order val="2"/>
          <c:tx>
            <c:strRef>
              <c:f>Sheet1!$D$1</c:f>
              <c:strCache>
                <c:ptCount val="1"/>
                <c:pt idx="0">
                  <c:v>Line 3</c:v>
                </c:pt>
              </c:strCache>
            </c:strRef>
          </c:tx>
          <c:spPr>
            <a:solidFill>
              <a:schemeClr val="accent1">
                <a:tint val="65000"/>
              </a:schemeClr>
            </a:solidFill>
            <a:ln>
              <a:noFill/>
            </a:ln>
            <a:effectLst/>
          </c:spPr>
          <c:invertIfNegative val="0"/>
          <c:cat>
            <c:strRef>
              <c:f>Sheet1!$A$2:$A$5</c:f>
              <c:strCache>
                <c:ptCount val="4"/>
                <c:pt idx="0">
                  <c:v>Item 1</c:v>
                </c:pt>
                <c:pt idx="1">
                  <c:v>Item 2</c:v>
                </c:pt>
                <c:pt idx="2">
                  <c:v>Item 3</c:v>
                </c:pt>
                <c:pt idx="3">
                  <c:v>Item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FD0-4372-9E1C-A9C4534CB7DC}"/>
            </c:ext>
          </c:extLst>
        </c:ser>
        <c:dLbls>
          <c:showLegendKey val="0"/>
          <c:showVal val="0"/>
          <c:showCatName val="0"/>
          <c:showSerName val="0"/>
          <c:showPercent val="0"/>
          <c:showBubbleSize val="0"/>
        </c:dLbls>
        <c:gapWidth val="219"/>
        <c:overlap val="-27"/>
        <c:axId val="492120240"/>
        <c:axId val="492119912"/>
      </c:barChart>
      <c:catAx>
        <c:axId val="4921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Bell MT" panose="02020503060305020303" pitchFamily="18" charset="0"/>
                <a:ea typeface="+mn-ea"/>
                <a:cs typeface="+mn-cs"/>
              </a:defRPr>
            </a:pPr>
            <a:endParaRPr lang="ko-KR"/>
          </a:p>
        </c:txPr>
        <c:crossAx val="492119912"/>
        <c:crosses val="autoZero"/>
        <c:auto val="1"/>
        <c:lblAlgn val="ctr"/>
        <c:lblOffset val="100"/>
        <c:noMultiLvlLbl val="0"/>
      </c:catAx>
      <c:valAx>
        <c:axId val="492119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Bell MT" panose="02020503060305020303" pitchFamily="18" charset="0"/>
                <a:ea typeface="+mn-ea"/>
                <a:cs typeface="+mn-cs"/>
              </a:defRPr>
            </a:pPr>
            <a:endParaRPr lang="ko-KR"/>
          </a:p>
        </c:txPr>
        <c:crossAx val="492120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Bell MT" panose="02020503060305020303" pitchFamily="18" charset="0"/>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Bell MT" panose="02020503060305020303" pitchFamily="18" charset="0"/>
        </a:defRPr>
      </a:pPr>
      <a:endParaRPr lang="ko-K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Bell MT" panose="02020503060305020303" pitchFamily="18" charset="0"/>
                <a:ea typeface="+mn-ea"/>
                <a:cs typeface="+mn-cs"/>
              </a:defRPr>
            </a:pPr>
            <a:r>
              <a:rPr lang="en-US"/>
              <a:t>Sales</a:t>
            </a:r>
            <a:endParaRPr lang="ko-K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Bell MT" panose="02020503060305020303" pitchFamily="18" charset="0"/>
              <a:ea typeface="+mn-ea"/>
              <a:cs typeface="+mn-cs"/>
            </a:defRPr>
          </a:pPr>
          <a:endParaRPr lang="ko-KR"/>
        </a:p>
      </c:txPr>
    </c:title>
    <c:autoTitleDeleted val="0"/>
    <c:plotArea>
      <c:layout/>
      <c:doughnutChart>
        <c:varyColors val="1"/>
        <c:ser>
          <c:idx val="0"/>
          <c:order val="0"/>
          <c:tx>
            <c:strRef>
              <c:f>Sheet1!$B$1</c:f>
              <c:strCache>
                <c:ptCount val="1"/>
                <c:pt idx="0">
                  <c:v>Sales</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1-B3FD-4CBB-B6A7-4401F7C1B445}"/>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B3FD-4CBB-B6A7-4401F7C1B445}"/>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B3FD-4CBB-B6A7-4401F7C1B445}"/>
              </c:ext>
            </c:extLst>
          </c:dPt>
          <c:dPt>
            <c:idx val="3"/>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7-B3FD-4CBB-B6A7-4401F7C1B445}"/>
              </c:ext>
            </c:extLst>
          </c:dPt>
          <c:cat>
            <c:strRef>
              <c:f>Sheet1!$A$2:$A$5</c:f>
              <c:strCache>
                <c:ptCount val="4"/>
                <c:pt idx="0">
                  <c:v>1Q</c:v>
                </c:pt>
                <c:pt idx="1">
                  <c:v>2Q</c:v>
                </c:pt>
                <c:pt idx="2">
                  <c:v>3Q</c:v>
                </c:pt>
                <c:pt idx="3">
                  <c:v>4Q</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B3FD-4CBB-B6A7-4401F7C1B44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Bell MT" panose="02020503060305020303" pitchFamily="18" charset="0"/>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Bell MT" panose="02020503060305020303" pitchFamily="18" charset="0"/>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세로 제목 및 텍스트">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B20840D2-9AA5-B04F-9089-3A94BE414484}"/>
              </a:ext>
            </a:extLst>
          </p:cNvPr>
          <p:cNvSpPr/>
          <p:nvPr userDrawn="1"/>
        </p:nvSpPr>
        <p:spPr>
          <a:xfrm>
            <a:off x="105104" y="0"/>
            <a:ext cx="388883"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14" name="그림 13">
            <a:extLst>
              <a:ext uri="{FF2B5EF4-FFF2-40B4-BE49-F238E27FC236}">
                <a16:creationId xmlns:a16="http://schemas.microsoft.com/office/drawing/2014/main" id="{085F3A67-BBAD-394E-BB97-524B1AFF6035}"/>
              </a:ext>
            </a:extLst>
          </p:cNvPr>
          <p:cNvPicPr>
            <a:picLocks noChangeAspect="1"/>
          </p:cNvPicPr>
          <p:nvPr userDrawn="1"/>
        </p:nvPicPr>
        <p:blipFill>
          <a:blip r:embed="rId2"/>
          <a:stretch>
            <a:fillRect/>
          </a:stretch>
        </p:blipFill>
        <p:spPr>
          <a:xfrm>
            <a:off x="7620000" y="0"/>
            <a:ext cx="4572000" cy="6858000"/>
          </a:xfrm>
          <a:prstGeom prst="rect">
            <a:avLst/>
          </a:prstGeom>
        </p:spPr>
      </p:pic>
    </p:spTree>
    <p:extLst>
      <p:ext uri="{BB962C8B-B14F-4D97-AF65-F5344CB8AC3E}">
        <p14:creationId xmlns:p14="http://schemas.microsoft.com/office/powerpoint/2010/main" val="5997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제목 및 세로 텍스트">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C9288411-E99A-754B-9C31-A4BA5FEA91B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66107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E86B4633-D069-7645-A5DB-B0758C83CEB8}"/>
              </a:ext>
            </a:extLst>
          </p:cNvPr>
          <p:cNvSpPr/>
          <p:nvPr userDrawn="1"/>
        </p:nvSpPr>
        <p:spPr>
          <a:xfrm>
            <a:off x="4572000" y="0"/>
            <a:ext cx="7620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406840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AF9F0CA6-C93A-2143-BCA5-C792E725D8AE}"/>
              </a:ext>
            </a:extLst>
          </p:cNvPr>
          <p:cNvSpPr/>
          <p:nvPr userDrawn="1"/>
        </p:nvSpPr>
        <p:spPr>
          <a:xfrm>
            <a:off x="0" y="0"/>
            <a:ext cx="6180082"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32414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A4FBCA90-7796-1340-AD76-AA019CA99D5C}"/>
              </a:ext>
            </a:extLst>
          </p:cNvPr>
          <p:cNvSpPr/>
          <p:nvPr userDrawn="1"/>
        </p:nvSpPr>
        <p:spPr>
          <a:xfrm>
            <a:off x="0" y="199696"/>
            <a:ext cx="6589986" cy="665830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7011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1326E2E7-9B4A-DE40-BC96-B79765DC91D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9" name="직사각형 8">
            <a:extLst>
              <a:ext uri="{FF2B5EF4-FFF2-40B4-BE49-F238E27FC236}">
                <a16:creationId xmlns:a16="http://schemas.microsoft.com/office/drawing/2014/main" id="{5383D52E-D71D-B241-BEA5-4D47B4719827}"/>
              </a:ext>
            </a:extLst>
          </p:cNvPr>
          <p:cNvSpPr/>
          <p:nvPr userDrawn="1"/>
        </p:nvSpPr>
        <p:spPr>
          <a:xfrm>
            <a:off x="5006865" y="1760045"/>
            <a:ext cx="7185135" cy="3337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317103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16" name="직사각형 15">
            <a:extLst>
              <a:ext uri="{FF2B5EF4-FFF2-40B4-BE49-F238E27FC236}">
                <a16:creationId xmlns:a16="http://schemas.microsoft.com/office/drawing/2014/main" id="{01A5403F-D26A-FF42-8241-C430B87BEDE6}"/>
              </a:ext>
            </a:extLst>
          </p:cNvPr>
          <p:cNvSpPr/>
          <p:nvPr userDrawn="1"/>
        </p:nvSpPr>
        <p:spPr>
          <a:xfrm>
            <a:off x="3710480" y="432055"/>
            <a:ext cx="2916804" cy="29168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7" name="직사각형 16">
            <a:extLst>
              <a:ext uri="{FF2B5EF4-FFF2-40B4-BE49-F238E27FC236}">
                <a16:creationId xmlns:a16="http://schemas.microsoft.com/office/drawing/2014/main" id="{1385B4D2-5F3D-6349-BBF3-73D0C2EC289A}"/>
              </a:ext>
            </a:extLst>
          </p:cNvPr>
          <p:cNvSpPr/>
          <p:nvPr userDrawn="1"/>
        </p:nvSpPr>
        <p:spPr>
          <a:xfrm>
            <a:off x="10983310" y="0"/>
            <a:ext cx="120869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8" name="직사각형 17">
            <a:extLst>
              <a:ext uri="{FF2B5EF4-FFF2-40B4-BE49-F238E27FC236}">
                <a16:creationId xmlns:a16="http://schemas.microsoft.com/office/drawing/2014/main" id="{E0331F79-D373-A942-B5E4-09B411D76D20}"/>
              </a:ext>
            </a:extLst>
          </p:cNvPr>
          <p:cNvSpPr/>
          <p:nvPr userDrawn="1"/>
        </p:nvSpPr>
        <p:spPr>
          <a:xfrm>
            <a:off x="6952593" y="351914"/>
            <a:ext cx="4635062" cy="615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32728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FD36156E-A554-4D41-AAC8-8C2ADEC93B62}"/>
              </a:ext>
            </a:extLst>
          </p:cNvPr>
          <p:cNvSpPr/>
          <p:nvPr userDrawn="1"/>
        </p:nvSpPr>
        <p:spPr>
          <a:xfrm>
            <a:off x="388882" y="1001408"/>
            <a:ext cx="3615559" cy="2438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7" name="직사각형 6">
            <a:extLst>
              <a:ext uri="{FF2B5EF4-FFF2-40B4-BE49-F238E27FC236}">
                <a16:creationId xmlns:a16="http://schemas.microsoft.com/office/drawing/2014/main" id="{D4846ED4-0031-A143-95B5-A2FF2A1AC78E}"/>
              </a:ext>
            </a:extLst>
          </p:cNvPr>
          <p:cNvSpPr/>
          <p:nvPr userDrawn="1"/>
        </p:nvSpPr>
        <p:spPr>
          <a:xfrm>
            <a:off x="388882" y="3592208"/>
            <a:ext cx="3615559" cy="2438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004666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B1BC64C3-8A01-E543-9907-F2AC59B2EE83}"/>
              </a:ext>
            </a:extLst>
          </p:cNvPr>
          <p:cNvSpPr/>
          <p:nvPr userDrawn="1"/>
        </p:nvSpPr>
        <p:spPr>
          <a:xfrm>
            <a:off x="0" y="540572"/>
            <a:ext cx="12192000" cy="577685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72924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캡션 있는 그림">
    <p:spTree>
      <p:nvGrpSpPr>
        <p:cNvPr id="1" name=""/>
        <p:cNvGrpSpPr/>
        <p:nvPr/>
      </p:nvGrpSpPr>
      <p:grpSpPr>
        <a:xfrm>
          <a:off x="0" y="0"/>
          <a:ext cx="0" cy="0"/>
          <a:chOff x="0" y="0"/>
          <a:chExt cx="0" cy="0"/>
        </a:xfrm>
      </p:grpSpPr>
      <p:sp>
        <p:nvSpPr>
          <p:cNvPr id="16" name="직사각형 15">
            <a:extLst>
              <a:ext uri="{FF2B5EF4-FFF2-40B4-BE49-F238E27FC236}">
                <a16:creationId xmlns:a16="http://schemas.microsoft.com/office/drawing/2014/main" id="{DB4AF79F-92A5-2B4A-9656-2A212928A789}"/>
              </a:ext>
            </a:extLst>
          </p:cNvPr>
          <p:cNvSpPr/>
          <p:nvPr userDrawn="1"/>
        </p:nvSpPr>
        <p:spPr>
          <a:xfrm>
            <a:off x="105104" y="0"/>
            <a:ext cx="388883"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1721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3A855638-59FE-8444-9128-40B9274902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9F3360A4-EDD6-4C45-AF12-9DBAEB24C4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0BF5F0EC-7F69-4A49-97B1-9A45C48C0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F204A-89F2-1F4B-86F9-8BE0A16265EB}" type="datetimeFigureOut">
              <a:rPr kumimoji="1" lang="ko-KR" altLang="en-US" smtClean="0"/>
              <a:t>2021-10-29</a:t>
            </a:fld>
            <a:endParaRPr kumimoji="1" lang="ko-KR" altLang="en-US"/>
          </a:p>
        </p:txBody>
      </p:sp>
      <p:sp>
        <p:nvSpPr>
          <p:cNvPr id="5" name="바닥글 개체 틀 4">
            <a:extLst>
              <a:ext uri="{FF2B5EF4-FFF2-40B4-BE49-F238E27FC236}">
                <a16:creationId xmlns:a16="http://schemas.microsoft.com/office/drawing/2014/main" id="{541A4BE6-C1BE-8C48-9545-55DE1F0C3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72FD221E-1C6F-F14B-9DCF-2C472C48D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669E5-341A-E844-8763-CBA67BE07757}" type="slidenum">
              <a:rPr kumimoji="1" lang="ko-KR" altLang="en-US" smtClean="0"/>
              <a:t>‹#›</a:t>
            </a:fld>
            <a:endParaRPr kumimoji="1" lang="ko-KR" altLang="en-US"/>
          </a:p>
        </p:txBody>
      </p:sp>
    </p:spTree>
    <p:extLst>
      <p:ext uri="{BB962C8B-B14F-4D97-AF65-F5344CB8AC3E}">
        <p14:creationId xmlns:p14="http://schemas.microsoft.com/office/powerpoint/2010/main" val="1895962626"/>
      </p:ext>
    </p:extLst>
  </p:cSld>
  <p:clrMap bg1="lt1" tx1="dk1" bg2="lt2" tx2="dk2" accent1="accent1" accent2="accent2" accent3="accent3" accent4="accent4" accent5="accent5" accent6="accent6" hlink="hlink" folHlink="folHlink"/>
  <p:sldLayoutIdLst>
    <p:sldLayoutId id="2147483659" r:id="rId1"/>
    <p:sldLayoutId id="2147483649" r:id="rId2"/>
    <p:sldLayoutId id="2147483652" r:id="rId3"/>
    <p:sldLayoutId id="2147483653" r:id="rId4"/>
    <p:sldLayoutId id="2147483651" r:id="rId5"/>
    <p:sldLayoutId id="2147483654" r:id="rId6"/>
    <p:sldLayoutId id="2147483655" r:id="rId7"/>
    <p:sldLayoutId id="2147483656" r:id="rId8"/>
    <p:sldLayoutId id="2147483657" r:id="rId9"/>
    <p:sldLayoutId id="2147483658" r:id="rId10"/>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D23EF9-AB3C-7E46-BC9E-9E5DAF5A8AA5}"/>
              </a:ext>
            </a:extLst>
          </p:cNvPr>
          <p:cNvSpPr txBox="1"/>
          <p:nvPr/>
        </p:nvSpPr>
        <p:spPr>
          <a:xfrm>
            <a:off x="939800" y="2967335"/>
            <a:ext cx="4775200" cy="461665"/>
          </a:xfrm>
          <a:prstGeom prst="rect">
            <a:avLst/>
          </a:prstGeom>
          <a:noFill/>
        </p:spPr>
        <p:txBody>
          <a:bodyPr wrap="square" rtlCol="0">
            <a:spAutoFit/>
          </a:bodyPr>
          <a:lstStyle/>
          <a:p>
            <a:r>
              <a:rPr kumimoji="1" lang="en-US" altLang="ko-KR" sz="2400" b="1" dirty="0">
                <a:solidFill>
                  <a:schemeClr val="accent1">
                    <a:lumMod val="50000"/>
                  </a:schemeClr>
                </a:solidFill>
                <a:latin typeface="Bell MT" panose="02020503060305020303" pitchFamily="18" charset="0"/>
              </a:rPr>
              <a:t>ONE IT FREE TEMPLATE#26</a:t>
            </a:r>
            <a:endParaRPr kumimoji="1" lang="ko-KR" altLang="en-US" sz="2400" b="1" dirty="0">
              <a:solidFill>
                <a:schemeClr val="accent1">
                  <a:lumMod val="50000"/>
                </a:schemeClr>
              </a:solidFill>
              <a:latin typeface="Bell MT" panose="02020503060305020303" pitchFamily="18" charset="0"/>
            </a:endParaRPr>
          </a:p>
        </p:txBody>
      </p:sp>
      <p:sp>
        <p:nvSpPr>
          <p:cNvPr id="3" name="TextBox 2">
            <a:extLst>
              <a:ext uri="{FF2B5EF4-FFF2-40B4-BE49-F238E27FC236}">
                <a16:creationId xmlns:a16="http://schemas.microsoft.com/office/drawing/2014/main" id="{FD24406F-4164-4BF4-9DCE-8726981B313B}"/>
              </a:ext>
            </a:extLst>
          </p:cNvPr>
          <p:cNvSpPr txBox="1"/>
          <p:nvPr/>
        </p:nvSpPr>
        <p:spPr>
          <a:xfrm>
            <a:off x="939800" y="3564688"/>
            <a:ext cx="4775200" cy="369332"/>
          </a:xfrm>
          <a:prstGeom prst="rect">
            <a:avLst/>
          </a:prstGeom>
          <a:noFill/>
        </p:spPr>
        <p:txBody>
          <a:bodyPr wrap="square" rtlCol="0">
            <a:spAutoFit/>
          </a:bodyPr>
          <a:lstStyle/>
          <a:p>
            <a:r>
              <a:rPr kumimoji="1" lang="en-US" altLang="ko-KR" b="1">
                <a:solidFill>
                  <a:schemeClr val="accent1">
                    <a:lumMod val="50000"/>
                  </a:schemeClr>
                </a:solidFill>
                <a:latin typeface="Bell MT" panose="02020503060305020303" pitchFamily="18" charset="0"/>
              </a:rPr>
              <a:t>http://wonjc.tistory.com</a:t>
            </a:r>
            <a:endParaRPr kumimoji="1" lang="ko-KR" altLang="en-US" b="1" dirty="0">
              <a:solidFill>
                <a:schemeClr val="accent1">
                  <a:lumMod val="50000"/>
                </a:schemeClr>
              </a:solidFill>
              <a:latin typeface="Bell MT" panose="02020503060305020303" pitchFamily="18" charset="0"/>
            </a:endParaRPr>
          </a:p>
        </p:txBody>
      </p:sp>
    </p:spTree>
    <p:extLst>
      <p:ext uri="{BB962C8B-B14F-4D97-AF65-F5344CB8AC3E}">
        <p14:creationId xmlns:p14="http://schemas.microsoft.com/office/powerpoint/2010/main" val="4129404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EF1282-7D24-8A4D-8A8E-4EA4B5B31120}"/>
              </a:ext>
            </a:extLst>
          </p:cNvPr>
          <p:cNvSpPr txBox="1"/>
          <p:nvPr/>
        </p:nvSpPr>
        <p:spPr>
          <a:xfrm>
            <a:off x="4883938" y="3198168"/>
            <a:ext cx="2424125" cy="461665"/>
          </a:xfrm>
          <a:prstGeom prst="rect">
            <a:avLst/>
          </a:prstGeom>
          <a:noFill/>
        </p:spPr>
        <p:txBody>
          <a:bodyPr wrap="none" rtlCol="0">
            <a:spAutoFit/>
          </a:bodyPr>
          <a:lstStyle/>
          <a:p>
            <a:r>
              <a:rPr kumimoji="1" lang="en-US" altLang="ko-KR" sz="2400" b="1" dirty="0">
                <a:solidFill>
                  <a:schemeClr val="bg1"/>
                </a:solidFill>
                <a:latin typeface="Bell MT" panose="02020503060305020303" pitchFamily="18" charset="0"/>
              </a:rPr>
              <a:t>THANK YOU </a:t>
            </a:r>
            <a:r>
              <a:rPr kumimoji="1" lang="en-US" altLang="ko-KR" sz="2400" b="1" dirty="0">
                <a:solidFill>
                  <a:schemeClr val="bg1"/>
                </a:solidFill>
                <a:latin typeface="Bell MT" panose="02020503060305020303" pitchFamily="18" charset="0"/>
                <a:sym typeface="Wingdings" pitchFamily="2" charset="2"/>
              </a:rPr>
              <a:t></a:t>
            </a:r>
            <a:endParaRPr kumimoji="1" lang="ko-KR" altLang="en-US" sz="24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314265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8267C4-D576-1240-99C5-8D016F50A651}"/>
              </a:ext>
            </a:extLst>
          </p:cNvPr>
          <p:cNvSpPr txBox="1"/>
          <p:nvPr/>
        </p:nvSpPr>
        <p:spPr>
          <a:xfrm>
            <a:off x="6096000" y="2157459"/>
            <a:ext cx="3320589" cy="400110"/>
          </a:xfrm>
          <a:prstGeom prst="rect">
            <a:avLst/>
          </a:prstGeom>
          <a:noFill/>
        </p:spPr>
        <p:txBody>
          <a:bodyPr wrap="none" rtlCol="0">
            <a:spAutoFit/>
          </a:bodyPr>
          <a:lstStyle/>
          <a:p>
            <a:r>
              <a:rPr kumimoji="1" lang="en-US" altLang="ko-KR" sz="2000" b="1" dirty="0">
                <a:solidFill>
                  <a:schemeClr val="bg1"/>
                </a:solidFill>
                <a:latin typeface="Bell MT" panose="02020503060305020303" pitchFamily="18" charset="0"/>
              </a:rPr>
              <a:t>Every morning this happens</a:t>
            </a:r>
            <a:endParaRPr kumimoji="1" lang="ko-KR" altLang="en-US" sz="2000" b="1"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72208C59-713E-884C-9FA6-1918AD11D7E7}"/>
              </a:ext>
            </a:extLst>
          </p:cNvPr>
          <p:cNvSpPr txBox="1"/>
          <p:nvPr/>
        </p:nvSpPr>
        <p:spPr>
          <a:xfrm>
            <a:off x="6096000" y="3058011"/>
            <a:ext cx="4475181" cy="2308324"/>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Every morning in Africa, a gazelle wakes up, it knows it must outrun the fastest lion or it will be killed. every morning in Africa a lion wakes up, it knows it must run faster than the slowest gazelle or it will starve to death. It doesn’t matter whether you are the lion or gazelle when the sun comes up, you’d better be running.</a:t>
            </a:r>
            <a:endParaRPr kumimoji="1" lang="ko-KR" altLang="en-US" dirty="0">
              <a:solidFill>
                <a:schemeClr val="bg1"/>
              </a:solidFill>
              <a:latin typeface="Bell MT" panose="02020503060305020303" pitchFamily="18" charset="0"/>
            </a:endParaRPr>
          </a:p>
        </p:txBody>
      </p:sp>
      <p:pic>
        <p:nvPicPr>
          <p:cNvPr id="4" name="그림 3">
            <a:extLst>
              <a:ext uri="{FF2B5EF4-FFF2-40B4-BE49-F238E27FC236}">
                <a16:creationId xmlns:a16="http://schemas.microsoft.com/office/drawing/2014/main" id="{65AB2CF7-9FC1-4C31-826C-AB8ED4817409}"/>
              </a:ext>
            </a:extLst>
          </p:cNvPr>
          <p:cNvPicPr>
            <a:picLocks noChangeAspect="1"/>
          </p:cNvPicPr>
          <p:nvPr/>
        </p:nvPicPr>
        <p:blipFill>
          <a:blip r:embed="rId2"/>
          <a:stretch>
            <a:fillRect/>
          </a:stretch>
        </p:blipFill>
        <p:spPr>
          <a:xfrm>
            <a:off x="0" y="0"/>
            <a:ext cx="4572000" cy="6858000"/>
          </a:xfrm>
          <a:prstGeom prst="rect">
            <a:avLst/>
          </a:prstGeom>
        </p:spPr>
      </p:pic>
    </p:spTree>
    <p:extLst>
      <p:ext uri="{BB962C8B-B14F-4D97-AF65-F5344CB8AC3E}">
        <p14:creationId xmlns:p14="http://schemas.microsoft.com/office/powerpoint/2010/main" val="130258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그룹 39">
            <a:extLst>
              <a:ext uri="{FF2B5EF4-FFF2-40B4-BE49-F238E27FC236}">
                <a16:creationId xmlns:a16="http://schemas.microsoft.com/office/drawing/2014/main" id="{2328A31A-7FAD-44D5-907F-FB91973EB4D9}"/>
              </a:ext>
            </a:extLst>
          </p:cNvPr>
          <p:cNvGrpSpPr/>
          <p:nvPr/>
        </p:nvGrpSpPr>
        <p:grpSpPr>
          <a:xfrm>
            <a:off x="2314903" y="2546131"/>
            <a:ext cx="1605455" cy="1605455"/>
            <a:chOff x="2314903" y="2546131"/>
            <a:chExt cx="1605455" cy="1605455"/>
          </a:xfrm>
        </p:grpSpPr>
        <p:sp>
          <p:nvSpPr>
            <p:cNvPr id="33" name="타원 32">
              <a:extLst>
                <a:ext uri="{FF2B5EF4-FFF2-40B4-BE49-F238E27FC236}">
                  <a16:creationId xmlns:a16="http://schemas.microsoft.com/office/drawing/2014/main" id="{526706E2-4300-408C-B8B3-8FB67929EAA8}"/>
                </a:ext>
              </a:extLst>
            </p:cNvPr>
            <p:cNvSpPr/>
            <p:nvPr/>
          </p:nvSpPr>
          <p:spPr>
            <a:xfrm>
              <a:off x="2314903" y="2546131"/>
              <a:ext cx="1605455" cy="1605455"/>
            </a:xfrm>
            <a:prstGeom prst="ellipse">
              <a:avLst/>
            </a:prstGeom>
            <a:solidFill>
              <a:schemeClr val="accent1">
                <a:lumMod val="20000"/>
                <a:lumOff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5" name="Google Shape;8666;p68">
              <a:extLst>
                <a:ext uri="{FF2B5EF4-FFF2-40B4-BE49-F238E27FC236}">
                  <a16:creationId xmlns:a16="http://schemas.microsoft.com/office/drawing/2014/main" id="{6E95B994-E24D-BC4A-BE69-10E7FF94C4D4}"/>
                </a:ext>
              </a:extLst>
            </p:cNvPr>
            <p:cNvGrpSpPr/>
            <p:nvPr/>
          </p:nvGrpSpPr>
          <p:grpSpPr>
            <a:xfrm>
              <a:off x="2780348" y="3001283"/>
              <a:ext cx="674565" cy="674565"/>
              <a:chOff x="3271200" y="1435075"/>
              <a:chExt cx="481825" cy="481825"/>
            </a:xfrm>
            <a:solidFill>
              <a:schemeClr val="accent1">
                <a:lumMod val="60000"/>
                <a:lumOff val="40000"/>
              </a:schemeClr>
            </a:solidFill>
          </p:grpSpPr>
          <p:sp>
            <p:nvSpPr>
              <p:cNvPr id="6" name="Google Shape;8667;p68">
                <a:extLst>
                  <a:ext uri="{FF2B5EF4-FFF2-40B4-BE49-F238E27FC236}">
                    <a16:creationId xmlns:a16="http://schemas.microsoft.com/office/drawing/2014/main" id="{92AB105E-673F-CA4A-BB48-FDCA2789576D}"/>
                  </a:ext>
                </a:extLst>
              </p:cNvPr>
              <p:cNvSpPr/>
              <p:nvPr/>
            </p:nvSpPr>
            <p:spPr>
              <a:xfrm>
                <a:off x="3271200" y="1435075"/>
                <a:ext cx="481825" cy="481825"/>
              </a:xfrm>
              <a:custGeom>
                <a:avLst/>
                <a:gdLst/>
                <a:ahLst/>
                <a:cxnLst/>
                <a:rect l="l" t="t" r="r" b="b"/>
                <a:pathLst>
                  <a:path w="19273" h="19273" extrusionOk="0">
                    <a:moveTo>
                      <a:pt x="9597" y="2259"/>
                    </a:moveTo>
                    <a:cubicBezTo>
                      <a:pt x="13635" y="2259"/>
                      <a:pt x="17014" y="5545"/>
                      <a:pt x="17014" y="9601"/>
                    </a:cubicBezTo>
                    <a:cubicBezTo>
                      <a:pt x="17014" y="13636"/>
                      <a:pt x="13654" y="17014"/>
                      <a:pt x="9597" y="17014"/>
                    </a:cubicBezTo>
                    <a:cubicBezTo>
                      <a:pt x="5562" y="17014"/>
                      <a:pt x="2259" y="13654"/>
                      <a:pt x="2259" y="9601"/>
                    </a:cubicBezTo>
                    <a:cubicBezTo>
                      <a:pt x="2259" y="5563"/>
                      <a:pt x="5541" y="2259"/>
                      <a:pt x="9597" y="2259"/>
                    </a:cubicBezTo>
                    <a:close/>
                    <a:moveTo>
                      <a:pt x="9597" y="1"/>
                    </a:moveTo>
                    <a:cubicBezTo>
                      <a:pt x="4304" y="1"/>
                      <a:pt x="0" y="4307"/>
                      <a:pt x="0" y="9601"/>
                    </a:cubicBezTo>
                    <a:cubicBezTo>
                      <a:pt x="0" y="14892"/>
                      <a:pt x="4304" y="19273"/>
                      <a:pt x="9597" y="19273"/>
                    </a:cubicBezTo>
                    <a:cubicBezTo>
                      <a:pt x="14891" y="19273"/>
                      <a:pt x="19272" y="14892"/>
                      <a:pt x="19272" y="9601"/>
                    </a:cubicBezTo>
                    <a:cubicBezTo>
                      <a:pt x="19272" y="4307"/>
                      <a:pt x="14891" y="1"/>
                      <a:pt x="95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 name="Google Shape;8668;p68">
                <a:extLst>
                  <a:ext uri="{FF2B5EF4-FFF2-40B4-BE49-F238E27FC236}">
                    <a16:creationId xmlns:a16="http://schemas.microsoft.com/office/drawing/2014/main" id="{BD303D61-4F52-D947-B021-1B8F28F7A4AB}"/>
                  </a:ext>
                </a:extLst>
              </p:cNvPr>
              <p:cNvSpPr/>
              <p:nvPr/>
            </p:nvSpPr>
            <p:spPr>
              <a:xfrm>
                <a:off x="3356575" y="1520525"/>
                <a:ext cx="311000" cy="311025"/>
              </a:xfrm>
              <a:custGeom>
                <a:avLst/>
                <a:gdLst/>
                <a:ahLst/>
                <a:cxnLst/>
                <a:rect l="l" t="t" r="r" b="b"/>
                <a:pathLst>
                  <a:path w="12440" h="12441" extrusionOk="0">
                    <a:moveTo>
                      <a:pt x="8516" y="3359"/>
                    </a:moveTo>
                    <a:cubicBezTo>
                      <a:pt x="8661" y="3359"/>
                      <a:pt x="8805" y="3414"/>
                      <a:pt x="8917" y="3524"/>
                    </a:cubicBezTo>
                    <a:cubicBezTo>
                      <a:pt x="9136" y="3744"/>
                      <a:pt x="9136" y="4102"/>
                      <a:pt x="8917" y="4322"/>
                    </a:cubicBezTo>
                    <a:lnTo>
                      <a:pt x="7056" y="6183"/>
                    </a:lnTo>
                    <a:lnTo>
                      <a:pt x="8917" y="8041"/>
                    </a:lnTo>
                    <a:cubicBezTo>
                      <a:pt x="9326" y="8453"/>
                      <a:pt x="8939" y="9009"/>
                      <a:pt x="8502" y="9009"/>
                    </a:cubicBezTo>
                    <a:cubicBezTo>
                      <a:pt x="8371" y="9009"/>
                      <a:pt x="8235" y="8959"/>
                      <a:pt x="8116" y="8839"/>
                    </a:cubicBezTo>
                    <a:lnTo>
                      <a:pt x="5857" y="6580"/>
                    </a:lnTo>
                    <a:cubicBezTo>
                      <a:pt x="5637" y="6360"/>
                      <a:pt x="5637" y="6002"/>
                      <a:pt x="5857" y="5782"/>
                    </a:cubicBezTo>
                    <a:lnTo>
                      <a:pt x="8116" y="3524"/>
                    </a:lnTo>
                    <a:cubicBezTo>
                      <a:pt x="8227" y="3414"/>
                      <a:pt x="8372" y="3359"/>
                      <a:pt x="8516" y="3359"/>
                    </a:cubicBezTo>
                    <a:close/>
                    <a:moveTo>
                      <a:pt x="5619" y="1"/>
                    </a:moveTo>
                    <a:cubicBezTo>
                      <a:pt x="4367" y="112"/>
                      <a:pt x="3177" y="606"/>
                      <a:pt x="2214" y="1413"/>
                    </a:cubicBezTo>
                    <a:lnTo>
                      <a:pt x="2590" y="1789"/>
                    </a:lnTo>
                    <a:cubicBezTo>
                      <a:pt x="3002" y="2199"/>
                      <a:pt x="2615" y="2757"/>
                      <a:pt x="2178" y="2757"/>
                    </a:cubicBezTo>
                    <a:cubicBezTo>
                      <a:pt x="2047" y="2757"/>
                      <a:pt x="1912" y="2707"/>
                      <a:pt x="1792" y="2587"/>
                    </a:cubicBezTo>
                    <a:lnTo>
                      <a:pt x="1416" y="2211"/>
                    </a:lnTo>
                    <a:cubicBezTo>
                      <a:pt x="609" y="3175"/>
                      <a:pt x="118" y="4364"/>
                      <a:pt x="3" y="5617"/>
                    </a:cubicBezTo>
                    <a:lnTo>
                      <a:pt x="536" y="5617"/>
                    </a:lnTo>
                    <a:cubicBezTo>
                      <a:pt x="1280" y="5617"/>
                      <a:pt x="1283" y="6746"/>
                      <a:pt x="536" y="6746"/>
                    </a:cubicBezTo>
                    <a:lnTo>
                      <a:pt x="0" y="6746"/>
                    </a:lnTo>
                    <a:cubicBezTo>
                      <a:pt x="118" y="8035"/>
                      <a:pt x="627" y="9287"/>
                      <a:pt x="1413" y="10227"/>
                    </a:cubicBezTo>
                    <a:lnTo>
                      <a:pt x="1789" y="9850"/>
                    </a:lnTo>
                    <a:cubicBezTo>
                      <a:pt x="1910" y="9730"/>
                      <a:pt x="2045" y="9679"/>
                      <a:pt x="2176" y="9679"/>
                    </a:cubicBezTo>
                    <a:cubicBezTo>
                      <a:pt x="2613" y="9679"/>
                      <a:pt x="2995" y="10244"/>
                      <a:pt x="2587" y="10651"/>
                    </a:cubicBezTo>
                    <a:lnTo>
                      <a:pt x="2211" y="11028"/>
                    </a:lnTo>
                    <a:cubicBezTo>
                      <a:pt x="3174" y="11832"/>
                      <a:pt x="4364" y="12326"/>
                      <a:pt x="5616" y="12440"/>
                    </a:cubicBezTo>
                    <a:lnTo>
                      <a:pt x="5616" y="11904"/>
                    </a:lnTo>
                    <a:cubicBezTo>
                      <a:pt x="5616" y="11530"/>
                      <a:pt x="5899" y="11343"/>
                      <a:pt x="6182" y="11343"/>
                    </a:cubicBezTo>
                    <a:cubicBezTo>
                      <a:pt x="6464" y="11343"/>
                      <a:pt x="6745" y="11530"/>
                      <a:pt x="6745" y="11904"/>
                    </a:cubicBezTo>
                    <a:lnTo>
                      <a:pt x="6745" y="12440"/>
                    </a:lnTo>
                    <a:cubicBezTo>
                      <a:pt x="8034" y="12323"/>
                      <a:pt x="9287" y="11811"/>
                      <a:pt x="10226" y="11028"/>
                    </a:cubicBezTo>
                    <a:lnTo>
                      <a:pt x="9850" y="10651"/>
                    </a:lnTo>
                    <a:cubicBezTo>
                      <a:pt x="9445" y="10246"/>
                      <a:pt x="9822" y="9678"/>
                      <a:pt x="10259" y="9678"/>
                    </a:cubicBezTo>
                    <a:cubicBezTo>
                      <a:pt x="10390" y="9678"/>
                      <a:pt x="10526" y="9729"/>
                      <a:pt x="10648" y="9850"/>
                    </a:cubicBezTo>
                    <a:lnTo>
                      <a:pt x="11024" y="10227"/>
                    </a:lnTo>
                    <a:cubicBezTo>
                      <a:pt x="11810" y="9287"/>
                      <a:pt x="12319" y="8035"/>
                      <a:pt x="12437" y="6746"/>
                    </a:cubicBezTo>
                    <a:lnTo>
                      <a:pt x="11904" y="6746"/>
                    </a:lnTo>
                    <a:cubicBezTo>
                      <a:pt x="11160" y="6746"/>
                      <a:pt x="11157" y="5617"/>
                      <a:pt x="11904" y="5617"/>
                    </a:cubicBezTo>
                    <a:lnTo>
                      <a:pt x="12440" y="5617"/>
                    </a:lnTo>
                    <a:cubicBezTo>
                      <a:pt x="12325" y="4364"/>
                      <a:pt x="11834" y="3175"/>
                      <a:pt x="11027" y="2211"/>
                    </a:cubicBezTo>
                    <a:lnTo>
                      <a:pt x="10651" y="2587"/>
                    </a:lnTo>
                    <a:cubicBezTo>
                      <a:pt x="10529" y="2709"/>
                      <a:pt x="10392" y="2760"/>
                      <a:pt x="10261" y="2760"/>
                    </a:cubicBezTo>
                    <a:cubicBezTo>
                      <a:pt x="9823" y="2760"/>
                      <a:pt x="9443" y="2197"/>
                      <a:pt x="9853" y="1789"/>
                    </a:cubicBezTo>
                    <a:lnTo>
                      <a:pt x="10232" y="1413"/>
                    </a:lnTo>
                    <a:cubicBezTo>
                      <a:pt x="9290" y="627"/>
                      <a:pt x="8037" y="115"/>
                      <a:pt x="6748" y="1"/>
                    </a:cubicBezTo>
                    <a:lnTo>
                      <a:pt x="6748" y="537"/>
                    </a:lnTo>
                    <a:cubicBezTo>
                      <a:pt x="6748" y="909"/>
                      <a:pt x="6466" y="1096"/>
                      <a:pt x="6183" y="1096"/>
                    </a:cubicBezTo>
                    <a:cubicBezTo>
                      <a:pt x="5901" y="1096"/>
                      <a:pt x="5619" y="910"/>
                      <a:pt x="5619" y="537"/>
                    </a:cubicBezTo>
                    <a:lnTo>
                      <a:pt x="5619"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grpSp>
        <p:nvGrpSpPr>
          <p:cNvPr id="3" name="그룹 2">
            <a:extLst>
              <a:ext uri="{FF2B5EF4-FFF2-40B4-BE49-F238E27FC236}">
                <a16:creationId xmlns:a16="http://schemas.microsoft.com/office/drawing/2014/main" id="{B95E2B48-1E9A-4077-A4BA-4292C206D957}"/>
              </a:ext>
            </a:extLst>
          </p:cNvPr>
          <p:cNvGrpSpPr/>
          <p:nvPr/>
        </p:nvGrpSpPr>
        <p:grpSpPr>
          <a:xfrm>
            <a:off x="3402724" y="3192517"/>
            <a:ext cx="1605455" cy="1605455"/>
            <a:chOff x="3402724" y="3192517"/>
            <a:chExt cx="1605455" cy="1605455"/>
          </a:xfrm>
        </p:grpSpPr>
        <p:sp>
          <p:nvSpPr>
            <p:cNvPr id="34" name="타원 33">
              <a:extLst>
                <a:ext uri="{FF2B5EF4-FFF2-40B4-BE49-F238E27FC236}">
                  <a16:creationId xmlns:a16="http://schemas.microsoft.com/office/drawing/2014/main" id="{550084B5-8B0A-455D-9123-93942178F952}"/>
                </a:ext>
              </a:extLst>
            </p:cNvPr>
            <p:cNvSpPr/>
            <p:nvPr/>
          </p:nvSpPr>
          <p:spPr>
            <a:xfrm>
              <a:off x="3402724" y="3192517"/>
              <a:ext cx="1605455" cy="1605455"/>
            </a:xfrm>
            <a:prstGeom prst="ellipse">
              <a:avLst/>
            </a:prstGeom>
            <a:solidFill>
              <a:schemeClr val="accent1">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8" name="Google Shape;8728;p68">
              <a:extLst>
                <a:ext uri="{FF2B5EF4-FFF2-40B4-BE49-F238E27FC236}">
                  <a16:creationId xmlns:a16="http://schemas.microsoft.com/office/drawing/2014/main" id="{1B042C6A-E74F-3F44-AD76-BC178BEDC1B4}"/>
                </a:ext>
              </a:extLst>
            </p:cNvPr>
            <p:cNvSpPr/>
            <p:nvPr/>
          </p:nvSpPr>
          <p:spPr>
            <a:xfrm>
              <a:off x="3873716" y="3681255"/>
              <a:ext cx="663470" cy="627978"/>
            </a:xfrm>
            <a:custGeom>
              <a:avLst/>
              <a:gdLst/>
              <a:ahLst/>
              <a:cxnLst/>
              <a:rect l="l" t="t" r="r" b="b"/>
              <a:pathLst>
                <a:path w="18956" h="17942" extrusionOk="0">
                  <a:moveTo>
                    <a:pt x="6270" y="9375"/>
                  </a:moveTo>
                  <a:lnTo>
                    <a:pt x="6267" y="16812"/>
                  </a:lnTo>
                  <a:lnTo>
                    <a:pt x="1130" y="16812"/>
                  </a:lnTo>
                  <a:lnTo>
                    <a:pt x="1130" y="13545"/>
                  </a:lnTo>
                  <a:lnTo>
                    <a:pt x="6270" y="9375"/>
                  </a:lnTo>
                  <a:close/>
                  <a:moveTo>
                    <a:pt x="7399" y="9116"/>
                  </a:moveTo>
                  <a:lnTo>
                    <a:pt x="12103" y="11534"/>
                  </a:lnTo>
                  <a:lnTo>
                    <a:pt x="12100" y="16812"/>
                  </a:lnTo>
                  <a:lnTo>
                    <a:pt x="7399" y="16812"/>
                  </a:lnTo>
                  <a:lnTo>
                    <a:pt x="7399" y="9116"/>
                  </a:lnTo>
                  <a:close/>
                  <a:moveTo>
                    <a:pt x="564" y="1"/>
                  </a:moveTo>
                  <a:cubicBezTo>
                    <a:pt x="251" y="1"/>
                    <a:pt x="1" y="254"/>
                    <a:pt x="1" y="564"/>
                  </a:cubicBezTo>
                  <a:lnTo>
                    <a:pt x="1" y="13274"/>
                  </a:lnTo>
                  <a:lnTo>
                    <a:pt x="1" y="17376"/>
                  </a:lnTo>
                  <a:cubicBezTo>
                    <a:pt x="1" y="17689"/>
                    <a:pt x="251" y="17942"/>
                    <a:pt x="564" y="17942"/>
                  </a:cubicBezTo>
                  <a:lnTo>
                    <a:pt x="18324" y="17942"/>
                  </a:lnTo>
                  <a:cubicBezTo>
                    <a:pt x="18637" y="17942"/>
                    <a:pt x="18890" y="17689"/>
                    <a:pt x="18890" y="17376"/>
                  </a:cubicBezTo>
                  <a:cubicBezTo>
                    <a:pt x="18890" y="17062"/>
                    <a:pt x="18637" y="16812"/>
                    <a:pt x="18324" y="16812"/>
                  </a:cubicBezTo>
                  <a:lnTo>
                    <a:pt x="13232" y="16812"/>
                  </a:lnTo>
                  <a:lnTo>
                    <a:pt x="13232" y="11425"/>
                  </a:lnTo>
                  <a:lnTo>
                    <a:pt x="16210" y="8444"/>
                  </a:lnTo>
                  <a:lnTo>
                    <a:pt x="17400" y="9634"/>
                  </a:lnTo>
                  <a:cubicBezTo>
                    <a:pt x="17514" y="9748"/>
                    <a:pt x="17656" y="9799"/>
                    <a:pt x="17796" y="9799"/>
                  </a:cubicBezTo>
                  <a:cubicBezTo>
                    <a:pt x="18059" y="9799"/>
                    <a:pt x="18314" y="9616"/>
                    <a:pt x="18357" y="9317"/>
                  </a:cubicBezTo>
                  <a:lnTo>
                    <a:pt x="18905" y="5592"/>
                  </a:lnTo>
                  <a:cubicBezTo>
                    <a:pt x="18955" y="5247"/>
                    <a:pt x="18683" y="4948"/>
                    <a:pt x="18347" y="4948"/>
                  </a:cubicBezTo>
                  <a:cubicBezTo>
                    <a:pt x="18320" y="4948"/>
                    <a:pt x="18292" y="4950"/>
                    <a:pt x="18264" y="4954"/>
                  </a:cubicBezTo>
                  <a:lnTo>
                    <a:pt x="14539" y="5502"/>
                  </a:lnTo>
                  <a:cubicBezTo>
                    <a:pt x="14078" y="5568"/>
                    <a:pt x="13895" y="6132"/>
                    <a:pt x="14223" y="6460"/>
                  </a:cubicBezTo>
                  <a:lnTo>
                    <a:pt x="15412" y="7649"/>
                  </a:lnTo>
                  <a:lnTo>
                    <a:pt x="12558" y="10501"/>
                  </a:lnTo>
                  <a:lnTo>
                    <a:pt x="7092" y="7688"/>
                  </a:lnTo>
                  <a:lnTo>
                    <a:pt x="7059" y="7673"/>
                  </a:lnTo>
                  <a:lnTo>
                    <a:pt x="7044" y="7667"/>
                  </a:lnTo>
                  <a:cubicBezTo>
                    <a:pt x="7032" y="7661"/>
                    <a:pt x="7020" y="7658"/>
                    <a:pt x="7008" y="7655"/>
                  </a:cubicBezTo>
                  <a:cubicBezTo>
                    <a:pt x="7002" y="7652"/>
                    <a:pt x="6996" y="7649"/>
                    <a:pt x="6990" y="7649"/>
                  </a:cubicBezTo>
                  <a:lnTo>
                    <a:pt x="6957" y="7640"/>
                  </a:lnTo>
                  <a:lnTo>
                    <a:pt x="6942" y="7637"/>
                  </a:lnTo>
                  <a:cubicBezTo>
                    <a:pt x="6926" y="7634"/>
                    <a:pt x="6908" y="7631"/>
                    <a:pt x="6893" y="7628"/>
                  </a:cubicBezTo>
                  <a:lnTo>
                    <a:pt x="6770" y="7628"/>
                  </a:lnTo>
                  <a:cubicBezTo>
                    <a:pt x="6758" y="7631"/>
                    <a:pt x="6743" y="7634"/>
                    <a:pt x="6728" y="7637"/>
                  </a:cubicBezTo>
                  <a:lnTo>
                    <a:pt x="6710" y="7640"/>
                  </a:lnTo>
                  <a:lnTo>
                    <a:pt x="6680" y="7649"/>
                  </a:lnTo>
                  <a:lnTo>
                    <a:pt x="6658" y="7652"/>
                  </a:lnTo>
                  <a:cubicBezTo>
                    <a:pt x="6646" y="7658"/>
                    <a:pt x="6631" y="7664"/>
                    <a:pt x="6616" y="7670"/>
                  </a:cubicBezTo>
                  <a:cubicBezTo>
                    <a:pt x="6610" y="7670"/>
                    <a:pt x="6607" y="7673"/>
                    <a:pt x="6601" y="7676"/>
                  </a:cubicBezTo>
                  <a:cubicBezTo>
                    <a:pt x="6595" y="7679"/>
                    <a:pt x="6583" y="7685"/>
                    <a:pt x="6574" y="7688"/>
                  </a:cubicBezTo>
                  <a:lnTo>
                    <a:pt x="6556" y="7700"/>
                  </a:lnTo>
                  <a:cubicBezTo>
                    <a:pt x="6547" y="7703"/>
                    <a:pt x="6538" y="7709"/>
                    <a:pt x="6529" y="7715"/>
                  </a:cubicBezTo>
                  <a:lnTo>
                    <a:pt x="6514" y="7724"/>
                  </a:lnTo>
                  <a:cubicBezTo>
                    <a:pt x="6502" y="7733"/>
                    <a:pt x="6490" y="7743"/>
                    <a:pt x="6475" y="7752"/>
                  </a:cubicBezTo>
                  <a:lnTo>
                    <a:pt x="6475" y="7755"/>
                  </a:lnTo>
                  <a:lnTo>
                    <a:pt x="1130" y="12091"/>
                  </a:lnTo>
                  <a:lnTo>
                    <a:pt x="1130" y="564"/>
                  </a:lnTo>
                  <a:cubicBezTo>
                    <a:pt x="1130" y="254"/>
                    <a:pt x="877" y="1"/>
                    <a:pt x="564" y="1"/>
                  </a:cubicBezTo>
                  <a:close/>
                </a:path>
              </a:pathLst>
            </a:custGeom>
            <a:solidFill>
              <a:schemeClr val="accent1">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4" name="그룹 3">
            <a:extLst>
              <a:ext uri="{FF2B5EF4-FFF2-40B4-BE49-F238E27FC236}">
                <a16:creationId xmlns:a16="http://schemas.microsoft.com/office/drawing/2014/main" id="{CF2CC29B-F678-450A-9473-0810CF5CAC15}"/>
              </a:ext>
            </a:extLst>
          </p:cNvPr>
          <p:cNvGrpSpPr/>
          <p:nvPr/>
        </p:nvGrpSpPr>
        <p:grpSpPr>
          <a:xfrm>
            <a:off x="4440620" y="1794640"/>
            <a:ext cx="2128345" cy="2128345"/>
            <a:chOff x="4440620" y="1794640"/>
            <a:chExt cx="2128345" cy="2128345"/>
          </a:xfrm>
        </p:grpSpPr>
        <p:sp>
          <p:nvSpPr>
            <p:cNvPr id="35" name="타원 34">
              <a:extLst>
                <a:ext uri="{FF2B5EF4-FFF2-40B4-BE49-F238E27FC236}">
                  <a16:creationId xmlns:a16="http://schemas.microsoft.com/office/drawing/2014/main" id="{E05D4B23-15BF-49B4-B96D-5627EB0CA4A1}"/>
                </a:ext>
              </a:extLst>
            </p:cNvPr>
            <p:cNvSpPr/>
            <p:nvPr/>
          </p:nvSpPr>
          <p:spPr>
            <a:xfrm>
              <a:off x="4440620" y="1794640"/>
              <a:ext cx="2128345" cy="2128345"/>
            </a:xfrm>
            <a:prstGeom prst="ellipse">
              <a:avLst/>
            </a:prstGeom>
            <a:solidFill>
              <a:schemeClr val="accent1">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9" name="Google Shape;8732;p68">
              <a:extLst>
                <a:ext uri="{FF2B5EF4-FFF2-40B4-BE49-F238E27FC236}">
                  <a16:creationId xmlns:a16="http://schemas.microsoft.com/office/drawing/2014/main" id="{8BA2A673-FCCF-C74C-8A76-81D5828B2705}"/>
                </a:ext>
              </a:extLst>
            </p:cNvPr>
            <p:cNvGrpSpPr/>
            <p:nvPr/>
          </p:nvGrpSpPr>
          <p:grpSpPr>
            <a:xfrm>
              <a:off x="5167562" y="2521512"/>
              <a:ext cx="674460" cy="674600"/>
              <a:chOff x="5049725" y="2027900"/>
              <a:chExt cx="481750" cy="481850"/>
            </a:xfrm>
            <a:solidFill>
              <a:schemeClr val="accent1">
                <a:lumMod val="20000"/>
                <a:lumOff val="80000"/>
              </a:schemeClr>
            </a:solidFill>
          </p:grpSpPr>
          <p:sp>
            <p:nvSpPr>
              <p:cNvPr id="10" name="Google Shape;8733;p68">
                <a:extLst>
                  <a:ext uri="{FF2B5EF4-FFF2-40B4-BE49-F238E27FC236}">
                    <a16:creationId xmlns:a16="http://schemas.microsoft.com/office/drawing/2014/main" id="{3E9AA9E2-2CB3-7941-AE70-FDF8F907921C}"/>
                  </a:ext>
                </a:extLst>
              </p:cNvPr>
              <p:cNvSpPr/>
              <p:nvPr/>
            </p:nvSpPr>
            <p:spPr>
              <a:xfrm>
                <a:off x="5191775" y="2394925"/>
                <a:ext cx="197625" cy="114825"/>
              </a:xfrm>
              <a:custGeom>
                <a:avLst/>
                <a:gdLst/>
                <a:ahLst/>
                <a:cxnLst/>
                <a:rect l="l" t="t" r="r" b="b"/>
                <a:pathLst>
                  <a:path w="7905" h="4593" extrusionOk="0">
                    <a:moveTo>
                      <a:pt x="0" y="0"/>
                    </a:moveTo>
                    <a:lnTo>
                      <a:pt x="0" y="566"/>
                    </a:lnTo>
                    <a:cubicBezTo>
                      <a:pt x="3" y="1298"/>
                      <a:pt x="479" y="1949"/>
                      <a:pt x="1178" y="2171"/>
                    </a:cubicBezTo>
                    <a:cubicBezTo>
                      <a:pt x="1407" y="3502"/>
                      <a:pt x="2560" y="4593"/>
                      <a:pt x="3954" y="4593"/>
                    </a:cubicBezTo>
                    <a:cubicBezTo>
                      <a:pt x="5345" y="4593"/>
                      <a:pt x="6499" y="3502"/>
                      <a:pt x="6728" y="2171"/>
                    </a:cubicBezTo>
                    <a:cubicBezTo>
                      <a:pt x="7426" y="1949"/>
                      <a:pt x="7902" y="1298"/>
                      <a:pt x="7905" y="566"/>
                    </a:cubicBezTo>
                    <a:lnTo>
                      <a:pt x="790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1" name="Google Shape;8734;p68">
                <a:extLst>
                  <a:ext uri="{FF2B5EF4-FFF2-40B4-BE49-F238E27FC236}">
                    <a16:creationId xmlns:a16="http://schemas.microsoft.com/office/drawing/2014/main" id="{39DAD1F0-3D39-D84E-907A-D58388B2FE09}"/>
                  </a:ext>
                </a:extLst>
              </p:cNvPr>
              <p:cNvSpPr/>
              <p:nvPr/>
            </p:nvSpPr>
            <p:spPr>
              <a:xfrm>
                <a:off x="5113625" y="2027900"/>
                <a:ext cx="347300" cy="338825"/>
              </a:xfrm>
              <a:custGeom>
                <a:avLst/>
                <a:gdLst/>
                <a:ahLst/>
                <a:cxnLst/>
                <a:rect l="l" t="t" r="r" b="b"/>
                <a:pathLst>
                  <a:path w="13892" h="13553" extrusionOk="0">
                    <a:moveTo>
                      <a:pt x="7080" y="2260"/>
                    </a:moveTo>
                    <a:cubicBezTo>
                      <a:pt x="9574" y="2263"/>
                      <a:pt x="11594" y="4284"/>
                      <a:pt x="11597" y="6777"/>
                    </a:cubicBezTo>
                    <a:cubicBezTo>
                      <a:pt x="11597" y="7090"/>
                      <a:pt x="11344" y="7340"/>
                      <a:pt x="11031" y="7340"/>
                    </a:cubicBezTo>
                    <a:cubicBezTo>
                      <a:pt x="10718" y="7340"/>
                      <a:pt x="10468" y="7090"/>
                      <a:pt x="10468" y="6777"/>
                    </a:cubicBezTo>
                    <a:cubicBezTo>
                      <a:pt x="10465" y="4907"/>
                      <a:pt x="8950" y="3392"/>
                      <a:pt x="7080" y="3389"/>
                    </a:cubicBezTo>
                    <a:cubicBezTo>
                      <a:pt x="6767" y="3389"/>
                      <a:pt x="6514" y="3136"/>
                      <a:pt x="6514" y="2826"/>
                    </a:cubicBezTo>
                    <a:cubicBezTo>
                      <a:pt x="6514" y="2513"/>
                      <a:pt x="6767" y="2260"/>
                      <a:pt x="7080" y="2260"/>
                    </a:cubicBezTo>
                    <a:close/>
                    <a:moveTo>
                      <a:pt x="7070" y="1"/>
                    </a:moveTo>
                    <a:cubicBezTo>
                      <a:pt x="6595" y="1"/>
                      <a:pt x="6111" y="50"/>
                      <a:pt x="5623" y="152"/>
                    </a:cubicBezTo>
                    <a:cubicBezTo>
                      <a:pt x="3075" y="685"/>
                      <a:pt x="1001" y="2754"/>
                      <a:pt x="459" y="5301"/>
                    </a:cubicBezTo>
                    <a:cubicBezTo>
                      <a:pt x="1" y="7469"/>
                      <a:pt x="567" y="9644"/>
                      <a:pt x="2015" y="11270"/>
                    </a:cubicBezTo>
                    <a:cubicBezTo>
                      <a:pt x="2584" y="11908"/>
                      <a:pt x="2952" y="12703"/>
                      <a:pt x="3072" y="13552"/>
                    </a:cubicBezTo>
                    <a:lnTo>
                      <a:pt x="11088" y="13552"/>
                    </a:lnTo>
                    <a:cubicBezTo>
                      <a:pt x="11221" y="12691"/>
                      <a:pt x="11597" y="11887"/>
                      <a:pt x="12175" y="11233"/>
                    </a:cubicBezTo>
                    <a:cubicBezTo>
                      <a:pt x="13259" y="10002"/>
                      <a:pt x="13892" y="8418"/>
                      <a:pt x="13892" y="6777"/>
                    </a:cubicBezTo>
                    <a:cubicBezTo>
                      <a:pt x="13892" y="2969"/>
                      <a:pt x="10766" y="1"/>
                      <a:pt x="707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2" name="Google Shape;8735;p68">
                <a:extLst>
                  <a:ext uri="{FF2B5EF4-FFF2-40B4-BE49-F238E27FC236}">
                    <a16:creationId xmlns:a16="http://schemas.microsoft.com/office/drawing/2014/main" id="{876AD1DF-ED1F-6A42-94B1-362A4FFCCBD3}"/>
                  </a:ext>
                </a:extLst>
              </p:cNvPr>
              <p:cNvSpPr/>
              <p:nvPr/>
            </p:nvSpPr>
            <p:spPr>
              <a:xfrm>
                <a:off x="5049725" y="2197300"/>
                <a:ext cx="56400" cy="28275"/>
              </a:xfrm>
              <a:custGeom>
                <a:avLst/>
                <a:gdLst/>
                <a:ahLst/>
                <a:cxnLst/>
                <a:rect l="l" t="t" r="r" b="b"/>
                <a:pathLst>
                  <a:path w="2256" h="1131" extrusionOk="0">
                    <a:moveTo>
                      <a:pt x="563" y="1"/>
                    </a:moveTo>
                    <a:cubicBezTo>
                      <a:pt x="250" y="1"/>
                      <a:pt x="0" y="254"/>
                      <a:pt x="0" y="567"/>
                    </a:cubicBezTo>
                    <a:cubicBezTo>
                      <a:pt x="0" y="877"/>
                      <a:pt x="250" y="1130"/>
                      <a:pt x="563"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3" name="Google Shape;8736;p68">
                <a:extLst>
                  <a:ext uri="{FF2B5EF4-FFF2-40B4-BE49-F238E27FC236}">
                    <a16:creationId xmlns:a16="http://schemas.microsoft.com/office/drawing/2014/main" id="{5E254496-12C6-AE44-BB5C-00B3EE00073C}"/>
                  </a:ext>
                </a:extLst>
              </p:cNvPr>
              <p:cNvSpPr/>
              <p:nvPr/>
            </p:nvSpPr>
            <p:spPr>
              <a:xfrm>
                <a:off x="5052575" y="2102800"/>
                <a:ext cx="50850" cy="48075"/>
              </a:xfrm>
              <a:custGeom>
                <a:avLst/>
                <a:gdLst/>
                <a:ahLst/>
                <a:cxnLst/>
                <a:rect l="l" t="t" r="r" b="b"/>
                <a:pathLst>
                  <a:path w="2034" h="1923" extrusionOk="0">
                    <a:moveTo>
                      <a:pt x="623" y="0"/>
                    </a:moveTo>
                    <a:cubicBezTo>
                      <a:pt x="478" y="0"/>
                      <a:pt x="333" y="56"/>
                      <a:pt x="224" y="167"/>
                    </a:cubicBezTo>
                    <a:cubicBezTo>
                      <a:pt x="4" y="384"/>
                      <a:pt x="1" y="736"/>
                      <a:pt x="214" y="959"/>
                    </a:cubicBezTo>
                    <a:lnTo>
                      <a:pt x="1015" y="1757"/>
                    </a:lnTo>
                    <a:cubicBezTo>
                      <a:pt x="1125" y="1867"/>
                      <a:pt x="1269" y="1922"/>
                      <a:pt x="1413" y="1922"/>
                    </a:cubicBezTo>
                    <a:cubicBezTo>
                      <a:pt x="1558" y="1922"/>
                      <a:pt x="1702" y="1867"/>
                      <a:pt x="1813" y="1757"/>
                    </a:cubicBezTo>
                    <a:cubicBezTo>
                      <a:pt x="2033" y="1534"/>
                      <a:pt x="2033" y="1179"/>
                      <a:pt x="1813" y="959"/>
                    </a:cubicBezTo>
                    <a:lnTo>
                      <a:pt x="1015" y="158"/>
                    </a:lnTo>
                    <a:cubicBezTo>
                      <a:pt x="906" y="53"/>
                      <a:pt x="764" y="0"/>
                      <a:pt x="62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 name="Google Shape;8737;p68">
                <a:extLst>
                  <a:ext uri="{FF2B5EF4-FFF2-40B4-BE49-F238E27FC236}">
                    <a16:creationId xmlns:a16="http://schemas.microsoft.com/office/drawing/2014/main" id="{150123A2-B953-4443-B287-D464A66A8765}"/>
                  </a:ext>
                </a:extLst>
              </p:cNvPr>
              <p:cNvSpPr/>
              <p:nvPr/>
            </p:nvSpPr>
            <p:spPr>
              <a:xfrm>
                <a:off x="5052575" y="2272175"/>
                <a:ext cx="50700" cy="47900"/>
              </a:xfrm>
              <a:custGeom>
                <a:avLst/>
                <a:gdLst/>
                <a:ahLst/>
                <a:cxnLst/>
                <a:rect l="l" t="t" r="r" b="b"/>
                <a:pathLst>
                  <a:path w="2028" h="1916" extrusionOk="0">
                    <a:moveTo>
                      <a:pt x="1405" y="0"/>
                    </a:moveTo>
                    <a:cubicBezTo>
                      <a:pt x="1264" y="0"/>
                      <a:pt x="1124" y="53"/>
                      <a:pt x="1015" y="159"/>
                    </a:cubicBezTo>
                    <a:lnTo>
                      <a:pt x="214" y="960"/>
                    </a:lnTo>
                    <a:cubicBezTo>
                      <a:pt x="1" y="1179"/>
                      <a:pt x="4" y="1532"/>
                      <a:pt x="224" y="1749"/>
                    </a:cubicBezTo>
                    <a:cubicBezTo>
                      <a:pt x="333" y="1860"/>
                      <a:pt x="478" y="1916"/>
                      <a:pt x="623" y="1916"/>
                    </a:cubicBezTo>
                    <a:cubicBezTo>
                      <a:pt x="764" y="1916"/>
                      <a:pt x="906" y="1863"/>
                      <a:pt x="1015" y="1758"/>
                    </a:cubicBezTo>
                    <a:lnTo>
                      <a:pt x="1813" y="960"/>
                    </a:lnTo>
                    <a:cubicBezTo>
                      <a:pt x="2027" y="737"/>
                      <a:pt x="2024" y="384"/>
                      <a:pt x="1804" y="168"/>
                    </a:cubicBezTo>
                    <a:cubicBezTo>
                      <a:pt x="1695" y="56"/>
                      <a:pt x="1550"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5" name="Google Shape;8738;p68">
                <a:extLst>
                  <a:ext uri="{FF2B5EF4-FFF2-40B4-BE49-F238E27FC236}">
                    <a16:creationId xmlns:a16="http://schemas.microsoft.com/office/drawing/2014/main" id="{CD58622C-FE61-C844-8669-3A09193C6917}"/>
                  </a:ext>
                </a:extLst>
              </p:cNvPr>
              <p:cNvSpPr/>
              <p:nvPr/>
            </p:nvSpPr>
            <p:spPr>
              <a:xfrm>
                <a:off x="5475050" y="2197300"/>
                <a:ext cx="56425" cy="28275"/>
              </a:xfrm>
              <a:custGeom>
                <a:avLst/>
                <a:gdLst/>
                <a:ahLst/>
                <a:cxnLst/>
                <a:rect l="l" t="t" r="r" b="b"/>
                <a:pathLst>
                  <a:path w="2257" h="1131" extrusionOk="0">
                    <a:moveTo>
                      <a:pt x="564" y="1"/>
                    </a:moveTo>
                    <a:cubicBezTo>
                      <a:pt x="251" y="1"/>
                      <a:pt x="1" y="254"/>
                      <a:pt x="1" y="567"/>
                    </a:cubicBezTo>
                    <a:cubicBezTo>
                      <a:pt x="1" y="877"/>
                      <a:pt x="251" y="1130"/>
                      <a:pt x="564"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 name="Google Shape;8739;p68">
                <a:extLst>
                  <a:ext uri="{FF2B5EF4-FFF2-40B4-BE49-F238E27FC236}">
                    <a16:creationId xmlns:a16="http://schemas.microsoft.com/office/drawing/2014/main" id="{F5BBB256-0B5E-6144-AEE9-9153517F2888}"/>
                  </a:ext>
                </a:extLst>
              </p:cNvPr>
              <p:cNvSpPr/>
              <p:nvPr/>
            </p:nvSpPr>
            <p:spPr>
              <a:xfrm>
                <a:off x="5477925" y="2102800"/>
                <a:ext cx="50675" cy="47900"/>
              </a:xfrm>
              <a:custGeom>
                <a:avLst/>
                <a:gdLst/>
                <a:ahLst/>
                <a:cxnLst/>
                <a:rect l="l" t="t" r="r" b="b"/>
                <a:pathLst>
                  <a:path w="2027" h="1916" extrusionOk="0">
                    <a:moveTo>
                      <a:pt x="1405" y="0"/>
                    </a:moveTo>
                    <a:cubicBezTo>
                      <a:pt x="1264" y="0"/>
                      <a:pt x="1123" y="53"/>
                      <a:pt x="1015" y="158"/>
                    </a:cubicBezTo>
                    <a:lnTo>
                      <a:pt x="214" y="959"/>
                    </a:lnTo>
                    <a:cubicBezTo>
                      <a:pt x="0" y="1179"/>
                      <a:pt x="3" y="1531"/>
                      <a:pt x="223" y="1748"/>
                    </a:cubicBezTo>
                    <a:cubicBezTo>
                      <a:pt x="333" y="1860"/>
                      <a:pt x="478" y="1915"/>
                      <a:pt x="623" y="1915"/>
                    </a:cubicBezTo>
                    <a:cubicBezTo>
                      <a:pt x="764" y="1915"/>
                      <a:pt x="905" y="1863"/>
                      <a:pt x="1015" y="1757"/>
                    </a:cubicBezTo>
                    <a:lnTo>
                      <a:pt x="1813" y="959"/>
                    </a:lnTo>
                    <a:cubicBezTo>
                      <a:pt x="2027" y="736"/>
                      <a:pt x="2024" y="384"/>
                      <a:pt x="1804" y="167"/>
                    </a:cubicBezTo>
                    <a:cubicBezTo>
                      <a:pt x="1694" y="56"/>
                      <a:pt x="1549"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 name="Google Shape;8740;p68">
                <a:extLst>
                  <a:ext uri="{FF2B5EF4-FFF2-40B4-BE49-F238E27FC236}">
                    <a16:creationId xmlns:a16="http://schemas.microsoft.com/office/drawing/2014/main" id="{421CD2A6-36EF-DF40-AE78-A54DCC83C88C}"/>
                  </a:ext>
                </a:extLst>
              </p:cNvPr>
              <p:cNvSpPr/>
              <p:nvPr/>
            </p:nvSpPr>
            <p:spPr>
              <a:xfrm>
                <a:off x="5477775" y="2272000"/>
                <a:ext cx="50825" cy="48075"/>
              </a:xfrm>
              <a:custGeom>
                <a:avLst/>
                <a:gdLst/>
                <a:ahLst/>
                <a:cxnLst/>
                <a:rect l="l" t="t" r="r" b="b"/>
                <a:pathLst>
                  <a:path w="2033" h="1923" extrusionOk="0">
                    <a:moveTo>
                      <a:pt x="621" y="1"/>
                    </a:moveTo>
                    <a:cubicBezTo>
                      <a:pt x="476" y="1"/>
                      <a:pt x="331" y="56"/>
                      <a:pt x="220" y="166"/>
                    </a:cubicBezTo>
                    <a:cubicBezTo>
                      <a:pt x="0" y="388"/>
                      <a:pt x="0" y="744"/>
                      <a:pt x="220" y="967"/>
                    </a:cubicBezTo>
                    <a:lnTo>
                      <a:pt x="1021" y="1765"/>
                    </a:lnTo>
                    <a:cubicBezTo>
                      <a:pt x="1129" y="1870"/>
                      <a:pt x="1270" y="1923"/>
                      <a:pt x="1411" y="1923"/>
                    </a:cubicBezTo>
                    <a:cubicBezTo>
                      <a:pt x="1555" y="1923"/>
                      <a:pt x="1700" y="1867"/>
                      <a:pt x="1810" y="1756"/>
                    </a:cubicBezTo>
                    <a:cubicBezTo>
                      <a:pt x="2030" y="1539"/>
                      <a:pt x="2033" y="1186"/>
                      <a:pt x="1819" y="967"/>
                    </a:cubicBezTo>
                    <a:lnTo>
                      <a:pt x="1021" y="166"/>
                    </a:lnTo>
                    <a:cubicBezTo>
                      <a:pt x="910" y="56"/>
                      <a:pt x="765" y="1"/>
                      <a:pt x="62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grpSp>
        <p:nvGrpSpPr>
          <p:cNvPr id="38" name="그룹 37">
            <a:extLst>
              <a:ext uri="{FF2B5EF4-FFF2-40B4-BE49-F238E27FC236}">
                <a16:creationId xmlns:a16="http://schemas.microsoft.com/office/drawing/2014/main" id="{240074C4-94F1-4D34-BBFC-4374778BEE52}"/>
              </a:ext>
            </a:extLst>
          </p:cNvPr>
          <p:cNvGrpSpPr/>
          <p:nvPr/>
        </p:nvGrpSpPr>
        <p:grpSpPr>
          <a:xfrm>
            <a:off x="6096000" y="2669627"/>
            <a:ext cx="2648606" cy="2648606"/>
            <a:chOff x="6096000" y="2669627"/>
            <a:chExt cx="2648606" cy="2648606"/>
          </a:xfrm>
        </p:grpSpPr>
        <p:sp>
          <p:nvSpPr>
            <p:cNvPr id="36" name="타원 35">
              <a:extLst>
                <a:ext uri="{FF2B5EF4-FFF2-40B4-BE49-F238E27FC236}">
                  <a16:creationId xmlns:a16="http://schemas.microsoft.com/office/drawing/2014/main" id="{B8C89ACF-10D2-4CCE-B2F6-BADBEE588F98}"/>
                </a:ext>
              </a:extLst>
            </p:cNvPr>
            <p:cNvSpPr/>
            <p:nvPr/>
          </p:nvSpPr>
          <p:spPr>
            <a:xfrm>
              <a:off x="6096000" y="2669627"/>
              <a:ext cx="2648606" cy="2648606"/>
            </a:xfrm>
            <a:prstGeom prst="ellipse">
              <a:avLst/>
            </a:prstGeom>
            <a:solidFill>
              <a:schemeClr val="accent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21" name="Google Shape;8578;p68">
              <a:extLst>
                <a:ext uri="{FF2B5EF4-FFF2-40B4-BE49-F238E27FC236}">
                  <a16:creationId xmlns:a16="http://schemas.microsoft.com/office/drawing/2014/main" id="{0D5E1019-CE78-5244-9357-4583363C4B4A}"/>
                </a:ext>
              </a:extLst>
            </p:cNvPr>
            <p:cNvGrpSpPr/>
            <p:nvPr/>
          </p:nvGrpSpPr>
          <p:grpSpPr>
            <a:xfrm>
              <a:off x="7083021" y="3619964"/>
              <a:ext cx="674565" cy="747933"/>
              <a:chOff x="3300325" y="249875"/>
              <a:chExt cx="433725" cy="480900"/>
            </a:xfrm>
            <a:solidFill>
              <a:schemeClr val="accent1">
                <a:lumMod val="20000"/>
                <a:lumOff val="80000"/>
              </a:schemeClr>
            </a:solidFill>
          </p:grpSpPr>
          <p:sp>
            <p:nvSpPr>
              <p:cNvPr id="22" name="Google Shape;8579;p68">
                <a:extLst>
                  <a:ext uri="{FF2B5EF4-FFF2-40B4-BE49-F238E27FC236}">
                    <a16:creationId xmlns:a16="http://schemas.microsoft.com/office/drawing/2014/main" id="{C5107F0A-ACE3-594E-8229-636206615A18}"/>
                  </a:ext>
                </a:extLst>
              </p:cNvPr>
              <p:cNvSpPr/>
              <p:nvPr/>
            </p:nvSpPr>
            <p:spPr>
              <a:xfrm>
                <a:off x="3610875" y="334550"/>
                <a:ext cx="56475" cy="28250"/>
              </a:xfrm>
              <a:custGeom>
                <a:avLst/>
                <a:gdLst/>
                <a:ahLst/>
                <a:cxnLst/>
                <a:rect l="l" t="t" r="r" b="b"/>
                <a:pathLst>
                  <a:path w="2259" h="1130" extrusionOk="0">
                    <a:moveTo>
                      <a:pt x="566" y="0"/>
                    </a:moveTo>
                    <a:cubicBezTo>
                      <a:pt x="253" y="0"/>
                      <a:pt x="0" y="253"/>
                      <a:pt x="0" y="567"/>
                    </a:cubicBezTo>
                    <a:cubicBezTo>
                      <a:pt x="0" y="877"/>
                      <a:pt x="253" y="1130"/>
                      <a:pt x="566" y="1130"/>
                    </a:cubicBezTo>
                    <a:lnTo>
                      <a:pt x="1696" y="1130"/>
                    </a:lnTo>
                    <a:cubicBezTo>
                      <a:pt x="2006" y="1130"/>
                      <a:pt x="2259" y="877"/>
                      <a:pt x="2259" y="567"/>
                    </a:cubicBezTo>
                    <a:cubicBezTo>
                      <a:pt x="2259" y="253"/>
                      <a:pt x="2006" y="0"/>
                      <a:pt x="1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3" name="Google Shape;8580;p68">
                <a:extLst>
                  <a:ext uri="{FF2B5EF4-FFF2-40B4-BE49-F238E27FC236}">
                    <a16:creationId xmlns:a16="http://schemas.microsoft.com/office/drawing/2014/main" id="{E800E06A-1DBB-2F4A-84D2-96535304AC2E}"/>
                  </a:ext>
                </a:extLst>
              </p:cNvPr>
              <p:cNvSpPr/>
              <p:nvPr/>
            </p:nvSpPr>
            <p:spPr>
              <a:xfrm>
                <a:off x="3467675" y="249875"/>
                <a:ext cx="46400" cy="56475"/>
              </a:xfrm>
              <a:custGeom>
                <a:avLst/>
                <a:gdLst/>
                <a:ahLst/>
                <a:cxnLst/>
                <a:rect l="l" t="t" r="r" b="b"/>
                <a:pathLst>
                  <a:path w="1856" h="2259" extrusionOk="0">
                    <a:moveTo>
                      <a:pt x="647" y="1"/>
                    </a:moveTo>
                    <a:cubicBezTo>
                      <a:pt x="562" y="1"/>
                      <a:pt x="476" y="20"/>
                      <a:pt x="395" y="60"/>
                    </a:cubicBezTo>
                    <a:cubicBezTo>
                      <a:pt x="115" y="198"/>
                      <a:pt x="1" y="539"/>
                      <a:pt x="142" y="819"/>
                    </a:cubicBezTo>
                    <a:lnTo>
                      <a:pt x="705" y="1948"/>
                    </a:lnTo>
                    <a:cubicBezTo>
                      <a:pt x="806" y="2144"/>
                      <a:pt x="1004" y="2259"/>
                      <a:pt x="1211" y="2259"/>
                    </a:cubicBezTo>
                    <a:cubicBezTo>
                      <a:pt x="1296" y="2259"/>
                      <a:pt x="1383" y="2239"/>
                      <a:pt x="1464" y="2198"/>
                    </a:cubicBezTo>
                    <a:cubicBezTo>
                      <a:pt x="1744" y="2059"/>
                      <a:pt x="1856" y="1722"/>
                      <a:pt x="1717" y="1442"/>
                    </a:cubicBezTo>
                    <a:lnTo>
                      <a:pt x="1151" y="313"/>
                    </a:lnTo>
                    <a:cubicBezTo>
                      <a:pt x="1053" y="114"/>
                      <a:pt x="853" y="1"/>
                      <a:pt x="64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 name="Google Shape;8581;p68">
                <a:extLst>
                  <a:ext uri="{FF2B5EF4-FFF2-40B4-BE49-F238E27FC236}">
                    <a16:creationId xmlns:a16="http://schemas.microsoft.com/office/drawing/2014/main" id="{1F86EC69-5E24-E24B-B707-AEFF5388630D}"/>
                  </a:ext>
                </a:extLst>
              </p:cNvPr>
              <p:cNvSpPr/>
              <p:nvPr/>
            </p:nvSpPr>
            <p:spPr>
              <a:xfrm>
                <a:off x="3566525" y="249875"/>
                <a:ext cx="46400" cy="56475"/>
              </a:xfrm>
              <a:custGeom>
                <a:avLst/>
                <a:gdLst/>
                <a:ahLst/>
                <a:cxnLst/>
                <a:rect l="l" t="t" r="r" b="b"/>
                <a:pathLst>
                  <a:path w="1856" h="2259" extrusionOk="0">
                    <a:moveTo>
                      <a:pt x="1210" y="1"/>
                    </a:moveTo>
                    <a:cubicBezTo>
                      <a:pt x="1003" y="1"/>
                      <a:pt x="803" y="114"/>
                      <a:pt x="705" y="313"/>
                    </a:cubicBezTo>
                    <a:lnTo>
                      <a:pt x="139" y="1442"/>
                    </a:lnTo>
                    <a:cubicBezTo>
                      <a:pt x="1" y="1719"/>
                      <a:pt x="115" y="2059"/>
                      <a:pt x="392" y="2198"/>
                    </a:cubicBezTo>
                    <a:cubicBezTo>
                      <a:pt x="474" y="2239"/>
                      <a:pt x="561" y="2259"/>
                      <a:pt x="646" y="2259"/>
                    </a:cubicBezTo>
                    <a:cubicBezTo>
                      <a:pt x="852" y="2259"/>
                      <a:pt x="1051" y="2144"/>
                      <a:pt x="1151" y="1948"/>
                    </a:cubicBezTo>
                    <a:lnTo>
                      <a:pt x="1714" y="819"/>
                    </a:lnTo>
                    <a:cubicBezTo>
                      <a:pt x="1856" y="539"/>
                      <a:pt x="1741" y="198"/>
                      <a:pt x="1461" y="60"/>
                    </a:cubicBezTo>
                    <a:cubicBezTo>
                      <a:pt x="1381" y="20"/>
                      <a:pt x="1295" y="1"/>
                      <a:pt x="121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5" name="Google Shape;8582;p68">
                <a:extLst>
                  <a:ext uri="{FF2B5EF4-FFF2-40B4-BE49-F238E27FC236}">
                    <a16:creationId xmlns:a16="http://schemas.microsoft.com/office/drawing/2014/main" id="{36CAFEF6-89F9-BE43-B639-14B0B302D451}"/>
                  </a:ext>
                </a:extLst>
              </p:cNvPr>
              <p:cNvSpPr/>
              <p:nvPr/>
            </p:nvSpPr>
            <p:spPr>
              <a:xfrm>
                <a:off x="3413250" y="334550"/>
                <a:ext cx="56500" cy="28250"/>
              </a:xfrm>
              <a:custGeom>
                <a:avLst/>
                <a:gdLst/>
                <a:ahLst/>
                <a:cxnLst/>
                <a:rect l="l" t="t" r="r" b="b"/>
                <a:pathLst>
                  <a:path w="2260" h="1130" extrusionOk="0">
                    <a:moveTo>
                      <a:pt x="567" y="0"/>
                    </a:moveTo>
                    <a:cubicBezTo>
                      <a:pt x="254" y="0"/>
                      <a:pt x="1" y="253"/>
                      <a:pt x="1" y="567"/>
                    </a:cubicBezTo>
                    <a:cubicBezTo>
                      <a:pt x="1" y="877"/>
                      <a:pt x="254" y="1130"/>
                      <a:pt x="567" y="1130"/>
                    </a:cubicBezTo>
                    <a:lnTo>
                      <a:pt x="1696" y="1130"/>
                    </a:lnTo>
                    <a:cubicBezTo>
                      <a:pt x="2006" y="1130"/>
                      <a:pt x="2259" y="877"/>
                      <a:pt x="2259" y="567"/>
                    </a:cubicBezTo>
                    <a:cubicBezTo>
                      <a:pt x="2259" y="253"/>
                      <a:pt x="2006" y="0"/>
                      <a:pt x="1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6" name="Google Shape;8583;p68">
                <a:extLst>
                  <a:ext uri="{FF2B5EF4-FFF2-40B4-BE49-F238E27FC236}">
                    <a16:creationId xmlns:a16="http://schemas.microsoft.com/office/drawing/2014/main" id="{6253490A-23A5-5248-B8E9-C8476B0D5013}"/>
                  </a:ext>
                </a:extLst>
              </p:cNvPr>
              <p:cNvSpPr/>
              <p:nvPr/>
            </p:nvSpPr>
            <p:spPr>
              <a:xfrm>
                <a:off x="3300325" y="476675"/>
                <a:ext cx="84725" cy="254100"/>
              </a:xfrm>
              <a:custGeom>
                <a:avLst/>
                <a:gdLst/>
                <a:ahLst/>
                <a:cxnLst/>
                <a:rect l="l" t="t" r="r" b="b"/>
                <a:pathLst>
                  <a:path w="3389" h="10164" extrusionOk="0">
                    <a:moveTo>
                      <a:pt x="567" y="1"/>
                    </a:moveTo>
                    <a:cubicBezTo>
                      <a:pt x="254" y="1"/>
                      <a:pt x="1" y="251"/>
                      <a:pt x="1" y="564"/>
                    </a:cubicBezTo>
                    <a:lnTo>
                      <a:pt x="1" y="9598"/>
                    </a:lnTo>
                    <a:cubicBezTo>
                      <a:pt x="1" y="9911"/>
                      <a:pt x="254" y="10164"/>
                      <a:pt x="567" y="10164"/>
                    </a:cubicBezTo>
                    <a:lnTo>
                      <a:pt x="2825" y="10164"/>
                    </a:lnTo>
                    <a:cubicBezTo>
                      <a:pt x="3136" y="10164"/>
                      <a:pt x="3389" y="9911"/>
                      <a:pt x="3389" y="9598"/>
                    </a:cubicBezTo>
                    <a:lnTo>
                      <a:pt x="3389" y="564"/>
                    </a:lnTo>
                    <a:cubicBezTo>
                      <a:pt x="3389" y="251"/>
                      <a:pt x="3136" y="1"/>
                      <a:pt x="282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7" name="Google Shape;8584;p68">
                <a:extLst>
                  <a:ext uri="{FF2B5EF4-FFF2-40B4-BE49-F238E27FC236}">
                    <a16:creationId xmlns:a16="http://schemas.microsoft.com/office/drawing/2014/main" id="{093A95AC-01CE-1B41-A817-2807BA2C0D9E}"/>
                  </a:ext>
                </a:extLst>
              </p:cNvPr>
              <p:cNvSpPr/>
              <p:nvPr/>
            </p:nvSpPr>
            <p:spPr>
              <a:xfrm>
                <a:off x="3413250" y="335525"/>
                <a:ext cx="320800" cy="395250"/>
              </a:xfrm>
              <a:custGeom>
                <a:avLst/>
                <a:gdLst/>
                <a:ahLst/>
                <a:cxnLst/>
                <a:rect l="l" t="t" r="r" b="b"/>
                <a:pathLst>
                  <a:path w="12832" h="15810" extrusionOk="0">
                    <a:moveTo>
                      <a:pt x="3954" y="1"/>
                    </a:moveTo>
                    <a:cubicBezTo>
                      <a:pt x="3641" y="1"/>
                      <a:pt x="3388" y="254"/>
                      <a:pt x="3388" y="564"/>
                    </a:cubicBezTo>
                    <a:cubicBezTo>
                      <a:pt x="3388" y="1871"/>
                      <a:pt x="2879" y="4225"/>
                      <a:pt x="1922" y="5186"/>
                    </a:cubicBezTo>
                    <a:cubicBezTo>
                      <a:pt x="1274" y="5830"/>
                      <a:pt x="723" y="6065"/>
                      <a:pt x="1" y="6427"/>
                    </a:cubicBezTo>
                    <a:lnTo>
                      <a:pt x="1" y="14897"/>
                    </a:lnTo>
                    <a:cubicBezTo>
                      <a:pt x="1109" y="15268"/>
                      <a:pt x="2515" y="15810"/>
                      <a:pt x="4659" y="15810"/>
                    </a:cubicBezTo>
                    <a:lnTo>
                      <a:pt x="8351" y="15810"/>
                    </a:lnTo>
                    <a:cubicBezTo>
                      <a:pt x="9567" y="15810"/>
                      <a:pt x="10516" y="14680"/>
                      <a:pt x="10046" y="13491"/>
                    </a:cubicBezTo>
                    <a:cubicBezTo>
                      <a:pt x="11019" y="13226"/>
                      <a:pt x="11546" y="12172"/>
                      <a:pt x="11175" y="11233"/>
                    </a:cubicBezTo>
                    <a:cubicBezTo>
                      <a:pt x="12386" y="10901"/>
                      <a:pt x="12832" y="9408"/>
                      <a:pt x="11992" y="8468"/>
                    </a:cubicBezTo>
                    <a:cubicBezTo>
                      <a:pt x="12314" y="8107"/>
                      <a:pt x="12467" y="7625"/>
                      <a:pt x="12410" y="7143"/>
                    </a:cubicBezTo>
                    <a:cubicBezTo>
                      <a:pt x="12311" y="6267"/>
                      <a:pt x="11495" y="5647"/>
                      <a:pt x="10612" y="5647"/>
                    </a:cubicBezTo>
                    <a:lnTo>
                      <a:pt x="6213" y="5647"/>
                    </a:lnTo>
                    <a:cubicBezTo>
                      <a:pt x="6586" y="4975"/>
                      <a:pt x="6785" y="3081"/>
                      <a:pt x="6776" y="2307"/>
                    </a:cubicBezTo>
                    <a:cubicBezTo>
                      <a:pt x="6761" y="1027"/>
                      <a:pt x="5701" y="1"/>
                      <a:pt x="441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sp>
        <p:nvSpPr>
          <p:cNvPr id="28" name="직사각형 27">
            <a:extLst>
              <a:ext uri="{FF2B5EF4-FFF2-40B4-BE49-F238E27FC236}">
                <a16:creationId xmlns:a16="http://schemas.microsoft.com/office/drawing/2014/main" id="{094CAFFE-1439-9E4E-92ED-DA7146ED8517}"/>
              </a:ext>
            </a:extLst>
          </p:cNvPr>
          <p:cNvSpPr/>
          <p:nvPr/>
        </p:nvSpPr>
        <p:spPr>
          <a:xfrm>
            <a:off x="1115438" y="2049004"/>
            <a:ext cx="3029547" cy="369332"/>
          </a:xfrm>
          <a:prstGeom prst="rect">
            <a:avLst/>
          </a:prstGeom>
        </p:spPr>
        <p:txBody>
          <a:bodyPr wrap="none">
            <a:spAutoFit/>
          </a:bodyPr>
          <a:lstStyle/>
          <a:p>
            <a:r>
              <a:rPr kumimoji="1" lang="en-US" altLang="ko-KR" dirty="0">
                <a:latin typeface="Bell MT" panose="02020503060305020303" pitchFamily="18" charset="0"/>
              </a:rPr>
              <a:t>Believe you can, then you will.</a:t>
            </a:r>
            <a:endParaRPr kumimoji="1" lang="ko-KR" altLang="en-US" dirty="0">
              <a:latin typeface="Bell MT" panose="02020503060305020303" pitchFamily="18" charset="0"/>
            </a:endParaRPr>
          </a:p>
        </p:txBody>
      </p:sp>
      <p:sp>
        <p:nvSpPr>
          <p:cNvPr id="29" name="직사각형 28">
            <a:extLst>
              <a:ext uri="{FF2B5EF4-FFF2-40B4-BE49-F238E27FC236}">
                <a16:creationId xmlns:a16="http://schemas.microsoft.com/office/drawing/2014/main" id="{18D7F12C-10FF-D346-9832-EB2668AB8CD1}"/>
              </a:ext>
            </a:extLst>
          </p:cNvPr>
          <p:cNvSpPr/>
          <p:nvPr/>
        </p:nvSpPr>
        <p:spPr>
          <a:xfrm>
            <a:off x="2965969" y="5034073"/>
            <a:ext cx="2590978" cy="923330"/>
          </a:xfrm>
          <a:prstGeom prst="rect">
            <a:avLst/>
          </a:prstGeom>
        </p:spPr>
        <p:txBody>
          <a:bodyPr wrap="square">
            <a:spAutoFit/>
          </a:bodyPr>
          <a:lstStyle/>
          <a:p>
            <a:r>
              <a:rPr kumimoji="1" lang="en-US" altLang="ko-KR" dirty="0">
                <a:latin typeface="Bell MT" panose="02020503060305020303" pitchFamily="18" charset="0"/>
              </a:rPr>
              <a:t>If you keep on believing the dreams that you wish will come true.</a:t>
            </a:r>
            <a:endParaRPr kumimoji="1" lang="ko-KR" altLang="en-US" dirty="0">
              <a:latin typeface="Bell MT" panose="02020503060305020303" pitchFamily="18" charset="0"/>
            </a:endParaRPr>
          </a:p>
        </p:txBody>
      </p:sp>
      <p:sp>
        <p:nvSpPr>
          <p:cNvPr id="30" name="직사각형 29">
            <a:extLst>
              <a:ext uri="{FF2B5EF4-FFF2-40B4-BE49-F238E27FC236}">
                <a16:creationId xmlns:a16="http://schemas.microsoft.com/office/drawing/2014/main" id="{B67895E3-6BCC-DD4A-9444-F9B060E7E2CC}"/>
              </a:ext>
            </a:extLst>
          </p:cNvPr>
          <p:cNvSpPr/>
          <p:nvPr/>
        </p:nvSpPr>
        <p:spPr>
          <a:xfrm>
            <a:off x="4501351" y="924845"/>
            <a:ext cx="4243255" cy="646331"/>
          </a:xfrm>
          <a:prstGeom prst="rect">
            <a:avLst/>
          </a:prstGeom>
        </p:spPr>
        <p:txBody>
          <a:bodyPr wrap="square">
            <a:spAutoFit/>
          </a:bodyPr>
          <a:lstStyle/>
          <a:p>
            <a:r>
              <a:rPr kumimoji="1" lang="en-US" altLang="ko-KR" dirty="0">
                <a:latin typeface="Bell MT" panose="02020503060305020303" pitchFamily="18" charset="0"/>
              </a:rPr>
              <a:t>Don’t spend your time looking around for something you want that can’t be found.</a:t>
            </a:r>
            <a:endParaRPr kumimoji="1" lang="ko-KR" altLang="en-US" dirty="0">
              <a:latin typeface="Bell MT" panose="02020503060305020303" pitchFamily="18" charset="0"/>
            </a:endParaRPr>
          </a:p>
        </p:txBody>
      </p:sp>
      <p:sp>
        <p:nvSpPr>
          <p:cNvPr id="31" name="직사각형 30">
            <a:extLst>
              <a:ext uri="{FF2B5EF4-FFF2-40B4-BE49-F238E27FC236}">
                <a16:creationId xmlns:a16="http://schemas.microsoft.com/office/drawing/2014/main" id="{3F637092-7A1C-E44B-9DA4-6408D2ECA3AA}"/>
              </a:ext>
            </a:extLst>
          </p:cNvPr>
          <p:cNvSpPr/>
          <p:nvPr/>
        </p:nvSpPr>
        <p:spPr>
          <a:xfrm>
            <a:off x="6153629" y="5425434"/>
            <a:ext cx="2590977" cy="646331"/>
          </a:xfrm>
          <a:prstGeom prst="rect">
            <a:avLst/>
          </a:prstGeom>
        </p:spPr>
        <p:txBody>
          <a:bodyPr wrap="square">
            <a:spAutoFit/>
          </a:bodyPr>
          <a:lstStyle/>
          <a:p>
            <a:r>
              <a:rPr kumimoji="1" lang="en-US" altLang="ko-KR" dirty="0">
                <a:latin typeface="Bell MT" panose="02020503060305020303" pitchFamily="18" charset="0"/>
              </a:rPr>
              <a:t>Always let your conscience be your guide.</a:t>
            </a:r>
            <a:endParaRPr kumimoji="1" lang="ko-KR" altLang="en-US" dirty="0">
              <a:latin typeface="Bell MT" panose="02020503060305020303" pitchFamily="18" charset="0"/>
            </a:endParaRPr>
          </a:p>
        </p:txBody>
      </p:sp>
      <p:sp>
        <p:nvSpPr>
          <p:cNvPr id="32" name="직사각형 31">
            <a:extLst>
              <a:ext uri="{FF2B5EF4-FFF2-40B4-BE49-F238E27FC236}">
                <a16:creationId xmlns:a16="http://schemas.microsoft.com/office/drawing/2014/main" id="{B7E15825-B2B2-E146-B9F0-837019B9E5B5}"/>
              </a:ext>
            </a:extLst>
          </p:cNvPr>
          <p:cNvSpPr/>
          <p:nvPr/>
        </p:nvSpPr>
        <p:spPr>
          <a:xfrm>
            <a:off x="8708805" y="2994862"/>
            <a:ext cx="3153299" cy="369332"/>
          </a:xfrm>
          <a:prstGeom prst="rect">
            <a:avLst/>
          </a:prstGeom>
        </p:spPr>
        <p:txBody>
          <a:bodyPr wrap="none">
            <a:spAutoFit/>
          </a:bodyPr>
          <a:lstStyle/>
          <a:p>
            <a:r>
              <a:rPr kumimoji="1" lang="en-US" altLang="ko-KR" dirty="0">
                <a:latin typeface="Bell MT" panose="02020503060305020303" pitchFamily="18" charset="0"/>
              </a:rPr>
              <a:t>Even miracles take a little time.</a:t>
            </a:r>
            <a:endParaRPr kumimoji="1" lang="ko-KR" altLang="en-US" dirty="0">
              <a:latin typeface="Bell MT" panose="02020503060305020303" pitchFamily="18" charset="0"/>
            </a:endParaRPr>
          </a:p>
        </p:txBody>
      </p:sp>
      <p:grpSp>
        <p:nvGrpSpPr>
          <p:cNvPr id="39" name="그룹 38">
            <a:extLst>
              <a:ext uri="{FF2B5EF4-FFF2-40B4-BE49-F238E27FC236}">
                <a16:creationId xmlns:a16="http://schemas.microsoft.com/office/drawing/2014/main" id="{CDED5676-6F07-41BA-979F-050101561670}"/>
              </a:ext>
            </a:extLst>
          </p:cNvPr>
          <p:cNvGrpSpPr/>
          <p:nvPr/>
        </p:nvGrpSpPr>
        <p:grpSpPr>
          <a:xfrm>
            <a:off x="8379373" y="3494688"/>
            <a:ext cx="1605455" cy="1605455"/>
            <a:chOff x="8379373" y="3494688"/>
            <a:chExt cx="1605455" cy="1605455"/>
          </a:xfrm>
        </p:grpSpPr>
        <p:sp>
          <p:nvSpPr>
            <p:cNvPr id="37" name="타원 36">
              <a:extLst>
                <a:ext uri="{FF2B5EF4-FFF2-40B4-BE49-F238E27FC236}">
                  <a16:creationId xmlns:a16="http://schemas.microsoft.com/office/drawing/2014/main" id="{E67B7ABD-210C-45D8-9A5D-D0D543A4E192}"/>
                </a:ext>
              </a:extLst>
            </p:cNvPr>
            <p:cNvSpPr/>
            <p:nvPr/>
          </p:nvSpPr>
          <p:spPr>
            <a:xfrm>
              <a:off x="8379373" y="3494688"/>
              <a:ext cx="1605455" cy="1605455"/>
            </a:xfrm>
            <a:prstGeom prst="ellipse">
              <a:avLst/>
            </a:prstGeom>
            <a:solidFill>
              <a:schemeClr val="accent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18" name="Google Shape;8851;p68">
              <a:extLst>
                <a:ext uri="{FF2B5EF4-FFF2-40B4-BE49-F238E27FC236}">
                  <a16:creationId xmlns:a16="http://schemas.microsoft.com/office/drawing/2014/main" id="{26E5CE12-BF45-A646-873A-609395399540}"/>
                </a:ext>
              </a:extLst>
            </p:cNvPr>
            <p:cNvGrpSpPr/>
            <p:nvPr/>
          </p:nvGrpSpPr>
          <p:grpSpPr>
            <a:xfrm>
              <a:off x="8844818" y="4040547"/>
              <a:ext cx="674565" cy="513737"/>
              <a:chOff x="3271200" y="3863875"/>
              <a:chExt cx="481825" cy="366950"/>
            </a:xfrm>
            <a:solidFill>
              <a:schemeClr val="accent1">
                <a:lumMod val="20000"/>
                <a:lumOff val="80000"/>
              </a:schemeClr>
            </a:solidFill>
          </p:grpSpPr>
          <p:sp>
            <p:nvSpPr>
              <p:cNvPr id="19" name="Google Shape;8852;p68">
                <a:extLst>
                  <a:ext uri="{FF2B5EF4-FFF2-40B4-BE49-F238E27FC236}">
                    <a16:creationId xmlns:a16="http://schemas.microsoft.com/office/drawing/2014/main" id="{125D2D55-9DAD-5944-B21E-7F17DDE4CD9B}"/>
                  </a:ext>
                </a:extLst>
              </p:cNvPr>
              <p:cNvSpPr/>
              <p:nvPr/>
            </p:nvSpPr>
            <p:spPr>
              <a:xfrm>
                <a:off x="3271200" y="3920350"/>
                <a:ext cx="283225" cy="310475"/>
              </a:xfrm>
              <a:custGeom>
                <a:avLst/>
                <a:gdLst/>
                <a:ahLst/>
                <a:cxnLst/>
                <a:rect l="l" t="t" r="r" b="b"/>
                <a:pathLst>
                  <a:path w="11329" h="12419" extrusionOk="0">
                    <a:moveTo>
                      <a:pt x="1693" y="0"/>
                    </a:moveTo>
                    <a:cubicBezTo>
                      <a:pt x="756" y="0"/>
                      <a:pt x="0" y="756"/>
                      <a:pt x="0" y="1693"/>
                    </a:cubicBezTo>
                    <a:lnTo>
                      <a:pt x="0" y="8468"/>
                    </a:lnTo>
                    <a:cubicBezTo>
                      <a:pt x="0" y="9405"/>
                      <a:pt x="756" y="10160"/>
                      <a:pt x="1693" y="10163"/>
                    </a:cubicBezTo>
                    <a:lnTo>
                      <a:pt x="2861" y="10163"/>
                    </a:lnTo>
                    <a:cubicBezTo>
                      <a:pt x="2861" y="11410"/>
                      <a:pt x="3870" y="12419"/>
                      <a:pt x="5120" y="12419"/>
                    </a:cubicBezTo>
                    <a:cubicBezTo>
                      <a:pt x="6366" y="12419"/>
                      <a:pt x="7378" y="11410"/>
                      <a:pt x="7378" y="10163"/>
                    </a:cubicBezTo>
                    <a:lnTo>
                      <a:pt x="9070" y="10163"/>
                    </a:lnTo>
                    <a:lnTo>
                      <a:pt x="9070" y="6679"/>
                    </a:lnTo>
                    <a:cubicBezTo>
                      <a:pt x="9070" y="6356"/>
                      <a:pt x="9350" y="6116"/>
                      <a:pt x="9645" y="6116"/>
                    </a:cubicBezTo>
                    <a:cubicBezTo>
                      <a:pt x="9705" y="6116"/>
                      <a:pt x="9765" y="6126"/>
                      <a:pt x="9823" y="6146"/>
                    </a:cubicBezTo>
                    <a:cubicBezTo>
                      <a:pt x="9938" y="6187"/>
                      <a:pt x="10055" y="6206"/>
                      <a:pt x="10172" y="6206"/>
                    </a:cubicBezTo>
                    <a:cubicBezTo>
                      <a:pt x="10766" y="6206"/>
                      <a:pt x="11329" y="5708"/>
                      <a:pt x="11329" y="5080"/>
                    </a:cubicBezTo>
                    <a:cubicBezTo>
                      <a:pt x="11329" y="4453"/>
                      <a:pt x="10766" y="3954"/>
                      <a:pt x="10172" y="3954"/>
                    </a:cubicBezTo>
                    <a:cubicBezTo>
                      <a:pt x="10055" y="3954"/>
                      <a:pt x="9938" y="3974"/>
                      <a:pt x="9823" y="4014"/>
                    </a:cubicBezTo>
                    <a:cubicBezTo>
                      <a:pt x="9759" y="4037"/>
                      <a:pt x="9695" y="4048"/>
                      <a:pt x="9632" y="4048"/>
                    </a:cubicBezTo>
                    <a:cubicBezTo>
                      <a:pt x="9333" y="4048"/>
                      <a:pt x="9070" y="3805"/>
                      <a:pt x="9070" y="3484"/>
                    </a:cubicBezTo>
                    <a:lnTo>
                      <a:pt x="9070" y="0"/>
                    </a:lnTo>
                    <a:lnTo>
                      <a:pt x="6381" y="0"/>
                    </a:lnTo>
                    <a:cubicBezTo>
                      <a:pt x="5894" y="0"/>
                      <a:pt x="5635" y="576"/>
                      <a:pt x="5960" y="940"/>
                    </a:cubicBezTo>
                    <a:cubicBezTo>
                      <a:pt x="6610" y="1669"/>
                      <a:pt x="6095" y="2822"/>
                      <a:pt x="5120" y="2822"/>
                    </a:cubicBezTo>
                    <a:cubicBezTo>
                      <a:pt x="4141" y="2822"/>
                      <a:pt x="3626" y="1669"/>
                      <a:pt x="4276" y="940"/>
                    </a:cubicBezTo>
                    <a:cubicBezTo>
                      <a:pt x="4602" y="576"/>
                      <a:pt x="4343" y="0"/>
                      <a:pt x="385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 name="Google Shape;8853;p68">
                <a:extLst>
                  <a:ext uri="{FF2B5EF4-FFF2-40B4-BE49-F238E27FC236}">
                    <a16:creationId xmlns:a16="http://schemas.microsoft.com/office/drawing/2014/main" id="{2D3C9779-4F30-5642-B708-BBD3BE93270A}"/>
                  </a:ext>
                </a:extLst>
              </p:cNvPr>
              <p:cNvSpPr/>
              <p:nvPr/>
            </p:nvSpPr>
            <p:spPr>
              <a:xfrm>
                <a:off x="3526175" y="3863875"/>
                <a:ext cx="226850" cy="310575"/>
              </a:xfrm>
              <a:custGeom>
                <a:avLst/>
                <a:gdLst/>
                <a:ahLst/>
                <a:cxnLst/>
                <a:rect l="l" t="t" r="r" b="b"/>
                <a:pathLst>
                  <a:path w="9074" h="12423" extrusionOk="0">
                    <a:moveTo>
                      <a:pt x="3954" y="1"/>
                    </a:moveTo>
                    <a:cubicBezTo>
                      <a:pt x="2705" y="1"/>
                      <a:pt x="1696" y="1010"/>
                      <a:pt x="1696" y="2259"/>
                    </a:cubicBezTo>
                    <a:lnTo>
                      <a:pt x="1" y="2259"/>
                    </a:lnTo>
                    <a:lnTo>
                      <a:pt x="1" y="5081"/>
                    </a:lnTo>
                    <a:cubicBezTo>
                      <a:pt x="1247" y="5081"/>
                      <a:pt x="2259" y="6093"/>
                      <a:pt x="2259" y="7339"/>
                    </a:cubicBezTo>
                    <a:cubicBezTo>
                      <a:pt x="2259" y="8586"/>
                      <a:pt x="1247" y="9598"/>
                      <a:pt x="1" y="9598"/>
                    </a:cubicBezTo>
                    <a:lnTo>
                      <a:pt x="1" y="12422"/>
                    </a:lnTo>
                    <a:lnTo>
                      <a:pt x="7378" y="12422"/>
                    </a:lnTo>
                    <a:cubicBezTo>
                      <a:pt x="8315" y="12419"/>
                      <a:pt x="9070" y="11664"/>
                      <a:pt x="9073" y="10727"/>
                    </a:cubicBezTo>
                    <a:lnTo>
                      <a:pt x="9073" y="3952"/>
                    </a:lnTo>
                    <a:cubicBezTo>
                      <a:pt x="9070" y="3015"/>
                      <a:pt x="8315" y="2259"/>
                      <a:pt x="7378" y="2259"/>
                    </a:cubicBezTo>
                    <a:lnTo>
                      <a:pt x="6213" y="2259"/>
                    </a:lnTo>
                    <a:cubicBezTo>
                      <a:pt x="6213" y="1010"/>
                      <a:pt x="5201" y="1"/>
                      <a:pt x="395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spTree>
    <p:extLst>
      <p:ext uri="{BB962C8B-B14F-4D97-AF65-F5344CB8AC3E}">
        <p14:creationId xmlns:p14="http://schemas.microsoft.com/office/powerpoint/2010/main" val="168911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0976DE-766E-E043-BAC7-CEC3CAFFA576}"/>
              </a:ext>
            </a:extLst>
          </p:cNvPr>
          <p:cNvSpPr txBox="1"/>
          <p:nvPr/>
        </p:nvSpPr>
        <p:spPr>
          <a:xfrm>
            <a:off x="7073900" y="2499303"/>
            <a:ext cx="4788807" cy="1477328"/>
          </a:xfrm>
          <a:prstGeom prst="rect">
            <a:avLst/>
          </a:prstGeom>
          <a:noFill/>
        </p:spPr>
        <p:txBody>
          <a:bodyPr wrap="square" rtlCol="0">
            <a:spAutoFit/>
          </a:bodyPr>
          <a:lstStyle/>
          <a:p>
            <a:r>
              <a:rPr kumimoji="1" lang="en-US" altLang="ko-KR" dirty="0">
                <a:latin typeface="Bell MT" panose="02020503060305020303" pitchFamily="18" charset="0"/>
              </a:rPr>
              <a:t>The secret of getting ahead is getting started. The secret of getting started is breaking your complex overwhelming tasks into small manageable tasks, and then starting on the first one.</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74DA53D2-3952-354D-9533-CA32CC70E7B6}"/>
              </a:ext>
            </a:extLst>
          </p:cNvPr>
          <p:cNvSpPr txBox="1"/>
          <p:nvPr/>
        </p:nvSpPr>
        <p:spPr>
          <a:xfrm>
            <a:off x="7073900" y="1487577"/>
            <a:ext cx="3755689" cy="707886"/>
          </a:xfrm>
          <a:prstGeom prst="rect">
            <a:avLst/>
          </a:prstGeom>
          <a:noFill/>
        </p:spPr>
        <p:txBody>
          <a:bodyPr wrap="square" rtlCol="0">
            <a:spAutoFit/>
          </a:bodyPr>
          <a:lstStyle/>
          <a:p>
            <a:r>
              <a:rPr kumimoji="1" lang="en-US" altLang="ko-KR" sz="2000" b="1" dirty="0">
                <a:latin typeface="Bell MT" panose="02020503060305020303" pitchFamily="18" charset="0"/>
              </a:rPr>
              <a:t>To follow without halt, one aim: There</a:t>
            </a:r>
            <a:r>
              <a:rPr kumimoji="1" lang="ko-KR" altLang="en-US" sz="2000" b="1" dirty="0">
                <a:latin typeface="Bell MT" panose="02020503060305020303" pitchFamily="18" charset="0"/>
              </a:rPr>
              <a:t>’</a:t>
            </a:r>
            <a:r>
              <a:rPr kumimoji="1" lang="en-US" altLang="ko-KR" sz="2000" b="1" dirty="0">
                <a:latin typeface="Bell MT" panose="02020503060305020303" pitchFamily="18" charset="0"/>
              </a:rPr>
              <a:t>s the secret of success.</a:t>
            </a:r>
            <a:endParaRPr kumimoji="1" lang="ko-KR" altLang="en-US" sz="2000" b="1" dirty="0">
              <a:latin typeface="Bell MT" panose="02020503060305020303" pitchFamily="18" charset="0"/>
            </a:endParaRPr>
          </a:p>
        </p:txBody>
      </p:sp>
      <p:sp>
        <p:nvSpPr>
          <p:cNvPr id="4" name="TextBox 3">
            <a:extLst>
              <a:ext uri="{FF2B5EF4-FFF2-40B4-BE49-F238E27FC236}">
                <a16:creationId xmlns:a16="http://schemas.microsoft.com/office/drawing/2014/main" id="{6EE3CFA5-C940-C340-AC47-D0902C0C9798}"/>
              </a:ext>
            </a:extLst>
          </p:cNvPr>
          <p:cNvSpPr txBox="1"/>
          <p:nvPr/>
        </p:nvSpPr>
        <p:spPr>
          <a:xfrm>
            <a:off x="7042149" y="4040212"/>
            <a:ext cx="4788807" cy="1477328"/>
          </a:xfrm>
          <a:prstGeom prst="rect">
            <a:avLst/>
          </a:prstGeom>
          <a:noFill/>
        </p:spPr>
        <p:txBody>
          <a:bodyPr wrap="square" rtlCol="0">
            <a:spAutoFit/>
          </a:bodyPr>
          <a:lstStyle/>
          <a:p>
            <a:r>
              <a:rPr kumimoji="1" lang="en-US" altLang="ko-KR" dirty="0">
                <a:latin typeface="Bell MT" panose="02020503060305020303" pitchFamily="18" charset="0"/>
              </a:rPr>
              <a:t>I have found it advisable not to give too much heed to what people say when I am trying to accomplish something of consequence. Invariably they proclaim it can’t be done. I deem that the very best time to make the effort. </a:t>
            </a:r>
            <a:endParaRPr kumimoji="1" lang="ko-KR" altLang="en-US" dirty="0">
              <a:latin typeface="Bell MT" panose="02020503060305020303" pitchFamily="18" charset="0"/>
            </a:endParaRPr>
          </a:p>
        </p:txBody>
      </p:sp>
      <p:graphicFrame>
        <p:nvGraphicFramePr>
          <p:cNvPr id="11" name="차트 10">
            <a:extLst>
              <a:ext uri="{FF2B5EF4-FFF2-40B4-BE49-F238E27FC236}">
                <a16:creationId xmlns:a16="http://schemas.microsoft.com/office/drawing/2014/main" id="{0EB387D8-5248-42D6-83F3-2DBC6D52E594}"/>
              </a:ext>
            </a:extLst>
          </p:cNvPr>
          <p:cNvGraphicFramePr/>
          <p:nvPr>
            <p:extLst>
              <p:ext uri="{D42A27DB-BD31-4B8C-83A1-F6EECF244321}">
                <p14:modId xmlns:p14="http://schemas.microsoft.com/office/powerpoint/2010/main" val="2951534578"/>
              </p:ext>
            </p:extLst>
          </p:nvPr>
        </p:nvGraphicFramePr>
        <p:xfrm>
          <a:off x="627743" y="1054625"/>
          <a:ext cx="5393418" cy="4366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932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42CEFD-B1FA-2C42-8725-4AF74266F398}"/>
              </a:ext>
            </a:extLst>
          </p:cNvPr>
          <p:cNvSpPr txBox="1"/>
          <p:nvPr/>
        </p:nvSpPr>
        <p:spPr>
          <a:xfrm>
            <a:off x="7182822" y="4796140"/>
            <a:ext cx="4297978" cy="923330"/>
          </a:xfrm>
          <a:prstGeom prst="rect">
            <a:avLst/>
          </a:prstGeom>
          <a:noFill/>
        </p:spPr>
        <p:txBody>
          <a:bodyPr wrap="square" rtlCol="0">
            <a:spAutoFit/>
          </a:bodyPr>
          <a:lstStyle/>
          <a:p>
            <a:r>
              <a:rPr kumimoji="1" lang="en-US" altLang="ko-KR" dirty="0">
                <a:latin typeface="Bell MT" panose="02020503060305020303" pitchFamily="18" charset="0"/>
              </a:rPr>
              <a:t>The person who makes a success of living is the one who see his goal steadily and aims for it unswervingly. That is dedication.</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4FC9CD7C-D758-304D-8F05-135447AFF9E1}"/>
              </a:ext>
            </a:extLst>
          </p:cNvPr>
          <p:cNvSpPr txBox="1"/>
          <p:nvPr/>
        </p:nvSpPr>
        <p:spPr>
          <a:xfrm>
            <a:off x="7182822" y="3589282"/>
            <a:ext cx="4186666" cy="1200329"/>
          </a:xfrm>
          <a:prstGeom prst="rect">
            <a:avLst/>
          </a:prstGeom>
          <a:noFill/>
        </p:spPr>
        <p:txBody>
          <a:bodyPr wrap="square" rtlCol="0">
            <a:spAutoFit/>
          </a:bodyPr>
          <a:lstStyle/>
          <a:p>
            <a:r>
              <a:rPr kumimoji="1" lang="en-US" altLang="ko-KR" dirty="0">
                <a:latin typeface="Bell MT" panose="02020503060305020303" pitchFamily="18" charset="0"/>
              </a:rPr>
              <a:t>If you are depressed, you are living in the past. If you are anxious, you are living in the future. If you are at peace, you are living in the present.</a:t>
            </a:r>
            <a:endParaRPr kumimoji="1" lang="ko-KR" altLang="en-US" dirty="0">
              <a:latin typeface="Bell MT" panose="02020503060305020303" pitchFamily="18" charset="0"/>
            </a:endParaRPr>
          </a:p>
        </p:txBody>
      </p:sp>
      <p:sp>
        <p:nvSpPr>
          <p:cNvPr id="4" name="TextBox 3">
            <a:extLst>
              <a:ext uri="{FF2B5EF4-FFF2-40B4-BE49-F238E27FC236}">
                <a16:creationId xmlns:a16="http://schemas.microsoft.com/office/drawing/2014/main" id="{E8A4946B-AC91-2940-9306-D8351E9B9BB3}"/>
              </a:ext>
            </a:extLst>
          </p:cNvPr>
          <p:cNvSpPr txBox="1"/>
          <p:nvPr/>
        </p:nvSpPr>
        <p:spPr>
          <a:xfrm>
            <a:off x="7182822" y="1793069"/>
            <a:ext cx="4173966" cy="923330"/>
          </a:xfrm>
          <a:prstGeom prst="rect">
            <a:avLst/>
          </a:prstGeom>
          <a:noFill/>
        </p:spPr>
        <p:txBody>
          <a:bodyPr wrap="square" rtlCol="0">
            <a:spAutoFit/>
          </a:bodyPr>
          <a:lstStyle/>
          <a:p>
            <a:r>
              <a:rPr kumimoji="1" lang="en-US" altLang="ko-KR" b="1" dirty="0">
                <a:latin typeface="Bell MT" panose="02020503060305020303" pitchFamily="18" charset="0"/>
              </a:rPr>
              <a:t>It has never been my object to record my dream, just to realize them.</a:t>
            </a:r>
          </a:p>
          <a:p>
            <a:endParaRPr kumimoji="1" lang="ko-KR" altLang="en-US" b="1" dirty="0">
              <a:latin typeface="Bell MT" panose="02020503060305020303" pitchFamily="18" charset="0"/>
            </a:endParaRPr>
          </a:p>
        </p:txBody>
      </p:sp>
      <p:sp>
        <p:nvSpPr>
          <p:cNvPr id="5" name="TextBox 4">
            <a:extLst>
              <a:ext uri="{FF2B5EF4-FFF2-40B4-BE49-F238E27FC236}">
                <a16:creationId xmlns:a16="http://schemas.microsoft.com/office/drawing/2014/main" id="{1B4968CA-7785-6D44-B203-74ADF48BA627}"/>
              </a:ext>
            </a:extLst>
          </p:cNvPr>
          <p:cNvSpPr txBox="1"/>
          <p:nvPr/>
        </p:nvSpPr>
        <p:spPr>
          <a:xfrm>
            <a:off x="3845075" y="1137252"/>
            <a:ext cx="2717650" cy="1754326"/>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The person who makes a success of living is the one who see his goal steadily and aims for it unswervingly. That is dedication.</a:t>
            </a:r>
            <a:endParaRPr kumimoji="1" lang="ko-KR" altLang="en-US" dirty="0">
              <a:solidFill>
                <a:schemeClr val="bg1"/>
              </a:solidFill>
              <a:latin typeface="Bell MT" panose="02020503060305020303" pitchFamily="18" charset="0"/>
            </a:endParaRPr>
          </a:p>
        </p:txBody>
      </p:sp>
      <p:pic>
        <p:nvPicPr>
          <p:cNvPr id="6" name="그림 5">
            <a:extLst>
              <a:ext uri="{FF2B5EF4-FFF2-40B4-BE49-F238E27FC236}">
                <a16:creationId xmlns:a16="http://schemas.microsoft.com/office/drawing/2014/main" id="{931D6E73-5EA7-4917-A899-E95A057A2F09}"/>
              </a:ext>
            </a:extLst>
          </p:cNvPr>
          <p:cNvPicPr>
            <a:picLocks noChangeAspect="1"/>
          </p:cNvPicPr>
          <p:nvPr/>
        </p:nvPicPr>
        <p:blipFill>
          <a:blip r:embed="rId2"/>
          <a:stretch>
            <a:fillRect/>
          </a:stretch>
        </p:blipFill>
        <p:spPr>
          <a:xfrm>
            <a:off x="468367" y="3589282"/>
            <a:ext cx="2916804" cy="2916804"/>
          </a:xfrm>
          <a:prstGeom prst="rect">
            <a:avLst/>
          </a:prstGeom>
        </p:spPr>
      </p:pic>
      <p:pic>
        <p:nvPicPr>
          <p:cNvPr id="7" name="그림 6">
            <a:extLst>
              <a:ext uri="{FF2B5EF4-FFF2-40B4-BE49-F238E27FC236}">
                <a16:creationId xmlns:a16="http://schemas.microsoft.com/office/drawing/2014/main" id="{C1DF910A-4430-4CDF-A4E6-DBC0E6A964D6}"/>
              </a:ext>
            </a:extLst>
          </p:cNvPr>
          <p:cNvPicPr>
            <a:picLocks noChangeAspect="1"/>
          </p:cNvPicPr>
          <p:nvPr/>
        </p:nvPicPr>
        <p:blipFill rotWithShape="1">
          <a:blip r:embed="rId3"/>
          <a:srcRect l="33224" t="-247" r="-1"/>
          <a:stretch/>
        </p:blipFill>
        <p:spPr>
          <a:xfrm>
            <a:off x="468368" y="432055"/>
            <a:ext cx="2916804" cy="2916804"/>
          </a:xfrm>
          <a:prstGeom prst="rect">
            <a:avLst/>
          </a:prstGeom>
        </p:spPr>
      </p:pic>
      <p:pic>
        <p:nvPicPr>
          <p:cNvPr id="8" name="그림 7">
            <a:extLst>
              <a:ext uri="{FF2B5EF4-FFF2-40B4-BE49-F238E27FC236}">
                <a16:creationId xmlns:a16="http://schemas.microsoft.com/office/drawing/2014/main" id="{89EFB253-6D8C-4A50-AF7C-845E21CF3E91}"/>
              </a:ext>
            </a:extLst>
          </p:cNvPr>
          <p:cNvPicPr>
            <a:picLocks noChangeAspect="1"/>
          </p:cNvPicPr>
          <p:nvPr/>
        </p:nvPicPr>
        <p:blipFill rotWithShape="1">
          <a:blip r:embed="rId4"/>
          <a:srcRect l="16689" r="16689"/>
          <a:stretch/>
        </p:blipFill>
        <p:spPr>
          <a:xfrm>
            <a:off x="3710480" y="3589282"/>
            <a:ext cx="2916804" cy="2916804"/>
          </a:xfrm>
          <a:prstGeom prst="rect">
            <a:avLst/>
          </a:prstGeom>
        </p:spPr>
      </p:pic>
    </p:spTree>
    <p:extLst>
      <p:ext uri="{BB962C8B-B14F-4D97-AF65-F5344CB8AC3E}">
        <p14:creationId xmlns:p14="http://schemas.microsoft.com/office/powerpoint/2010/main" val="182831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31C387-FC54-E445-9C82-E871225876C1}"/>
              </a:ext>
            </a:extLst>
          </p:cNvPr>
          <p:cNvSpPr txBox="1"/>
          <p:nvPr/>
        </p:nvSpPr>
        <p:spPr>
          <a:xfrm>
            <a:off x="992071" y="3403896"/>
            <a:ext cx="4539727" cy="1807285"/>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 have found it advisable not to give too much heed to what people say when I am trying to accomplish something of consequence. Invariably they proclaim it can’t be done. I deem that the very best time to make the effort. </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D2F5F1D5-B003-3242-98C4-2B1E1E88B1E0}"/>
              </a:ext>
            </a:extLst>
          </p:cNvPr>
          <p:cNvSpPr txBox="1"/>
          <p:nvPr/>
        </p:nvSpPr>
        <p:spPr>
          <a:xfrm>
            <a:off x="992071" y="2263589"/>
            <a:ext cx="4329455" cy="400110"/>
          </a:xfrm>
          <a:prstGeom prst="rect">
            <a:avLst/>
          </a:prstGeom>
          <a:noFill/>
        </p:spPr>
        <p:txBody>
          <a:bodyPr wrap="none" rtlCol="0">
            <a:spAutoFit/>
          </a:bodyPr>
          <a:lstStyle/>
          <a:p>
            <a:r>
              <a:rPr kumimoji="1" lang="en-US" altLang="ko-KR" sz="2000" b="1" dirty="0">
                <a:solidFill>
                  <a:schemeClr val="bg1"/>
                </a:solidFill>
                <a:latin typeface="Bell MT" panose="02020503060305020303" pitchFamily="18" charset="0"/>
              </a:rPr>
              <a:t>Hope is necessary in every condition.</a:t>
            </a:r>
            <a:endParaRPr kumimoji="1" lang="ko-KR" altLang="en-US" sz="2000" b="1" dirty="0">
              <a:solidFill>
                <a:schemeClr val="bg1"/>
              </a:solidFill>
              <a:latin typeface="Bell MT" panose="02020503060305020303" pitchFamily="18" charset="0"/>
            </a:endParaRPr>
          </a:p>
        </p:txBody>
      </p:sp>
      <p:pic>
        <p:nvPicPr>
          <p:cNvPr id="4" name="그림 3">
            <a:extLst>
              <a:ext uri="{FF2B5EF4-FFF2-40B4-BE49-F238E27FC236}">
                <a16:creationId xmlns:a16="http://schemas.microsoft.com/office/drawing/2014/main" id="{42164D11-6F45-4291-93E1-7A2936F7806F}"/>
              </a:ext>
            </a:extLst>
          </p:cNvPr>
          <p:cNvPicPr>
            <a:picLocks noChangeAspect="1"/>
          </p:cNvPicPr>
          <p:nvPr/>
        </p:nvPicPr>
        <p:blipFill>
          <a:blip r:embed="rId2"/>
          <a:stretch>
            <a:fillRect/>
          </a:stretch>
        </p:blipFill>
        <p:spPr>
          <a:xfrm>
            <a:off x="6180082" y="0"/>
            <a:ext cx="6011917" cy="6858000"/>
          </a:xfrm>
          <a:prstGeom prst="rect">
            <a:avLst/>
          </a:prstGeom>
        </p:spPr>
      </p:pic>
    </p:spTree>
    <p:extLst>
      <p:ext uri="{BB962C8B-B14F-4D97-AF65-F5344CB8AC3E}">
        <p14:creationId xmlns:p14="http://schemas.microsoft.com/office/powerpoint/2010/main" val="170221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CE5044-8988-6740-AC62-19A229FC1F1D}"/>
              </a:ext>
            </a:extLst>
          </p:cNvPr>
          <p:cNvSpPr txBox="1"/>
          <p:nvPr/>
        </p:nvSpPr>
        <p:spPr>
          <a:xfrm>
            <a:off x="5725886" y="2991173"/>
            <a:ext cx="5442857" cy="923330"/>
          </a:xfrm>
          <a:prstGeom prst="rect">
            <a:avLst/>
          </a:prstGeom>
          <a:noFill/>
        </p:spPr>
        <p:txBody>
          <a:bodyPr wrap="square" rtlCol="0">
            <a:spAutoFit/>
          </a:bodyPr>
          <a:lstStyle/>
          <a:p>
            <a:r>
              <a:rPr kumimoji="1" lang="en-US" altLang="ko-KR" b="1" dirty="0">
                <a:latin typeface="Bell MT" panose="02020503060305020303" pitchFamily="18" charset="0"/>
              </a:rPr>
              <a:t>If you are depressed, you are living in the </a:t>
            </a:r>
            <a:r>
              <a:rPr kumimoji="1" lang="en-US" altLang="ko-KR" b="1">
                <a:latin typeface="Bell MT" panose="02020503060305020303" pitchFamily="18" charset="0"/>
              </a:rPr>
              <a:t>past.</a:t>
            </a:r>
          </a:p>
          <a:p>
            <a:r>
              <a:rPr kumimoji="1" lang="en-US" altLang="ko-KR" b="1">
                <a:latin typeface="Bell MT" panose="02020503060305020303" pitchFamily="18" charset="0"/>
              </a:rPr>
              <a:t>If </a:t>
            </a:r>
            <a:r>
              <a:rPr kumimoji="1" lang="en-US" altLang="ko-KR" b="1" dirty="0">
                <a:latin typeface="Bell MT" panose="02020503060305020303" pitchFamily="18" charset="0"/>
              </a:rPr>
              <a:t>you are anxious, you are living in the future</a:t>
            </a:r>
            <a:r>
              <a:rPr kumimoji="1" lang="en-US" altLang="ko-KR" b="1">
                <a:latin typeface="Bell MT" panose="02020503060305020303" pitchFamily="18" charset="0"/>
              </a:rPr>
              <a:t>. </a:t>
            </a:r>
          </a:p>
          <a:p>
            <a:r>
              <a:rPr kumimoji="1" lang="en-US" altLang="ko-KR" b="1">
                <a:latin typeface="Bell MT" panose="02020503060305020303" pitchFamily="18" charset="0"/>
              </a:rPr>
              <a:t>If </a:t>
            </a:r>
            <a:r>
              <a:rPr kumimoji="1" lang="en-US" altLang="ko-KR" b="1" dirty="0">
                <a:latin typeface="Bell MT" panose="02020503060305020303" pitchFamily="18" charset="0"/>
              </a:rPr>
              <a:t>you are at peace, you are living in the present.</a:t>
            </a:r>
            <a:endParaRPr kumimoji="1" lang="ko-KR" altLang="en-US" b="1" dirty="0">
              <a:latin typeface="Bell MT" panose="02020503060305020303" pitchFamily="18" charset="0"/>
            </a:endParaRPr>
          </a:p>
        </p:txBody>
      </p:sp>
      <p:pic>
        <p:nvPicPr>
          <p:cNvPr id="3" name="그림 2">
            <a:extLst>
              <a:ext uri="{FF2B5EF4-FFF2-40B4-BE49-F238E27FC236}">
                <a16:creationId xmlns:a16="http://schemas.microsoft.com/office/drawing/2014/main" id="{72B682D4-C5A6-46FA-8A80-704F0F604E2D}"/>
              </a:ext>
            </a:extLst>
          </p:cNvPr>
          <p:cNvPicPr>
            <a:picLocks noChangeAspect="1"/>
          </p:cNvPicPr>
          <p:nvPr/>
        </p:nvPicPr>
        <p:blipFill>
          <a:blip r:embed="rId2"/>
          <a:stretch>
            <a:fillRect/>
          </a:stretch>
        </p:blipFill>
        <p:spPr>
          <a:xfrm>
            <a:off x="0" y="1760045"/>
            <a:ext cx="5006865" cy="3337910"/>
          </a:xfrm>
          <a:prstGeom prst="rect">
            <a:avLst/>
          </a:prstGeom>
        </p:spPr>
      </p:pic>
    </p:spTree>
    <p:extLst>
      <p:ext uri="{BB962C8B-B14F-4D97-AF65-F5344CB8AC3E}">
        <p14:creationId xmlns:p14="http://schemas.microsoft.com/office/powerpoint/2010/main" val="252274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F46FE971-0F0B-E345-B504-41DD14D1ADEB}"/>
              </a:ext>
            </a:extLst>
          </p:cNvPr>
          <p:cNvSpPr/>
          <p:nvPr/>
        </p:nvSpPr>
        <p:spPr>
          <a:xfrm>
            <a:off x="1183301" y="2121321"/>
            <a:ext cx="2613857" cy="369332"/>
          </a:xfrm>
          <a:prstGeom prst="rect">
            <a:avLst/>
          </a:prstGeom>
        </p:spPr>
        <p:txBody>
          <a:bodyPr wrap="none">
            <a:spAutoFit/>
          </a:bodyPr>
          <a:lstStyle/>
          <a:p>
            <a:r>
              <a:rPr kumimoji="1" lang="en-US" altLang="ko-KR" dirty="0">
                <a:latin typeface="Bell MT" panose="02020503060305020303" pitchFamily="18" charset="0"/>
              </a:rPr>
              <a:t>Everything is temporary. </a:t>
            </a:r>
            <a:endParaRPr lang="ko-KR" altLang="en-US" dirty="0">
              <a:latin typeface="Bell MT" panose="02020503060305020303" pitchFamily="18" charset="0"/>
            </a:endParaRPr>
          </a:p>
        </p:txBody>
      </p:sp>
      <p:sp>
        <p:nvSpPr>
          <p:cNvPr id="5" name="직사각형 4">
            <a:extLst>
              <a:ext uri="{FF2B5EF4-FFF2-40B4-BE49-F238E27FC236}">
                <a16:creationId xmlns:a16="http://schemas.microsoft.com/office/drawing/2014/main" id="{17AA9B6E-98B9-1746-95AB-D3F2A5D4C785}"/>
              </a:ext>
            </a:extLst>
          </p:cNvPr>
          <p:cNvSpPr/>
          <p:nvPr/>
        </p:nvSpPr>
        <p:spPr>
          <a:xfrm>
            <a:off x="1183301" y="2945020"/>
            <a:ext cx="4067075" cy="369332"/>
          </a:xfrm>
          <a:prstGeom prst="rect">
            <a:avLst/>
          </a:prstGeom>
        </p:spPr>
        <p:txBody>
          <a:bodyPr wrap="none">
            <a:spAutoFit/>
          </a:bodyPr>
          <a:lstStyle/>
          <a:p>
            <a:r>
              <a:rPr kumimoji="1" lang="en-US" altLang="ko-KR" dirty="0">
                <a:latin typeface="Bell MT" panose="02020503060305020303" pitchFamily="18" charset="0"/>
              </a:rPr>
              <a:t>Emotions, thoughts, people, and scenery. </a:t>
            </a:r>
            <a:endParaRPr lang="ko-KR" altLang="en-US" dirty="0">
              <a:latin typeface="Bell MT" panose="02020503060305020303" pitchFamily="18" charset="0"/>
            </a:endParaRPr>
          </a:p>
        </p:txBody>
      </p:sp>
      <p:sp>
        <p:nvSpPr>
          <p:cNvPr id="6" name="직사각형 5">
            <a:extLst>
              <a:ext uri="{FF2B5EF4-FFF2-40B4-BE49-F238E27FC236}">
                <a16:creationId xmlns:a16="http://schemas.microsoft.com/office/drawing/2014/main" id="{7A03E0AE-FF73-824E-94F1-8649CCD526A0}"/>
              </a:ext>
            </a:extLst>
          </p:cNvPr>
          <p:cNvSpPr/>
          <p:nvPr/>
        </p:nvSpPr>
        <p:spPr>
          <a:xfrm>
            <a:off x="1183301" y="3780991"/>
            <a:ext cx="4171398" cy="369332"/>
          </a:xfrm>
          <a:prstGeom prst="rect">
            <a:avLst/>
          </a:prstGeom>
        </p:spPr>
        <p:txBody>
          <a:bodyPr wrap="none">
            <a:spAutoFit/>
          </a:bodyPr>
          <a:lstStyle/>
          <a:p>
            <a:r>
              <a:rPr kumimoji="1" lang="en-US" altLang="ko-KR" dirty="0">
                <a:latin typeface="Bell MT" panose="02020503060305020303" pitchFamily="18" charset="0"/>
              </a:rPr>
              <a:t>Do not become attached, just flow with it. </a:t>
            </a:r>
            <a:endParaRPr lang="ko-KR" altLang="en-US" dirty="0">
              <a:latin typeface="Bell MT" panose="02020503060305020303" pitchFamily="18" charset="0"/>
            </a:endParaRPr>
          </a:p>
        </p:txBody>
      </p:sp>
      <p:sp>
        <p:nvSpPr>
          <p:cNvPr id="7" name="직사각형 6">
            <a:extLst>
              <a:ext uri="{FF2B5EF4-FFF2-40B4-BE49-F238E27FC236}">
                <a16:creationId xmlns:a16="http://schemas.microsoft.com/office/drawing/2014/main" id="{B5DDD149-4713-CA4B-B26F-B3804C8A93E7}"/>
              </a:ext>
            </a:extLst>
          </p:cNvPr>
          <p:cNvSpPr/>
          <p:nvPr/>
        </p:nvSpPr>
        <p:spPr>
          <a:xfrm>
            <a:off x="1183301" y="4602288"/>
            <a:ext cx="3029547" cy="369332"/>
          </a:xfrm>
          <a:prstGeom prst="rect">
            <a:avLst/>
          </a:prstGeom>
        </p:spPr>
        <p:txBody>
          <a:bodyPr wrap="none">
            <a:spAutoFit/>
          </a:bodyPr>
          <a:lstStyle/>
          <a:p>
            <a:r>
              <a:rPr kumimoji="1" lang="en-US" altLang="ko-KR" dirty="0">
                <a:latin typeface="Bell MT" panose="02020503060305020303" pitchFamily="18" charset="0"/>
              </a:rPr>
              <a:t>Believe you can, then you will.</a:t>
            </a:r>
            <a:endParaRPr kumimoji="1" lang="ko-KR" altLang="en-US" dirty="0">
              <a:latin typeface="Bell MT" panose="02020503060305020303" pitchFamily="18" charset="0"/>
            </a:endParaRPr>
          </a:p>
        </p:txBody>
      </p:sp>
      <p:graphicFrame>
        <p:nvGraphicFramePr>
          <p:cNvPr id="8" name="차트 7">
            <a:extLst>
              <a:ext uri="{FF2B5EF4-FFF2-40B4-BE49-F238E27FC236}">
                <a16:creationId xmlns:a16="http://schemas.microsoft.com/office/drawing/2014/main" id="{DFC8F4E3-C17F-4FD2-AA1F-5BEC685EB0D4}"/>
              </a:ext>
            </a:extLst>
          </p:cNvPr>
          <p:cNvGraphicFramePr/>
          <p:nvPr>
            <p:extLst>
              <p:ext uri="{D42A27DB-BD31-4B8C-83A1-F6EECF244321}">
                <p14:modId xmlns:p14="http://schemas.microsoft.com/office/powerpoint/2010/main" val="428147368"/>
              </p:ext>
            </p:extLst>
          </p:nvPr>
        </p:nvGraphicFramePr>
        <p:xfrm>
          <a:off x="5664200" y="1257300"/>
          <a:ext cx="6286500" cy="4366026"/>
        </p:xfrm>
        <a:graphic>
          <a:graphicData uri="http://schemas.openxmlformats.org/drawingml/2006/chart">
            <c:chart xmlns:c="http://schemas.openxmlformats.org/drawingml/2006/chart" xmlns:r="http://schemas.openxmlformats.org/officeDocument/2006/relationships" r:id="rId2"/>
          </a:graphicData>
        </a:graphic>
      </p:graphicFrame>
      <p:sp>
        <p:nvSpPr>
          <p:cNvPr id="9" name="직사각형 8">
            <a:extLst>
              <a:ext uri="{FF2B5EF4-FFF2-40B4-BE49-F238E27FC236}">
                <a16:creationId xmlns:a16="http://schemas.microsoft.com/office/drawing/2014/main" id="{D57CC407-8AB1-4C4B-AD5B-5CE6225B3DF0}"/>
              </a:ext>
            </a:extLst>
          </p:cNvPr>
          <p:cNvSpPr/>
          <p:nvPr/>
        </p:nvSpPr>
        <p:spPr>
          <a:xfrm>
            <a:off x="596900" y="2122353"/>
            <a:ext cx="368300" cy="3683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10" name="직사각형 9">
            <a:extLst>
              <a:ext uri="{FF2B5EF4-FFF2-40B4-BE49-F238E27FC236}">
                <a16:creationId xmlns:a16="http://schemas.microsoft.com/office/drawing/2014/main" id="{B4CDE5E7-4C50-4BF8-BAD4-F0E805EDB9AF}"/>
              </a:ext>
            </a:extLst>
          </p:cNvPr>
          <p:cNvSpPr/>
          <p:nvPr/>
        </p:nvSpPr>
        <p:spPr>
          <a:xfrm>
            <a:off x="596900" y="2950542"/>
            <a:ext cx="368300" cy="368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11" name="직사각형 10">
            <a:extLst>
              <a:ext uri="{FF2B5EF4-FFF2-40B4-BE49-F238E27FC236}">
                <a16:creationId xmlns:a16="http://schemas.microsoft.com/office/drawing/2014/main" id="{3A0F4205-343E-481F-94E0-DF2EB3D5DF6F}"/>
              </a:ext>
            </a:extLst>
          </p:cNvPr>
          <p:cNvSpPr/>
          <p:nvPr/>
        </p:nvSpPr>
        <p:spPr>
          <a:xfrm>
            <a:off x="596900" y="3778731"/>
            <a:ext cx="368300" cy="3683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12" name="직사각형 11">
            <a:extLst>
              <a:ext uri="{FF2B5EF4-FFF2-40B4-BE49-F238E27FC236}">
                <a16:creationId xmlns:a16="http://schemas.microsoft.com/office/drawing/2014/main" id="{CE98200A-45C4-4671-A79C-37F2B52A3379}"/>
              </a:ext>
            </a:extLst>
          </p:cNvPr>
          <p:cNvSpPr/>
          <p:nvPr/>
        </p:nvSpPr>
        <p:spPr>
          <a:xfrm>
            <a:off x="596900" y="4606920"/>
            <a:ext cx="368300" cy="3683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Tree>
    <p:extLst>
      <p:ext uri="{BB962C8B-B14F-4D97-AF65-F5344CB8AC3E}">
        <p14:creationId xmlns:p14="http://schemas.microsoft.com/office/powerpoint/2010/main" val="162437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E816D5-ABB6-0B4D-A1F7-F3BC213E2640}"/>
              </a:ext>
            </a:extLst>
          </p:cNvPr>
          <p:cNvSpPr txBox="1"/>
          <p:nvPr/>
        </p:nvSpPr>
        <p:spPr>
          <a:xfrm>
            <a:off x="613954" y="4158284"/>
            <a:ext cx="3230880" cy="1200329"/>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The person who makes a success of living is the one who see his goal steadily and aims for it unswervingly. That is dedication.</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31BC4946-EDE8-2443-AA80-D2E770047A92}"/>
              </a:ext>
            </a:extLst>
          </p:cNvPr>
          <p:cNvSpPr txBox="1"/>
          <p:nvPr/>
        </p:nvSpPr>
        <p:spPr>
          <a:xfrm>
            <a:off x="613954" y="1499387"/>
            <a:ext cx="3230880"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If you are depressed, you are living in the past. If you are anxious, you are living in the future. If you are at peace, you are living in the present.</a:t>
            </a:r>
            <a:endParaRPr kumimoji="1" lang="ko-KR" altLang="en-US" dirty="0">
              <a:solidFill>
                <a:schemeClr val="bg1"/>
              </a:solidFill>
              <a:latin typeface="Bell MT" panose="02020503060305020303" pitchFamily="18" charset="0"/>
            </a:endParaRPr>
          </a:p>
        </p:txBody>
      </p:sp>
      <p:pic>
        <p:nvPicPr>
          <p:cNvPr id="4" name="그림 3">
            <a:extLst>
              <a:ext uri="{FF2B5EF4-FFF2-40B4-BE49-F238E27FC236}">
                <a16:creationId xmlns:a16="http://schemas.microsoft.com/office/drawing/2014/main" id="{BC2DB9B2-5D12-4C96-96FC-C9A983FBFE89}"/>
              </a:ext>
            </a:extLst>
          </p:cNvPr>
          <p:cNvPicPr>
            <a:picLocks noChangeAspect="1"/>
          </p:cNvPicPr>
          <p:nvPr/>
        </p:nvPicPr>
        <p:blipFill>
          <a:blip r:embed="rId2"/>
          <a:stretch>
            <a:fillRect/>
          </a:stretch>
        </p:blipFill>
        <p:spPr>
          <a:xfrm>
            <a:off x="4254278" y="1001408"/>
            <a:ext cx="7548840" cy="5029200"/>
          </a:xfrm>
          <a:prstGeom prst="rect">
            <a:avLst/>
          </a:prstGeom>
        </p:spPr>
      </p:pic>
    </p:spTree>
    <p:extLst>
      <p:ext uri="{BB962C8B-B14F-4D97-AF65-F5344CB8AC3E}">
        <p14:creationId xmlns:p14="http://schemas.microsoft.com/office/powerpoint/2010/main" val="2726159363"/>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528</Words>
  <Application>Microsoft Office PowerPoint</Application>
  <PresentationFormat>와이드스크린</PresentationFormat>
  <Paragraphs>30</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12</cp:revision>
  <dcterms:created xsi:type="dcterms:W3CDTF">2021-10-29T09:56:09Z</dcterms:created>
  <dcterms:modified xsi:type="dcterms:W3CDTF">2021-10-29T13:07:30Z</dcterms:modified>
</cp:coreProperties>
</file>