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A53"/>
    <a:srgbClr val="78493F"/>
    <a:srgbClr val="6C411E"/>
    <a:srgbClr val="B16B5E"/>
    <a:srgbClr val="D1D0CE"/>
    <a:srgbClr val="EEE8E3"/>
    <a:srgbClr val="FAF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61"/>
  </p:normalViewPr>
  <p:slideViewPr>
    <p:cSldViewPr snapToGrid="0" snapToObjects="1">
      <p:cViewPr varScale="1">
        <p:scale>
          <a:sx n="75" d="100"/>
          <a:sy n="75" d="100"/>
        </p:scale>
        <p:origin x="77" y="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A198011-2209-774A-A667-C22814212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9129" y="0"/>
            <a:ext cx="54864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27B9FF2-119F-F642-8185-6E5DFA16A22B}"/>
              </a:ext>
            </a:extLst>
          </p:cNvPr>
          <p:cNvSpPr/>
          <p:nvPr userDrawn="1"/>
        </p:nvSpPr>
        <p:spPr>
          <a:xfrm>
            <a:off x="0" y="150608"/>
            <a:ext cx="1021976" cy="548639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078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293BC3D-3232-EF42-A960-82320CBF95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1642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F0D600-122A-EE49-AC27-DE4A100B9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CF8EA7-721B-EF49-AC80-70AF9D2F8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3E6A3F-C522-3444-ADF5-11CD67CD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83A7-1BC6-8246-826C-226C110CC4B3}" type="datetimeFigureOut">
              <a:rPr kumimoji="1" lang="ko-KR" altLang="en-US" smtClean="0"/>
              <a:t>2021-10-30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4CFFAD-3582-BC44-9443-B54F95BE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14CC9E-F8CE-124B-80AD-ABF87753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DF3E1-26C6-1347-992B-B771E745B8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3919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0373F3-FF53-1C4D-BA49-E22622549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86DD6D0-B0EA-5F49-BE3B-107CACE6FAC2}"/>
              </a:ext>
            </a:extLst>
          </p:cNvPr>
          <p:cNvSpPr/>
          <p:nvPr userDrawn="1"/>
        </p:nvSpPr>
        <p:spPr>
          <a:xfrm>
            <a:off x="829234" y="525821"/>
            <a:ext cx="6475208" cy="589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3413F51-4B24-7640-825F-35048A2D00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4442" y="525821"/>
            <a:ext cx="4058324" cy="58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F861293B-0EA9-8346-B91A-611E45A79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4768" r="-33" b="6282"/>
          <a:stretch/>
        </p:blipFill>
        <p:spPr>
          <a:xfrm>
            <a:off x="0" y="855232"/>
            <a:ext cx="4024705" cy="536806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6DA25E6-BCFD-0A4F-93A9-465D6B8A1116}"/>
              </a:ext>
            </a:extLst>
          </p:cNvPr>
          <p:cNvSpPr/>
          <p:nvPr userDrawn="1"/>
        </p:nvSpPr>
        <p:spPr>
          <a:xfrm>
            <a:off x="8545158" y="0"/>
            <a:ext cx="3385070" cy="6858000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DA6F52F-180A-544F-BAFE-ED94174894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471" r="1176" b="9255"/>
          <a:stretch/>
        </p:blipFill>
        <p:spPr>
          <a:xfrm>
            <a:off x="4136988" y="855232"/>
            <a:ext cx="4295887" cy="53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28E8B6D5-FF8A-6D45-915C-9B74B9F6C4C0}"/>
              </a:ext>
            </a:extLst>
          </p:cNvPr>
          <p:cNvSpPr/>
          <p:nvPr userDrawn="1"/>
        </p:nvSpPr>
        <p:spPr>
          <a:xfrm>
            <a:off x="0" y="0"/>
            <a:ext cx="12192000" cy="3582296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2EAF047-F2A5-2B46-9790-A32183297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39" y="363142"/>
            <a:ext cx="4944932" cy="61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4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464CC01-9FDB-864E-BF4F-79160E43C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98571" cy="6858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1F0C547-8F6F-5D42-837E-93899C41B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6866" y="0"/>
            <a:ext cx="4995134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D407E4-DC8A-6645-83CB-C4F0C4286C21}"/>
              </a:ext>
            </a:extLst>
          </p:cNvPr>
          <p:cNvSpPr/>
          <p:nvPr userDrawn="1"/>
        </p:nvSpPr>
        <p:spPr>
          <a:xfrm>
            <a:off x="4331746" y="968188"/>
            <a:ext cx="3528508" cy="5034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7314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B56A69C4-81BF-4E4A-B9C8-9BD7FD736D44}"/>
              </a:ext>
            </a:extLst>
          </p:cNvPr>
          <p:cNvSpPr/>
          <p:nvPr userDrawn="1"/>
        </p:nvSpPr>
        <p:spPr>
          <a:xfrm>
            <a:off x="11220226" y="1"/>
            <a:ext cx="971774" cy="1011218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C8F40C1-EDEA-5648-B58A-A98EE03E2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9101" y="3435716"/>
            <a:ext cx="3591231" cy="343571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2D0A873-7F14-784C-98C4-1C484EFE9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870" b="11870"/>
          <a:stretch/>
        </p:blipFill>
        <p:spPr>
          <a:xfrm>
            <a:off x="231200" y="0"/>
            <a:ext cx="3377901" cy="34357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10B31ED-33F4-7648-BF3F-0BDDD5CB6F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39002" y="338120"/>
            <a:ext cx="4521798" cy="61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B3A69B-E007-F14B-9E5D-A0AAC258C68C}"/>
              </a:ext>
            </a:extLst>
          </p:cNvPr>
          <p:cNvSpPr/>
          <p:nvPr userDrawn="1"/>
        </p:nvSpPr>
        <p:spPr>
          <a:xfrm>
            <a:off x="548640" y="147918"/>
            <a:ext cx="11337249" cy="6562164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D0316FE-4D64-B147-BABD-E457B2A3BD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663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D4A9B07-BCBA-F04A-ABF9-04135ED4C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4473" y="554019"/>
            <a:ext cx="3833308" cy="574996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3C6E60F-BCE2-B340-AB7C-C16F0D6F94B4}"/>
              </a:ext>
            </a:extLst>
          </p:cNvPr>
          <p:cNvSpPr/>
          <p:nvPr userDrawn="1"/>
        </p:nvSpPr>
        <p:spPr>
          <a:xfrm>
            <a:off x="0" y="554019"/>
            <a:ext cx="172122" cy="5749962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4067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355D72C-2372-BD48-8F85-65976351A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89" y="330146"/>
            <a:ext cx="4133871" cy="619770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FC342F0-7FA4-EB49-8659-BACA74C7F7CF}"/>
              </a:ext>
            </a:extLst>
          </p:cNvPr>
          <p:cNvSpPr/>
          <p:nvPr userDrawn="1"/>
        </p:nvSpPr>
        <p:spPr>
          <a:xfrm>
            <a:off x="5798372" y="0"/>
            <a:ext cx="6393628" cy="6858000"/>
          </a:xfrm>
          <a:prstGeom prst="rect">
            <a:avLst/>
          </a:prstGeom>
          <a:solidFill>
            <a:srgbClr val="825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66C2930-D9A4-FC4F-833B-8D2B23C57436}"/>
              </a:ext>
            </a:extLst>
          </p:cNvPr>
          <p:cNvSpPr/>
          <p:nvPr userDrawn="1"/>
        </p:nvSpPr>
        <p:spPr>
          <a:xfrm>
            <a:off x="6096001" y="330146"/>
            <a:ext cx="5780442" cy="61977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875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66F836D-61B5-5241-9719-2C9A5FE8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86AE0E-2196-DD44-A071-75001A73B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ko-KR" altLang="en-US"/>
              <a:t>마스터 텍스트 스타일 편집
둘째 수준
셋째 수준
넷째 수준
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F647CA-9852-E94D-86C6-BB98A51B5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83A7-1BC6-8246-826C-226C110CC4B3}" type="datetimeFigureOut">
              <a:rPr kumimoji="1" lang="ko-KR" altLang="en-US" smtClean="0"/>
              <a:t>2021-10-30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351857-3476-D344-9F5B-EEA337F9B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ABDE0-501C-034A-A61C-BBA94310E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F3E1-26C6-1347-992B-B771E745B8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446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114035-FDCF-5944-B5D8-A566ADDA0BFF}"/>
              </a:ext>
            </a:extLst>
          </p:cNvPr>
          <p:cNvSpPr txBox="1"/>
          <p:nvPr/>
        </p:nvSpPr>
        <p:spPr>
          <a:xfrm>
            <a:off x="144967" y="2967335"/>
            <a:ext cx="562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>
                <a:latin typeface="Bell MT" panose="02020503060305020303" pitchFamily="18" charset="0"/>
              </a:rPr>
              <a:t>Modern .P FREE PPT TEMPLATE </a:t>
            </a:r>
            <a:r>
              <a:rPr kumimoji="1" lang="en-US" altLang="ko-KR" sz="2400" b="1">
                <a:latin typeface="Bell MT" panose="02020503060305020303" pitchFamily="18" charset="0"/>
              </a:rPr>
              <a:t>#27</a:t>
            </a:r>
            <a:endParaRPr kumimoji="1" lang="ko-KR" altLang="en-US" sz="2400" b="1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1D793-D921-41DF-9AD2-8FEA5A6209AA}"/>
              </a:ext>
            </a:extLst>
          </p:cNvPr>
          <p:cNvSpPr txBox="1"/>
          <p:nvPr/>
        </p:nvSpPr>
        <p:spPr>
          <a:xfrm>
            <a:off x="3284213" y="3568200"/>
            <a:ext cx="24109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b="1">
                <a:latin typeface="Bell MT" panose="02020503060305020303" pitchFamily="18" charset="0"/>
              </a:rPr>
              <a:t>https://pptfree.wonjc.com</a:t>
            </a:r>
            <a:endParaRPr kumimoji="1" lang="ko-KR" altLang="en-US" sz="15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3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FA3AE-24B1-0746-ADBA-EE0CED053B4A}"/>
              </a:ext>
            </a:extLst>
          </p:cNvPr>
          <p:cNvSpPr txBox="1"/>
          <p:nvPr/>
        </p:nvSpPr>
        <p:spPr>
          <a:xfrm>
            <a:off x="4697059" y="3167390"/>
            <a:ext cx="279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THANK YOU </a:t>
            </a:r>
            <a:r>
              <a:rPr kumimoji="1" lang="en-US" altLang="ko-KR" sz="2800" b="1" dirty="0">
                <a:solidFill>
                  <a:schemeClr val="bg1"/>
                </a:solidFill>
                <a:latin typeface="Bell MT" panose="02020503060305020303" pitchFamily="18" charset="0"/>
                <a:sym typeface="Wingdings" pitchFamily="2" charset="2"/>
              </a:rPr>
              <a:t></a:t>
            </a:r>
            <a:endParaRPr kumimoji="1" lang="ko-KR" alt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6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B5FCB-817E-F049-AB92-ED19DC40E609}"/>
              </a:ext>
            </a:extLst>
          </p:cNvPr>
          <p:cNvSpPr txBox="1"/>
          <p:nvPr/>
        </p:nvSpPr>
        <p:spPr>
          <a:xfrm>
            <a:off x="5958469" y="4158477"/>
            <a:ext cx="6118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Bell MT" panose="02020503060305020303" pitchFamily="18" charset="0"/>
              </a:rPr>
              <a:t>I know you are sad, so I won’t tell you to have a good day. Stay alive. Feed yourself well. Wear comfortable clothes and don’t give up yourself just yet. It will get better. Until then, have a day.</a:t>
            </a:r>
            <a:endParaRPr kumimoji="1" lang="ko-KR" altLang="en-US" sz="2000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D5E28-2F71-E74E-A1E3-476D84DD4420}"/>
              </a:ext>
            </a:extLst>
          </p:cNvPr>
          <p:cNvSpPr txBox="1"/>
          <p:nvPr/>
        </p:nvSpPr>
        <p:spPr>
          <a:xfrm>
            <a:off x="5958469" y="2741252"/>
            <a:ext cx="378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  <a:latin typeface="Bell MT" panose="02020503060305020303" pitchFamily="18" charset="0"/>
                <a:ea typeface="Gulim" panose="020B0600000101010101" pitchFamily="34" charset="-127"/>
              </a:rPr>
              <a:t>Don’t waste time</a:t>
            </a:r>
          </a:p>
        </p:txBody>
      </p:sp>
    </p:spTree>
    <p:extLst>
      <p:ext uri="{BB962C8B-B14F-4D97-AF65-F5344CB8AC3E}">
        <p14:creationId xmlns:p14="http://schemas.microsoft.com/office/powerpoint/2010/main" val="372461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1F2FBE-BBA8-7C4D-9FB5-881372416649}"/>
              </a:ext>
            </a:extLst>
          </p:cNvPr>
          <p:cNvSpPr txBox="1"/>
          <p:nvPr/>
        </p:nvSpPr>
        <p:spPr>
          <a:xfrm>
            <a:off x="1490996" y="2767280"/>
            <a:ext cx="5207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Bell MT" panose="02020503060305020303" pitchFamily="18" charset="0"/>
              </a:rPr>
              <a:t>I know you are sad, so I won’t tell you to have a good day. Stay alive. Feed yourself well. Wear comfortable clothes and don’t give up yourself just yet. It will get better. Until then, have a day.</a:t>
            </a:r>
            <a:endParaRPr kumimoji="1" lang="ko-KR" alt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6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18CEE0-1172-2A4F-BB5E-C5A3C28AA25F}"/>
              </a:ext>
            </a:extLst>
          </p:cNvPr>
          <p:cNvSpPr txBox="1"/>
          <p:nvPr/>
        </p:nvSpPr>
        <p:spPr>
          <a:xfrm>
            <a:off x="8954273" y="2969116"/>
            <a:ext cx="2553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chemeClr val="bg1"/>
                </a:solidFill>
                <a:latin typeface="Bell MT" panose="02020503060305020303" pitchFamily="18" charset="0"/>
              </a:rPr>
              <a:t>Everything will work out in the end. You don’t need to know how. You just have to trust that it will.</a:t>
            </a:r>
            <a:endParaRPr kumimoji="1" lang="ko-KR" altLang="en-US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0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C32D9-22D2-0B40-B6BA-EC5B4DCBF8AD}"/>
              </a:ext>
            </a:extLst>
          </p:cNvPr>
          <p:cNvSpPr txBox="1"/>
          <p:nvPr/>
        </p:nvSpPr>
        <p:spPr>
          <a:xfrm>
            <a:off x="4931780" y="2459504"/>
            <a:ext cx="2707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Bell MT" panose="02020503060305020303" pitchFamily="18" charset="0"/>
              </a:rPr>
              <a:t>It is a new day, fresh start, fresh energy, new opportunities. Get your mind right, be thankful, be positive and start your day right.</a:t>
            </a:r>
            <a:endParaRPr kumimoji="1" lang="ko-KR" alt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9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D026D-560F-6B4B-B6D2-DE5626CFDE8E}"/>
              </a:ext>
            </a:extLst>
          </p:cNvPr>
          <p:cNvSpPr txBox="1"/>
          <p:nvPr/>
        </p:nvSpPr>
        <p:spPr>
          <a:xfrm>
            <a:off x="1012279" y="3942312"/>
            <a:ext cx="6621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solidFill>
                  <a:schemeClr val="bg1"/>
                </a:solidFill>
                <a:latin typeface="Bell MT" panose="02020503060305020303" pitchFamily="18" charset="0"/>
              </a:rPr>
              <a:t>I know you are sad, so I won’t tell you to have a good day. Stay alive. Feed yourself well. Wear comfortable clothes and don’t give up yourself just yet. It will get better. Until then, have a day.</a:t>
            </a:r>
            <a:endParaRPr kumimoji="1" lang="ko-KR" altLang="en-US" sz="2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DB05C-3DA7-D64B-AA7A-8E4C6C58C871}"/>
              </a:ext>
            </a:extLst>
          </p:cNvPr>
          <p:cNvSpPr txBox="1"/>
          <p:nvPr/>
        </p:nvSpPr>
        <p:spPr>
          <a:xfrm>
            <a:off x="1012279" y="2409034"/>
            <a:ext cx="5787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200" b="1" dirty="0">
                <a:solidFill>
                  <a:schemeClr val="bg1"/>
                </a:solidFill>
                <a:latin typeface="Bell MT" panose="02020503060305020303" pitchFamily="18" charset="0"/>
              </a:rPr>
              <a:t>Don</a:t>
            </a:r>
            <a:r>
              <a:rPr kumimoji="1" lang="ko-KR" altLang="en-US" sz="2200" b="1" dirty="0">
                <a:solidFill>
                  <a:schemeClr val="bg1"/>
                </a:solidFill>
                <a:latin typeface="Bell MT" panose="02020503060305020303" pitchFamily="18" charset="0"/>
              </a:rPr>
              <a:t>’</a:t>
            </a:r>
            <a:r>
              <a:rPr kumimoji="1" lang="en-US" altLang="ko-KR" sz="2200" b="1" dirty="0">
                <a:solidFill>
                  <a:schemeClr val="bg1"/>
                </a:solidFill>
                <a:latin typeface="Bell MT" panose="02020503060305020303" pitchFamily="18" charset="0"/>
              </a:rPr>
              <a:t>t let the fear of what could happen make nothing happen.</a:t>
            </a:r>
            <a:endParaRPr kumimoji="1" lang="ko-KR" altLang="en-US" sz="22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34">
            <a:extLst>
              <a:ext uri="{FF2B5EF4-FFF2-40B4-BE49-F238E27FC236}">
                <a16:creationId xmlns:a16="http://schemas.microsoft.com/office/drawing/2014/main" id="{CE33AC09-8182-DC4E-B844-89DC46C40698}"/>
              </a:ext>
            </a:extLst>
          </p:cNvPr>
          <p:cNvSpPr txBox="1">
            <a:spLocks/>
          </p:cNvSpPr>
          <p:nvPr/>
        </p:nvSpPr>
        <p:spPr>
          <a:xfrm>
            <a:off x="414915" y="4524218"/>
            <a:ext cx="2707425" cy="1564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1800" dirty="0">
                <a:latin typeface="Bell MT" panose="02020503060305020303" pitchFamily="18" charset="0"/>
                <a:ea typeface="Gulim" panose="020B0600000101010101" pitchFamily="34" charset="-127"/>
              </a:rPr>
              <a:t>It could be the part of the presentation where you can introduce yourself, write  your email…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839C2-6BCC-6644-BAD6-60F199768B56}"/>
              </a:ext>
            </a:extLst>
          </p:cNvPr>
          <p:cNvSpPr txBox="1"/>
          <p:nvPr/>
        </p:nvSpPr>
        <p:spPr>
          <a:xfrm>
            <a:off x="4058646" y="1176379"/>
            <a:ext cx="3178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latin typeface="Bell MT" panose="02020503060305020303" pitchFamily="18" charset="0"/>
                <a:ea typeface="Gulim" panose="020B0600000101010101" pitchFamily="34" charset="-127"/>
              </a:rPr>
              <a:t>Don’t waste time</a:t>
            </a:r>
          </a:p>
          <a:p>
            <a:r>
              <a:rPr kumimoji="1" lang="en-US" altLang="ko-KR" dirty="0">
                <a:latin typeface="Bell MT" panose="02020503060305020303" pitchFamily="18" charset="0"/>
                <a:ea typeface="Gulim" panose="020B0600000101010101" pitchFamily="34" charset="-127"/>
              </a:rPr>
              <a:t>Have a positive outlook on life</a:t>
            </a:r>
          </a:p>
          <a:p>
            <a:r>
              <a:rPr kumimoji="1" lang="en-US" altLang="ko-KR" dirty="0">
                <a:latin typeface="Bell MT" panose="02020503060305020303" pitchFamily="18" charset="0"/>
                <a:ea typeface="Gulim" panose="020B0600000101010101" pitchFamily="34" charset="-127"/>
              </a:rPr>
              <a:t>When it’s not fun, move on</a:t>
            </a:r>
            <a:endParaRPr kumimoji="1" lang="ko-KR" altLang="en-US" dirty="0">
              <a:latin typeface="Bell MT" panose="02020503060305020303" pitchFamily="18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982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9B8F22-79CC-1A4C-ADBE-CA5139DC658C}"/>
              </a:ext>
            </a:extLst>
          </p:cNvPr>
          <p:cNvSpPr txBox="1"/>
          <p:nvPr/>
        </p:nvSpPr>
        <p:spPr>
          <a:xfrm>
            <a:off x="6848406" y="2721114"/>
            <a:ext cx="477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solidFill>
                  <a:schemeClr val="bg1"/>
                </a:solidFill>
                <a:latin typeface="Bell MT" panose="02020503060305020303" pitchFamily="18" charset="0"/>
              </a:rPr>
              <a:t>Don’t spend your time looking around for something you want that can’t be found</a:t>
            </a:r>
            <a:endParaRPr kumimoji="1" lang="ko-KR" altLang="en-US" sz="2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095BF-3E94-2F48-B1E3-1189CE661EF8}"/>
              </a:ext>
            </a:extLst>
          </p:cNvPr>
          <p:cNvSpPr txBox="1"/>
          <p:nvPr/>
        </p:nvSpPr>
        <p:spPr>
          <a:xfrm>
            <a:off x="6848406" y="3387031"/>
            <a:ext cx="462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solidFill>
                  <a:schemeClr val="bg1"/>
                </a:solidFill>
                <a:latin typeface="Bell MT" panose="02020503060305020303" pitchFamily="18" charset="0"/>
              </a:rPr>
              <a:t>Sometimes you try your hardest, but things don’t work out the way you want them to </a:t>
            </a:r>
            <a:endParaRPr kumimoji="1" lang="ko-KR" altLang="en-US" sz="2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7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5C0CF-76FC-414D-9508-FC34111CE54B}"/>
              </a:ext>
            </a:extLst>
          </p:cNvPr>
          <p:cNvSpPr txBox="1"/>
          <p:nvPr/>
        </p:nvSpPr>
        <p:spPr>
          <a:xfrm>
            <a:off x="586058" y="3429000"/>
            <a:ext cx="621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Bell MT" panose="02020503060305020303" pitchFamily="18" charset="0"/>
              </a:rPr>
              <a:t>Some things start out big, and some things start out small, very small. But sometimes the smallest things can make the biggest changes of all. </a:t>
            </a:r>
            <a:endParaRPr kumimoji="1" lang="ko-KR" altLang="en-US" sz="2000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ADFA0-E9B2-3B43-A2C3-71856FCF87AF}"/>
              </a:ext>
            </a:extLst>
          </p:cNvPr>
          <p:cNvSpPr txBox="1"/>
          <p:nvPr/>
        </p:nvSpPr>
        <p:spPr>
          <a:xfrm>
            <a:off x="586057" y="2070252"/>
            <a:ext cx="5733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b="1" dirty="0">
                <a:latin typeface="Bell MT" panose="02020503060305020303" pitchFamily="18" charset="0"/>
              </a:rPr>
              <a:t>It’s up to you how far you will go. If you don’t try, you will never know.</a:t>
            </a:r>
            <a:endParaRPr kumimoji="1" lang="ko-KR" altLang="en-US" sz="2000" b="1" dirty="0">
              <a:latin typeface="Bell MT" panose="020205030603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E6D9C-BACC-674F-A324-71A14EAA8419}"/>
              </a:ext>
            </a:extLst>
          </p:cNvPr>
          <p:cNvSpPr txBox="1"/>
          <p:nvPr/>
        </p:nvSpPr>
        <p:spPr>
          <a:xfrm>
            <a:off x="586058" y="4511171"/>
            <a:ext cx="621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000" dirty="0">
                <a:latin typeface="Bell MT" panose="02020503060305020303" pitchFamily="18" charset="0"/>
              </a:rPr>
              <a:t>It is a new day, fresh start, fresh energy, new opportunities. Get your mind right, be thankful, be positive and start your day right.</a:t>
            </a:r>
            <a:endParaRPr kumimoji="1" lang="ko-KR" alt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376</Words>
  <Application>Microsoft Office PowerPoint</Application>
  <PresentationFormat>와이드스크린</PresentationFormat>
  <Paragraphs>19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Bell MT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 Sun Joe</dc:creator>
  <cp:lastModifiedBy>CHOI</cp:lastModifiedBy>
  <cp:revision>13</cp:revision>
  <dcterms:created xsi:type="dcterms:W3CDTF">2021-10-30T04:15:37Z</dcterms:created>
  <dcterms:modified xsi:type="dcterms:W3CDTF">2021-10-30T14:09:10Z</dcterms:modified>
</cp:coreProperties>
</file>