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5530"/>
    <a:srgbClr val="D5B48C"/>
    <a:srgbClr val="6D2A12"/>
    <a:srgbClr val="F7C181"/>
    <a:srgbClr val="FDF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3"/>
    <p:restoredTop sz="94613"/>
  </p:normalViewPr>
  <p:slideViewPr>
    <p:cSldViewPr snapToGrid="0" snapToObjects="1">
      <p:cViewPr varScale="1">
        <p:scale>
          <a:sx n="75" d="100"/>
          <a:sy n="75" d="100"/>
        </p:scale>
        <p:origin x="72" y="10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D04B47BA-6E28-D14C-AD16-12EEF40AA130}"/>
              </a:ext>
            </a:extLst>
          </p:cNvPr>
          <p:cNvPicPr>
            <a:picLocks noChangeAspect="1"/>
          </p:cNvPicPr>
          <p:nvPr userDrawn="1"/>
        </p:nvPicPr>
        <p:blipFill>
          <a:blip r:embed="rId2"/>
          <a:stretch>
            <a:fillRect/>
          </a:stretch>
        </p:blipFill>
        <p:spPr>
          <a:xfrm>
            <a:off x="0" y="0"/>
            <a:ext cx="4572000" cy="6858000"/>
          </a:xfrm>
          <a:prstGeom prst="rect">
            <a:avLst/>
          </a:prstGeom>
        </p:spPr>
      </p:pic>
      <p:sp>
        <p:nvSpPr>
          <p:cNvPr id="10" name="직사각형 9">
            <a:extLst>
              <a:ext uri="{FF2B5EF4-FFF2-40B4-BE49-F238E27FC236}">
                <a16:creationId xmlns:a16="http://schemas.microsoft.com/office/drawing/2014/main" id="{5226C57D-A628-A148-AC8E-96C7C7D27B4B}"/>
              </a:ext>
            </a:extLst>
          </p:cNvPr>
          <p:cNvSpPr/>
          <p:nvPr userDrawn="1"/>
        </p:nvSpPr>
        <p:spPr>
          <a:xfrm>
            <a:off x="4813300" y="266700"/>
            <a:ext cx="7124700" cy="6591300"/>
          </a:xfrm>
          <a:prstGeom prst="rect">
            <a:avLst/>
          </a:prstGeom>
          <a:solidFill>
            <a:srgbClr val="D5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24301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제목 및 세로 텍스트">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D0F2848A-10E2-9B41-B3B3-0C8603B4B056}"/>
              </a:ext>
            </a:extLst>
          </p:cNvPr>
          <p:cNvSpPr/>
          <p:nvPr userDrawn="1"/>
        </p:nvSpPr>
        <p:spPr>
          <a:xfrm>
            <a:off x="0" y="0"/>
            <a:ext cx="12192000" cy="6858000"/>
          </a:xfrm>
          <a:prstGeom prst="rect">
            <a:avLst/>
          </a:prstGeom>
          <a:solidFill>
            <a:srgbClr val="D5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64162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5E9EB72-6C0B-5944-BF4C-657BB644A3AB}"/>
              </a:ext>
            </a:extLst>
          </p:cNvPr>
          <p:cNvSpPr>
            <a:spLocks noGrp="1"/>
          </p:cNvSpPr>
          <p:nvPr>
            <p:ph type="title" orient="vert"/>
          </p:nvPr>
        </p:nvSpPr>
        <p:spPr>
          <a:xfrm>
            <a:off x="8724900" y="365125"/>
            <a:ext cx="2628900" cy="5811838"/>
          </a:xfrm>
        </p:spPr>
        <p:txBody>
          <a:bodyPr vert="eaVert"/>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D3BCEFD0-A220-C243-9AF9-F19C18C18F2F}"/>
              </a:ext>
            </a:extLst>
          </p:cNvPr>
          <p:cNvSpPr>
            <a:spLocks noGrp="1"/>
          </p:cNvSpPr>
          <p:nvPr>
            <p:ph type="body" orient="vert" idx="1"/>
          </p:nvPr>
        </p:nvSpPr>
        <p:spPr>
          <a:xfrm>
            <a:off x="838200" y="365125"/>
            <a:ext cx="7734300" cy="5811838"/>
          </a:xfrm>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195289D6-E888-A443-B29A-ED6224C1FF8F}"/>
              </a:ext>
            </a:extLst>
          </p:cNvPr>
          <p:cNvSpPr>
            <a:spLocks noGrp="1"/>
          </p:cNvSpPr>
          <p:nvPr>
            <p:ph type="dt" sz="half" idx="10"/>
          </p:nvPr>
        </p:nvSpPr>
        <p:spPr/>
        <p:txBody>
          <a:bodyPr/>
          <a:lstStyle/>
          <a:p>
            <a:fld id="{F932C3A1-1AE2-6B47-929C-E06ED7A594E4}" type="datetimeFigureOut">
              <a:rPr kumimoji="1" lang="ko-KR" altLang="en-US" smtClean="0"/>
              <a:t>2021-10-30</a:t>
            </a:fld>
            <a:endParaRPr kumimoji="1" lang="ko-KR" altLang="en-US"/>
          </a:p>
        </p:txBody>
      </p:sp>
      <p:sp>
        <p:nvSpPr>
          <p:cNvPr id="5" name="바닥글 개체 틀 4">
            <a:extLst>
              <a:ext uri="{FF2B5EF4-FFF2-40B4-BE49-F238E27FC236}">
                <a16:creationId xmlns:a16="http://schemas.microsoft.com/office/drawing/2014/main" id="{78C7E3F5-A047-CB44-8930-E94BBC5D98F6}"/>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381BD5F2-EF47-3B42-9317-2124EC6A9BAD}"/>
              </a:ext>
            </a:extLst>
          </p:cNvPr>
          <p:cNvSpPr>
            <a:spLocks noGrp="1"/>
          </p:cNvSpPr>
          <p:nvPr>
            <p:ph type="sldNum" sz="quarter" idx="12"/>
          </p:nvPr>
        </p:nvSpPr>
        <p:spPr/>
        <p:txBody>
          <a:bodyPr/>
          <a:lstStyle/>
          <a:p>
            <a:fld id="{3472A6E1-B16B-EB45-9FFE-BD3C4B727CBA}" type="slidenum">
              <a:rPr kumimoji="1" lang="ko-KR" altLang="en-US" smtClean="0"/>
              <a:t>‹#›</a:t>
            </a:fld>
            <a:endParaRPr kumimoji="1" lang="ko-KR" altLang="en-US"/>
          </a:p>
        </p:txBody>
      </p:sp>
    </p:spTree>
    <p:extLst>
      <p:ext uri="{BB962C8B-B14F-4D97-AF65-F5344CB8AC3E}">
        <p14:creationId xmlns:p14="http://schemas.microsoft.com/office/powerpoint/2010/main" val="1861709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5A5AEABC-E843-1D4F-9969-5EB93189A366}"/>
              </a:ext>
            </a:extLst>
          </p:cNvPr>
          <p:cNvSpPr/>
          <p:nvPr userDrawn="1"/>
        </p:nvSpPr>
        <p:spPr>
          <a:xfrm rot="5400000">
            <a:off x="-488952" y="3892548"/>
            <a:ext cx="3429001" cy="2501901"/>
          </a:xfrm>
          <a:prstGeom prst="rect">
            <a:avLst/>
          </a:prstGeom>
          <a:solidFill>
            <a:srgbClr val="6D2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1" name="직사각형 10">
            <a:extLst>
              <a:ext uri="{FF2B5EF4-FFF2-40B4-BE49-F238E27FC236}">
                <a16:creationId xmlns:a16="http://schemas.microsoft.com/office/drawing/2014/main" id="{C5587856-E203-7A4F-9A9D-59758D9801AA}"/>
              </a:ext>
            </a:extLst>
          </p:cNvPr>
          <p:cNvSpPr/>
          <p:nvPr userDrawn="1"/>
        </p:nvSpPr>
        <p:spPr>
          <a:xfrm rot="5400000">
            <a:off x="6717276" y="1396999"/>
            <a:ext cx="5844050" cy="4064000"/>
          </a:xfrm>
          <a:prstGeom prst="rect">
            <a:avLst/>
          </a:prstGeom>
          <a:solidFill>
            <a:srgbClr val="AD5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01229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F37B6A3C-0956-384B-814D-7A1C7E910467}"/>
              </a:ext>
            </a:extLst>
          </p:cNvPr>
          <p:cNvSpPr/>
          <p:nvPr userDrawn="1"/>
        </p:nvSpPr>
        <p:spPr>
          <a:xfrm>
            <a:off x="368300" y="3949700"/>
            <a:ext cx="7569200" cy="2749550"/>
          </a:xfrm>
          <a:prstGeom prst="rect">
            <a:avLst/>
          </a:prstGeom>
          <a:solidFill>
            <a:srgbClr val="6D2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0978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3CBFBECC-7B70-C54E-84FC-0F92051CB0C9}"/>
              </a:ext>
            </a:extLst>
          </p:cNvPr>
          <p:cNvSpPr/>
          <p:nvPr userDrawn="1"/>
        </p:nvSpPr>
        <p:spPr>
          <a:xfrm>
            <a:off x="253999" y="140816"/>
            <a:ext cx="3629087" cy="6576369"/>
          </a:xfrm>
          <a:prstGeom prst="rect">
            <a:avLst/>
          </a:prstGeom>
          <a:solidFill>
            <a:srgbClr val="AD5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10555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9" name="직사각형 8">
            <a:extLst>
              <a:ext uri="{FF2B5EF4-FFF2-40B4-BE49-F238E27FC236}">
                <a16:creationId xmlns:a16="http://schemas.microsoft.com/office/drawing/2014/main" id="{9DF6E0C8-7DE2-4E49-8670-80AD74B8D6C3}"/>
              </a:ext>
            </a:extLst>
          </p:cNvPr>
          <p:cNvSpPr/>
          <p:nvPr userDrawn="1"/>
        </p:nvSpPr>
        <p:spPr>
          <a:xfrm>
            <a:off x="0" y="0"/>
            <a:ext cx="5892800" cy="6858000"/>
          </a:xfrm>
          <a:prstGeom prst="rect">
            <a:avLst/>
          </a:prstGeom>
          <a:solidFill>
            <a:srgbClr val="D5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408114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0F2AE0BE-9296-304E-90DE-C80A4EE7942E}"/>
              </a:ext>
            </a:extLst>
          </p:cNvPr>
          <p:cNvSpPr/>
          <p:nvPr userDrawn="1"/>
        </p:nvSpPr>
        <p:spPr>
          <a:xfrm>
            <a:off x="5486400" y="1085850"/>
            <a:ext cx="6273800" cy="5632450"/>
          </a:xfrm>
          <a:prstGeom prst="rect">
            <a:avLst/>
          </a:prstGeom>
          <a:solidFill>
            <a:srgbClr val="AD5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404857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444C33E4-D44B-564B-9288-712C2C3E635E}"/>
              </a:ext>
            </a:extLst>
          </p:cNvPr>
          <p:cNvSpPr/>
          <p:nvPr userDrawn="1"/>
        </p:nvSpPr>
        <p:spPr>
          <a:xfrm rot="5400000">
            <a:off x="6394450" y="1352550"/>
            <a:ext cx="6858000" cy="4152900"/>
          </a:xfrm>
          <a:prstGeom prst="rect">
            <a:avLst/>
          </a:prstGeom>
          <a:solidFill>
            <a:srgbClr val="D5B4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1261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캡션 있는 콘텐츠">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832531AB-3685-ED4E-888D-A997552B8CB0}"/>
              </a:ext>
            </a:extLst>
          </p:cNvPr>
          <p:cNvSpPr/>
          <p:nvPr userDrawn="1"/>
        </p:nvSpPr>
        <p:spPr>
          <a:xfrm>
            <a:off x="8166100" y="2338056"/>
            <a:ext cx="3683000" cy="4519944"/>
          </a:xfrm>
          <a:prstGeom prst="rect">
            <a:avLst/>
          </a:prstGeom>
          <a:solidFill>
            <a:srgbClr val="AD5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266010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캡션 있는 그림">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78B31A7B-AB75-4045-A63E-999B31065A5E}"/>
              </a:ext>
            </a:extLst>
          </p:cNvPr>
          <p:cNvSpPr/>
          <p:nvPr userDrawn="1"/>
        </p:nvSpPr>
        <p:spPr>
          <a:xfrm>
            <a:off x="4184034" y="927100"/>
            <a:ext cx="6509366" cy="5930900"/>
          </a:xfrm>
          <a:prstGeom prst="rect">
            <a:avLst/>
          </a:prstGeom>
          <a:solidFill>
            <a:srgbClr val="6D2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dirty="0"/>
          </a:p>
        </p:txBody>
      </p:sp>
    </p:spTree>
    <p:extLst>
      <p:ext uri="{BB962C8B-B14F-4D97-AF65-F5344CB8AC3E}">
        <p14:creationId xmlns:p14="http://schemas.microsoft.com/office/powerpoint/2010/main" val="470099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DE637609-768E-1147-B4E4-25D8FFC777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B10A1F33-08A3-DB47-B777-F78B4ADED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EB6E76C0-D37E-3E4E-9F45-CFA8088DD8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2C3A1-1AE2-6B47-929C-E06ED7A594E4}" type="datetimeFigureOut">
              <a:rPr kumimoji="1" lang="ko-KR" altLang="en-US" smtClean="0"/>
              <a:t>2021-10-30</a:t>
            </a:fld>
            <a:endParaRPr kumimoji="1" lang="ko-KR" altLang="en-US"/>
          </a:p>
        </p:txBody>
      </p:sp>
      <p:sp>
        <p:nvSpPr>
          <p:cNvPr id="5" name="바닥글 개체 틀 4">
            <a:extLst>
              <a:ext uri="{FF2B5EF4-FFF2-40B4-BE49-F238E27FC236}">
                <a16:creationId xmlns:a16="http://schemas.microsoft.com/office/drawing/2014/main" id="{DD3998D4-B0BD-6B42-8E5E-E0BCF15BAB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A208A172-6858-714A-8F0C-B6C721AF0D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2A6E1-B16B-EB45-9FFE-BD3C4B727CBA}" type="slidenum">
              <a:rPr kumimoji="1" lang="ko-KR" altLang="en-US" smtClean="0"/>
              <a:t>‹#›</a:t>
            </a:fld>
            <a:endParaRPr kumimoji="1" lang="ko-KR" altLang="en-US"/>
          </a:p>
        </p:txBody>
      </p:sp>
    </p:spTree>
    <p:extLst>
      <p:ext uri="{BB962C8B-B14F-4D97-AF65-F5344CB8AC3E}">
        <p14:creationId xmlns:p14="http://schemas.microsoft.com/office/powerpoint/2010/main" val="3246559574"/>
      </p:ext>
    </p:extLst>
  </p:cSld>
  <p:clrMap bg1="lt1" tx1="dk1" bg2="lt2" tx2="dk2" accent1="accent1" accent2="accent2" accent3="accent3" accent4="accent4" accent5="accent5" accent6="accent6" hlink="hlink" folHlink="folHlink"/>
  <p:sldLayoutIdLst>
    <p:sldLayoutId id="2147483655" r:id="rId1"/>
    <p:sldLayoutId id="2147483652" r:id="rId2"/>
    <p:sldLayoutId id="2147483649" r:id="rId3"/>
    <p:sldLayoutId id="2147483651" r:id="rId4"/>
    <p:sldLayoutId id="2147483650" r:id="rId5"/>
    <p:sldLayoutId id="2147483654" r:id="rId6"/>
    <p:sldLayoutId id="2147483653"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3F0A17-A8E3-D241-8656-1103F6A08F1E}"/>
              </a:ext>
            </a:extLst>
          </p:cNvPr>
          <p:cNvSpPr txBox="1"/>
          <p:nvPr/>
        </p:nvSpPr>
        <p:spPr>
          <a:xfrm>
            <a:off x="5306344" y="2967335"/>
            <a:ext cx="5621988" cy="461665"/>
          </a:xfrm>
          <a:prstGeom prst="rect">
            <a:avLst/>
          </a:prstGeom>
          <a:noFill/>
        </p:spPr>
        <p:txBody>
          <a:bodyPr wrap="none" rtlCol="0">
            <a:spAutoFit/>
          </a:bodyPr>
          <a:lstStyle/>
          <a:p>
            <a:r>
              <a:rPr kumimoji="1" lang="en-US" altLang="ko-KR" sz="2400" b="1">
                <a:latin typeface="Bell MT" panose="02020503060305020303" pitchFamily="18" charset="0"/>
              </a:rPr>
              <a:t>Modern.</a:t>
            </a:r>
            <a:r>
              <a:rPr kumimoji="1" lang="en-US" altLang="ko-KR" sz="2400" b="1" dirty="0">
                <a:latin typeface="Bell MT" panose="02020503060305020303" pitchFamily="18" charset="0"/>
              </a:rPr>
              <a:t>P FREE PPT TEMPLATE </a:t>
            </a:r>
            <a:r>
              <a:rPr kumimoji="1" lang="en-US" altLang="ko-KR" sz="2400" b="1">
                <a:latin typeface="Bell MT" panose="02020503060305020303" pitchFamily="18" charset="0"/>
              </a:rPr>
              <a:t>#28</a:t>
            </a:r>
            <a:endParaRPr kumimoji="1" lang="ko-KR" altLang="en-US" sz="2400" b="1" dirty="0">
              <a:latin typeface="Bell MT" panose="02020503060305020303" pitchFamily="18" charset="0"/>
            </a:endParaRPr>
          </a:p>
        </p:txBody>
      </p:sp>
      <p:sp>
        <p:nvSpPr>
          <p:cNvPr id="3" name="TextBox 2">
            <a:extLst>
              <a:ext uri="{FF2B5EF4-FFF2-40B4-BE49-F238E27FC236}">
                <a16:creationId xmlns:a16="http://schemas.microsoft.com/office/drawing/2014/main" id="{47110F16-B87D-4FA0-A645-9FD174E2FD39}"/>
              </a:ext>
            </a:extLst>
          </p:cNvPr>
          <p:cNvSpPr txBox="1"/>
          <p:nvPr/>
        </p:nvSpPr>
        <p:spPr>
          <a:xfrm>
            <a:off x="5306344" y="3539660"/>
            <a:ext cx="2557816" cy="338554"/>
          </a:xfrm>
          <a:prstGeom prst="rect">
            <a:avLst/>
          </a:prstGeom>
          <a:noFill/>
        </p:spPr>
        <p:txBody>
          <a:bodyPr wrap="none" rtlCol="0">
            <a:spAutoFit/>
          </a:bodyPr>
          <a:lstStyle/>
          <a:p>
            <a:r>
              <a:rPr kumimoji="1" lang="en-US" altLang="ko-KR" sz="1600" b="1">
                <a:latin typeface="Bell MT" panose="02020503060305020303" pitchFamily="18" charset="0"/>
              </a:rPr>
              <a:t>https://pptfree.wonjc.com</a:t>
            </a:r>
            <a:endParaRPr kumimoji="1" lang="ko-KR" altLang="en-US" sz="1600" b="1" dirty="0">
              <a:latin typeface="Bell MT" panose="02020503060305020303" pitchFamily="18" charset="0"/>
            </a:endParaRPr>
          </a:p>
        </p:txBody>
      </p:sp>
    </p:spTree>
    <p:extLst>
      <p:ext uri="{BB962C8B-B14F-4D97-AF65-F5344CB8AC3E}">
        <p14:creationId xmlns:p14="http://schemas.microsoft.com/office/powerpoint/2010/main" val="857277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B7BF9E-9FA1-A445-A1C0-F88E0B0E2B29}"/>
              </a:ext>
            </a:extLst>
          </p:cNvPr>
          <p:cNvSpPr txBox="1"/>
          <p:nvPr/>
        </p:nvSpPr>
        <p:spPr>
          <a:xfrm>
            <a:off x="4883938" y="3198168"/>
            <a:ext cx="2424125" cy="461665"/>
          </a:xfrm>
          <a:prstGeom prst="rect">
            <a:avLst/>
          </a:prstGeom>
          <a:noFill/>
        </p:spPr>
        <p:txBody>
          <a:bodyPr wrap="none" rtlCol="0">
            <a:spAutoFit/>
          </a:bodyPr>
          <a:lstStyle/>
          <a:p>
            <a:r>
              <a:rPr kumimoji="1" lang="en-US" altLang="ko-KR" sz="2400" b="1" dirty="0">
                <a:latin typeface="Bell MT" panose="02020503060305020303" pitchFamily="18" charset="0"/>
              </a:rPr>
              <a:t>THANK YOU </a:t>
            </a:r>
            <a:r>
              <a:rPr kumimoji="1" lang="en-US" altLang="ko-KR" sz="2400" b="1" dirty="0">
                <a:latin typeface="Bell MT" panose="02020503060305020303" pitchFamily="18" charset="0"/>
                <a:sym typeface="Wingdings" pitchFamily="2" charset="2"/>
              </a:rPr>
              <a:t></a:t>
            </a:r>
            <a:endParaRPr kumimoji="1" lang="ko-KR" altLang="en-US" sz="2400" b="1" dirty="0">
              <a:latin typeface="Bell MT" panose="02020503060305020303" pitchFamily="18" charset="0"/>
            </a:endParaRPr>
          </a:p>
        </p:txBody>
      </p:sp>
    </p:spTree>
    <p:extLst>
      <p:ext uri="{BB962C8B-B14F-4D97-AF65-F5344CB8AC3E}">
        <p14:creationId xmlns:p14="http://schemas.microsoft.com/office/powerpoint/2010/main" val="381130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EEB000-AAB3-934F-BEE8-3444886B2A78}"/>
              </a:ext>
            </a:extLst>
          </p:cNvPr>
          <p:cNvSpPr txBox="1"/>
          <p:nvPr/>
        </p:nvSpPr>
        <p:spPr>
          <a:xfrm>
            <a:off x="7831581" y="3012433"/>
            <a:ext cx="3499821" cy="1754326"/>
          </a:xfrm>
          <a:prstGeom prst="rect">
            <a:avLst/>
          </a:prstGeom>
          <a:noFill/>
        </p:spPr>
        <p:txBody>
          <a:bodyPr wrap="square" rtlCol="0">
            <a:spAutoFit/>
          </a:bodyPr>
          <a:lstStyle/>
          <a:p>
            <a:r>
              <a:rPr kumimoji="1" lang="en-US" altLang="ko-KR" dirty="0">
                <a:solidFill>
                  <a:schemeClr val="bg1"/>
                </a:solidFill>
                <a:latin typeface="Bell MT" panose="02020503060305020303" pitchFamily="18" charset="0"/>
              </a:rPr>
              <a:t>Everything you want is coming. Relax and let the universe pick the timing and the way. You just need to trust that what you want is coming and watch how fast it comes.</a:t>
            </a:r>
            <a:endParaRPr kumimoji="1" lang="ko-KR" altLang="en-US" dirty="0">
              <a:solidFill>
                <a:schemeClr val="bg1"/>
              </a:solidFill>
              <a:latin typeface="Bell MT" panose="02020503060305020303" pitchFamily="18" charset="0"/>
            </a:endParaRPr>
          </a:p>
        </p:txBody>
      </p:sp>
      <p:sp>
        <p:nvSpPr>
          <p:cNvPr id="3" name="TextBox 2">
            <a:extLst>
              <a:ext uri="{FF2B5EF4-FFF2-40B4-BE49-F238E27FC236}">
                <a16:creationId xmlns:a16="http://schemas.microsoft.com/office/drawing/2014/main" id="{D1E0E7C8-1027-7249-878C-CC3A405E1D20}"/>
              </a:ext>
            </a:extLst>
          </p:cNvPr>
          <p:cNvSpPr txBox="1"/>
          <p:nvPr/>
        </p:nvSpPr>
        <p:spPr>
          <a:xfrm>
            <a:off x="4889816" y="1859339"/>
            <a:ext cx="2209167" cy="3139321"/>
          </a:xfrm>
          <a:prstGeom prst="rect">
            <a:avLst/>
          </a:prstGeom>
          <a:noFill/>
        </p:spPr>
        <p:txBody>
          <a:bodyPr wrap="square" rtlCol="0">
            <a:spAutoFit/>
          </a:bodyPr>
          <a:lstStyle/>
          <a:p>
            <a:r>
              <a:rPr kumimoji="1" lang="en-US" altLang="ko-KR" dirty="0">
                <a:latin typeface="Bell MT" panose="02020503060305020303" pitchFamily="18" charset="0"/>
              </a:rPr>
              <a:t>Trying harder makes the resistance more. It’s letting go of the oars that makes it less. It’s trusting the process. It’s trusting the stream. It’s trusting that you have an inner being that is calling you toward it.</a:t>
            </a:r>
            <a:endParaRPr kumimoji="1" lang="ko-KR" altLang="en-US" dirty="0">
              <a:latin typeface="Bell MT" panose="02020503060305020303" pitchFamily="18" charset="0"/>
            </a:endParaRPr>
          </a:p>
        </p:txBody>
      </p:sp>
      <p:sp>
        <p:nvSpPr>
          <p:cNvPr id="4" name="직사각형 3">
            <a:extLst>
              <a:ext uri="{FF2B5EF4-FFF2-40B4-BE49-F238E27FC236}">
                <a16:creationId xmlns:a16="http://schemas.microsoft.com/office/drawing/2014/main" id="{2BFC52EA-9A7F-C24F-8F21-81BDC262ED92}"/>
              </a:ext>
            </a:extLst>
          </p:cNvPr>
          <p:cNvSpPr/>
          <p:nvPr/>
        </p:nvSpPr>
        <p:spPr>
          <a:xfrm>
            <a:off x="7831581" y="2214430"/>
            <a:ext cx="3659400" cy="400110"/>
          </a:xfrm>
          <a:prstGeom prst="rect">
            <a:avLst/>
          </a:prstGeom>
        </p:spPr>
        <p:txBody>
          <a:bodyPr wrap="none">
            <a:spAutoFit/>
          </a:bodyPr>
          <a:lstStyle/>
          <a:p>
            <a:r>
              <a:rPr kumimoji="1" lang="en-US" altLang="ko-KR" sz="2000" b="1" dirty="0">
                <a:solidFill>
                  <a:schemeClr val="bg1"/>
                </a:solidFill>
                <a:latin typeface="Bell MT" panose="02020503060305020303" pitchFamily="18" charset="0"/>
              </a:rPr>
              <a:t>Everything you want is coming</a:t>
            </a:r>
            <a:endParaRPr lang="ko-KR" altLang="en-US" sz="2000" b="1" dirty="0">
              <a:solidFill>
                <a:schemeClr val="bg1"/>
              </a:solidFill>
            </a:endParaRPr>
          </a:p>
        </p:txBody>
      </p:sp>
      <p:pic>
        <p:nvPicPr>
          <p:cNvPr id="5" name="그림 4">
            <a:extLst>
              <a:ext uri="{FF2B5EF4-FFF2-40B4-BE49-F238E27FC236}">
                <a16:creationId xmlns:a16="http://schemas.microsoft.com/office/drawing/2014/main" id="{68FFB212-CE2F-41D1-8F16-F4CB36AB4C40}"/>
              </a:ext>
            </a:extLst>
          </p:cNvPr>
          <p:cNvPicPr>
            <a:picLocks noChangeAspect="1"/>
          </p:cNvPicPr>
          <p:nvPr/>
        </p:nvPicPr>
        <p:blipFill>
          <a:blip r:embed="rId2"/>
          <a:stretch>
            <a:fillRect/>
          </a:stretch>
        </p:blipFill>
        <p:spPr>
          <a:xfrm>
            <a:off x="520699" y="506975"/>
            <a:ext cx="3902971" cy="5844049"/>
          </a:xfrm>
          <a:prstGeom prst="rect">
            <a:avLst/>
          </a:prstGeom>
        </p:spPr>
      </p:pic>
    </p:spTree>
    <p:extLst>
      <p:ext uri="{BB962C8B-B14F-4D97-AF65-F5344CB8AC3E}">
        <p14:creationId xmlns:p14="http://schemas.microsoft.com/office/powerpoint/2010/main" val="2183524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4BC47E-5EE0-0442-BEED-0E2731EF5C86}"/>
              </a:ext>
            </a:extLst>
          </p:cNvPr>
          <p:cNvSpPr txBox="1"/>
          <p:nvPr/>
        </p:nvSpPr>
        <p:spPr>
          <a:xfrm>
            <a:off x="4874795" y="909398"/>
            <a:ext cx="2442410" cy="1754326"/>
          </a:xfrm>
          <a:prstGeom prst="rect">
            <a:avLst/>
          </a:prstGeom>
          <a:noFill/>
        </p:spPr>
        <p:txBody>
          <a:bodyPr wrap="square" rtlCol="0">
            <a:spAutoFit/>
          </a:bodyPr>
          <a:lstStyle/>
          <a:p>
            <a:r>
              <a:rPr kumimoji="1" lang="en-US" altLang="ko-KR" dirty="0">
                <a:latin typeface="Bell MT" panose="02020503060305020303" pitchFamily="18" charset="0"/>
              </a:rPr>
              <a:t>When you truly want something and go after it without limiting yourself with disbelief, the universe will make it happen.</a:t>
            </a:r>
            <a:endParaRPr kumimoji="1" lang="ko-KR" altLang="en-US" dirty="0">
              <a:latin typeface="Bell MT" panose="02020503060305020303" pitchFamily="18" charset="0"/>
            </a:endParaRPr>
          </a:p>
        </p:txBody>
      </p:sp>
      <p:sp>
        <p:nvSpPr>
          <p:cNvPr id="3" name="TextBox 2">
            <a:extLst>
              <a:ext uri="{FF2B5EF4-FFF2-40B4-BE49-F238E27FC236}">
                <a16:creationId xmlns:a16="http://schemas.microsoft.com/office/drawing/2014/main" id="{FFCCD316-9C37-0842-949C-D00D84FFFC22}"/>
              </a:ext>
            </a:extLst>
          </p:cNvPr>
          <p:cNvSpPr txBox="1"/>
          <p:nvPr/>
        </p:nvSpPr>
        <p:spPr>
          <a:xfrm>
            <a:off x="1146391" y="4963567"/>
            <a:ext cx="6100843" cy="923330"/>
          </a:xfrm>
          <a:prstGeom prst="rect">
            <a:avLst/>
          </a:prstGeom>
          <a:noFill/>
        </p:spPr>
        <p:txBody>
          <a:bodyPr wrap="square" rtlCol="0">
            <a:spAutoFit/>
          </a:bodyPr>
          <a:lstStyle/>
          <a:p>
            <a:r>
              <a:rPr kumimoji="1" lang="en-US" altLang="ko-KR" dirty="0">
                <a:solidFill>
                  <a:schemeClr val="bg1"/>
                </a:solidFill>
                <a:latin typeface="Bell MT" panose="02020503060305020303" pitchFamily="18" charset="0"/>
              </a:rPr>
              <a:t>Forgive yourself for not knowing what you didn’t know until you lived through it. Honor your path. Trust your journey. Learn, grow, evolve, become.</a:t>
            </a:r>
            <a:endParaRPr kumimoji="1" lang="ko-KR" altLang="en-US" dirty="0">
              <a:solidFill>
                <a:schemeClr val="bg1"/>
              </a:solidFill>
              <a:latin typeface="Bell MT" panose="02020503060305020303" pitchFamily="18" charset="0"/>
            </a:endParaRPr>
          </a:p>
        </p:txBody>
      </p:sp>
      <p:pic>
        <p:nvPicPr>
          <p:cNvPr id="4" name="그림 3">
            <a:extLst>
              <a:ext uri="{FF2B5EF4-FFF2-40B4-BE49-F238E27FC236}">
                <a16:creationId xmlns:a16="http://schemas.microsoft.com/office/drawing/2014/main" id="{8F7505CE-A67A-4146-910F-193184269154}"/>
              </a:ext>
            </a:extLst>
          </p:cNvPr>
          <p:cNvPicPr>
            <a:picLocks noChangeAspect="1"/>
          </p:cNvPicPr>
          <p:nvPr/>
        </p:nvPicPr>
        <p:blipFill>
          <a:blip r:embed="rId2"/>
          <a:stretch>
            <a:fillRect/>
          </a:stretch>
        </p:blipFill>
        <p:spPr>
          <a:xfrm>
            <a:off x="8331200" y="8772"/>
            <a:ext cx="3860800" cy="6861928"/>
          </a:xfrm>
          <a:prstGeom prst="rect">
            <a:avLst/>
          </a:prstGeom>
        </p:spPr>
      </p:pic>
      <p:pic>
        <p:nvPicPr>
          <p:cNvPr id="5" name="그림 4">
            <a:extLst>
              <a:ext uri="{FF2B5EF4-FFF2-40B4-BE49-F238E27FC236}">
                <a16:creationId xmlns:a16="http://schemas.microsoft.com/office/drawing/2014/main" id="{BBC9DF63-AD89-4AF4-AE57-68110BA68440}"/>
              </a:ext>
            </a:extLst>
          </p:cNvPr>
          <p:cNvPicPr>
            <a:picLocks noChangeAspect="1"/>
          </p:cNvPicPr>
          <p:nvPr/>
        </p:nvPicPr>
        <p:blipFill rotWithShape="1">
          <a:blip r:embed="rId3"/>
          <a:srcRect t="21168" b="19774"/>
          <a:stretch/>
        </p:blipFill>
        <p:spPr>
          <a:xfrm>
            <a:off x="368300" y="158750"/>
            <a:ext cx="3647844" cy="3543301"/>
          </a:xfrm>
          <a:prstGeom prst="rect">
            <a:avLst/>
          </a:prstGeom>
        </p:spPr>
      </p:pic>
    </p:spTree>
    <p:extLst>
      <p:ext uri="{BB962C8B-B14F-4D97-AF65-F5344CB8AC3E}">
        <p14:creationId xmlns:p14="http://schemas.microsoft.com/office/powerpoint/2010/main" val="49208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B1E2BD-50BA-3F49-B1DE-DFABC9190C84}"/>
              </a:ext>
            </a:extLst>
          </p:cNvPr>
          <p:cNvSpPr txBox="1"/>
          <p:nvPr/>
        </p:nvSpPr>
        <p:spPr>
          <a:xfrm>
            <a:off x="597533" y="3713978"/>
            <a:ext cx="3098167" cy="2308324"/>
          </a:xfrm>
          <a:prstGeom prst="rect">
            <a:avLst/>
          </a:prstGeom>
          <a:noFill/>
        </p:spPr>
        <p:txBody>
          <a:bodyPr wrap="square" rtlCol="0">
            <a:spAutoFit/>
          </a:bodyPr>
          <a:lstStyle/>
          <a:p>
            <a:r>
              <a:rPr kumimoji="1" lang="en-US" altLang="ko-KR" dirty="0">
                <a:solidFill>
                  <a:schemeClr val="bg1"/>
                </a:solidFill>
                <a:latin typeface="Bell MT" panose="02020503060305020303" pitchFamily="18" charset="0"/>
              </a:rPr>
              <a:t>Trying harder makes the resistance more. It’s letting go of the oars that makes it less. It’s trusting the process. It’s trusting the stream. It’s trusting that you have an inner being that is calling you toward it.</a:t>
            </a:r>
            <a:endParaRPr kumimoji="1" lang="ko-KR" altLang="en-US" dirty="0">
              <a:solidFill>
                <a:schemeClr val="bg1"/>
              </a:solidFill>
              <a:latin typeface="Bell MT" panose="02020503060305020303" pitchFamily="18" charset="0"/>
            </a:endParaRPr>
          </a:p>
        </p:txBody>
      </p:sp>
      <p:sp>
        <p:nvSpPr>
          <p:cNvPr id="4" name="직사각형 3">
            <a:extLst>
              <a:ext uri="{FF2B5EF4-FFF2-40B4-BE49-F238E27FC236}">
                <a16:creationId xmlns:a16="http://schemas.microsoft.com/office/drawing/2014/main" id="{F2CAA40B-E055-5F44-9112-C67F3053E10D}"/>
              </a:ext>
            </a:extLst>
          </p:cNvPr>
          <p:cNvSpPr/>
          <p:nvPr/>
        </p:nvSpPr>
        <p:spPr>
          <a:xfrm>
            <a:off x="597533" y="2106751"/>
            <a:ext cx="2763048" cy="707886"/>
          </a:xfrm>
          <a:prstGeom prst="rect">
            <a:avLst/>
          </a:prstGeom>
        </p:spPr>
        <p:txBody>
          <a:bodyPr wrap="square">
            <a:spAutoFit/>
          </a:bodyPr>
          <a:lstStyle/>
          <a:p>
            <a:r>
              <a:rPr kumimoji="1" lang="en-US" altLang="ko-KR" sz="2000" b="1" dirty="0">
                <a:solidFill>
                  <a:schemeClr val="bg1"/>
                </a:solidFill>
                <a:latin typeface="Bell MT" panose="02020503060305020303" pitchFamily="18" charset="0"/>
              </a:rPr>
              <a:t>Trying harder makes the resistance more</a:t>
            </a:r>
            <a:endParaRPr lang="ko-KR" altLang="en-US" sz="2000" b="1" dirty="0"/>
          </a:p>
        </p:txBody>
      </p:sp>
      <p:pic>
        <p:nvPicPr>
          <p:cNvPr id="5" name="그림 4">
            <a:extLst>
              <a:ext uri="{FF2B5EF4-FFF2-40B4-BE49-F238E27FC236}">
                <a16:creationId xmlns:a16="http://schemas.microsoft.com/office/drawing/2014/main" id="{7B4DB950-A563-43F3-B584-3CF107E69336}"/>
              </a:ext>
            </a:extLst>
          </p:cNvPr>
          <p:cNvPicPr>
            <a:picLocks noChangeAspect="1"/>
          </p:cNvPicPr>
          <p:nvPr/>
        </p:nvPicPr>
        <p:blipFill>
          <a:blip r:embed="rId2"/>
          <a:stretch>
            <a:fillRect/>
          </a:stretch>
        </p:blipFill>
        <p:spPr>
          <a:xfrm>
            <a:off x="4178300" y="140816"/>
            <a:ext cx="3250084" cy="3250084"/>
          </a:xfrm>
          <a:prstGeom prst="rect">
            <a:avLst/>
          </a:prstGeom>
        </p:spPr>
      </p:pic>
      <p:pic>
        <p:nvPicPr>
          <p:cNvPr id="6" name="그림 5">
            <a:extLst>
              <a:ext uri="{FF2B5EF4-FFF2-40B4-BE49-F238E27FC236}">
                <a16:creationId xmlns:a16="http://schemas.microsoft.com/office/drawing/2014/main" id="{BE5D4094-2F69-4D7F-A445-6B0141C1CD53}"/>
              </a:ext>
            </a:extLst>
          </p:cNvPr>
          <p:cNvPicPr>
            <a:picLocks noChangeAspect="1"/>
          </p:cNvPicPr>
          <p:nvPr/>
        </p:nvPicPr>
        <p:blipFill rotWithShape="1">
          <a:blip r:embed="rId3"/>
          <a:srcRect r="19444" b="46296"/>
          <a:stretch/>
        </p:blipFill>
        <p:spPr>
          <a:xfrm>
            <a:off x="4178300" y="3467101"/>
            <a:ext cx="3250084" cy="3250084"/>
          </a:xfrm>
          <a:prstGeom prst="rect">
            <a:avLst/>
          </a:prstGeom>
        </p:spPr>
      </p:pic>
      <p:pic>
        <p:nvPicPr>
          <p:cNvPr id="7" name="그림 6">
            <a:extLst>
              <a:ext uri="{FF2B5EF4-FFF2-40B4-BE49-F238E27FC236}">
                <a16:creationId xmlns:a16="http://schemas.microsoft.com/office/drawing/2014/main" id="{FB77C9D4-CEED-4DDA-B1AB-0BA122E1E1D1}"/>
              </a:ext>
            </a:extLst>
          </p:cNvPr>
          <p:cNvPicPr>
            <a:picLocks noChangeAspect="1"/>
          </p:cNvPicPr>
          <p:nvPr/>
        </p:nvPicPr>
        <p:blipFill>
          <a:blip r:embed="rId4"/>
          <a:stretch>
            <a:fillRect/>
          </a:stretch>
        </p:blipFill>
        <p:spPr>
          <a:xfrm>
            <a:off x="7609297" y="0"/>
            <a:ext cx="4582703" cy="6870700"/>
          </a:xfrm>
          <a:prstGeom prst="rect">
            <a:avLst/>
          </a:prstGeom>
        </p:spPr>
      </p:pic>
    </p:spTree>
    <p:extLst>
      <p:ext uri="{BB962C8B-B14F-4D97-AF65-F5344CB8AC3E}">
        <p14:creationId xmlns:p14="http://schemas.microsoft.com/office/powerpoint/2010/main" val="121848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086C8A-E55B-0740-BF65-3581236F51A5}"/>
              </a:ext>
            </a:extLst>
          </p:cNvPr>
          <p:cNvSpPr txBox="1"/>
          <p:nvPr/>
        </p:nvSpPr>
        <p:spPr>
          <a:xfrm>
            <a:off x="616246" y="2967335"/>
            <a:ext cx="5124154" cy="923330"/>
          </a:xfrm>
          <a:prstGeom prst="rect">
            <a:avLst/>
          </a:prstGeom>
          <a:noFill/>
        </p:spPr>
        <p:txBody>
          <a:bodyPr wrap="square" rtlCol="0">
            <a:spAutoFit/>
          </a:bodyPr>
          <a:lstStyle/>
          <a:p>
            <a:r>
              <a:rPr kumimoji="1" lang="en-US" altLang="ko-KR" dirty="0">
                <a:latin typeface="Bell MT" panose="02020503060305020303" pitchFamily="18" charset="0"/>
              </a:rPr>
              <a:t>When you truly want something and go after it without limiting yourself with disbelief, the universe will make it happen.</a:t>
            </a:r>
            <a:endParaRPr kumimoji="1" lang="ko-KR" altLang="en-US" dirty="0">
              <a:latin typeface="Bell MT" panose="02020503060305020303" pitchFamily="18" charset="0"/>
            </a:endParaRPr>
          </a:p>
        </p:txBody>
      </p:sp>
      <p:pic>
        <p:nvPicPr>
          <p:cNvPr id="3" name="그림 2">
            <a:extLst>
              <a:ext uri="{FF2B5EF4-FFF2-40B4-BE49-F238E27FC236}">
                <a16:creationId xmlns:a16="http://schemas.microsoft.com/office/drawing/2014/main" id="{CE0946DD-7332-44B0-9D4F-9B34583AA367}"/>
              </a:ext>
            </a:extLst>
          </p:cNvPr>
          <p:cNvPicPr>
            <a:picLocks noChangeAspect="1"/>
          </p:cNvPicPr>
          <p:nvPr/>
        </p:nvPicPr>
        <p:blipFill>
          <a:blip r:embed="rId2"/>
          <a:stretch>
            <a:fillRect/>
          </a:stretch>
        </p:blipFill>
        <p:spPr>
          <a:xfrm>
            <a:off x="6985000" y="257175"/>
            <a:ext cx="4229100" cy="6343650"/>
          </a:xfrm>
          <a:prstGeom prst="rect">
            <a:avLst/>
          </a:prstGeom>
        </p:spPr>
      </p:pic>
    </p:spTree>
    <p:extLst>
      <p:ext uri="{BB962C8B-B14F-4D97-AF65-F5344CB8AC3E}">
        <p14:creationId xmlns:p14="http://schemas.microsoft.com/office/powerpoint/2010/main" val="76472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3BB043-26D7-CE4D-8245-CD10BAE88336}"/>
              </a:ext>
            </a:extLst>
          </p:cNvPr>
          <p:cNvSpPr txBox="1"/>
          <p:nvPr/>
        </p:nvSpPr>
        <p:spPr>
          <a:xfrm>
            <a:off x="5924627" y="3429000"/>
            <a:ext cx="5340273" cy="1754326"/>
          </a:xfrm>
          <a:prstGeom prst="rect">
            <a:avLst/>
          </a:prstGeom>
          <a:noFill/>
        </p:spPr>
        <p:txBody>
          <a:bodyPr wrap="square" rtlCol="0">
            <a:spAutoFit/>
          </a:bodyPr>
          <a:lstStyle/>
          <a:p>
            <a:r>
              <a:rPr kumimoji="1" lang="en-US" altLang="ko-KR" dirty="0">
                <a:solidFill>
                  <a:schemeClr val="bg1"/>
                </a:solidFill>
                <a:latin typeface="Bell MT" panose="02020503060305020303" pitchFamily="18" charset="0"/>
              </a:rPr>
              <a:t>When you allow a thought of doubt to enter your mind, the law of attraction will soon line up one doubtful thought after another. The moment a thought of doubt comes, release it immediately. Send that thought on its way. Replace it with ”I know I am receiving now.” And feel it.</a:t>
            </a:r>
            <a:endParaRPr kumimoji="1" lang="ko-KR" altLang="en-US" dirty="0">
              <a:solidFill>
                <a:schemeClr val="bg1"/>
              </a:solidFill>
              <a:latin typeface="Bell MT" panose="02020503060305020303" pitchFamily="18" charset="0"/>
            </a:endParaRPr>
          </a:p>
        </p:txBody>
      </p:sp>
      <p:sp>
        <p:nvSpPr>
          <p:cNvPr id="3" name="TextBox 2">
            <a:extLst>
              <a:ext uri="{FF2B5EF4-FFF2-40B4-BE49-F238E27FC236}">
                <a16:creationId xmlns:a16="http://schemas.microsoft.com/office/drawing/2014/main" id="{86D1B168-D734-BD43-8014-8ED039D54977}"/>
              </a:ext>
            </a:extLst>
          </p:cNvPr>
          <p:cNvSpPr txBox="1"/>
          <p:nvPr/>
        </p:nvSpPr>
        <p:spPr>
          <a:xfrm>
            <a:off x="5924627" y="2725981"/>
            <a:ext cx="1374587" cy="369332"/>
          </a:xfrm>
          <a:prstGeom prst="rect">
            <a:avLst/>
          </a:prstGeom>
          <a:noFill/>
        </p:spPr>
        <p:txBody>
          <a:bodyPr wrap="square" rtlCol="0">
            <a:spAutoFit/>
          </a:bodyPr>
          <a:lstStyle/>
          <a:p>
            <a:r>
              <a:rPr kumimoji="1" lang="en-US" altLang="ko-KR" b="1" dirty="0">
                <a:solidFill>
                  <a:schemeClr val="bg1"/>
                </a:solidFill>
                <a:latin typeface="Bell MT" panose="02020503060305020303" pitchFamily="18" charset="0"/>
              </a:rPr>
              <a:t>Thought</a:t>
            </a:r>
            <a:endParaRPr kumimoji="1" lang="ko-KR" altLang="en-US" b="1" dirty="0">
              <a:solidFill>
                <a:schemeClr val="bg1"/>
              </a:solidFill>
              <a:latin typeface="Bell MT" panose="02020503060305020303" pitchFamily="18" charset="0"/>
            </a:endParaRPr>
          </a:p>
        </p:txBody>
      </p:sp>
      <p:pic>
        <p:nvPicPr>
          <p:cNvPr id="4" name="그림 3">
            <a:extLst>
              <a:ext uri="{FF2B5EF4-FFF2-40B4-BE49-F238E27FC236}">
                <a16:creationId xmlns:a16="http://schemas.microsoft.com/office/drawing/2014/main" id="{227916DC-E26E-4A47-AD71-249D8481272C}"/>
              </a:ext>
            </a:extLst>
          </p:cNvPr>
          <p:cNvPicPr>
            <a:picLocks noChangeAspect="1"/>
          </p:cNvPicPr>
          <p:nvPr/>
        </p:nvPicPr>
        <p:blipFill>
          <a:blip r:embed="rId2"/>
          <a:stretch>
            <a:fillRect/>
          </a:stretch>
        </p:blipFill>
        <p:spPr>
          <a:xfrm>
            <a:off x="1219200" y="1085850"/>
            <a:ext cx="3848100" cy="5772150"/>
          </a:xfrm>
          <a:prstGeom prst="rect">
            <a:avLst/>
          </a:prstGeom>
        </p:spPr>
      </p:pic>
    </p:spTree>
    <p:extLst>
      <p:ext uri="{BB962C8B-B14F-4D97-AF65-F5344CB8AC3E}">
        <p14:creationId xmlns:p14="http://schemas.microsoft.com/office/powerpoint/2010/main" val="350495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A002B6-48A5-2D4A-ACC4-06FE973E4690}"/>
              </a:ext>
            </a:extLst>
          </p:cNvPr>
          <p:cNvSpPr txBox="1"/>
          <p:nvPr/>
        </p:nvSpPr>
        <p:spPr>
          <a:xfrm>
            <a:off x="8090124" y="2551837"/>
            <a:ext cx="3531913" cy="1754326"/>
          </a:xfrm>
          <a:prstGeom prst="rect">
            <a:avLst/>
          </a:prstGeom>
          <a:noFill/>
        </p:spPr>
        <p:txBody>
          <a:bodyPr wrap="square" rtlCol="0">
            <a:spAutoFit/>
          </a:bodyPr>
          <a:lstStyle/>
          <a:p>
            <a:r>
              <a:rPr kumimoji="1" lang="en-US" altLang="ko-KR" dirty="0">
                <a:latin typeface="Bell MT" panose="02020503060305020303" pitchFamily="18" charset="0"/>
              </a:rPr>
              <a:t>Trying harder makes the resistance more. It’s letting go of the oars that makes it less. It’s trusting the process. It’s trusting the stream. It’s trusting that you have an inner being that is calling you toward it.</a:t>
            </a:r>
            <a:endParaRPr kumimoji="1" lang="ko-KR" altLang="en-US" dirty="0">
              <a:latin typeface="Bell MT" panose="02020503060305020303" pitchFamily="18" charset="0"/>
            </a:endParaRPr>
          </a:p>
        </p:txBody>
      </p:sp>
      <p:pic>
        <p:nvPicPr>
          <p:cNvPr id="3" name="그림 2">
            <a:extLst>
              <a:ext uri="{FF2B5EF4-FFF2-40B4-BE49-F238E27FC236}">
                <a16:creationId xmlns:a16="http://schemas.microsoft.com/office/drawing/2014/main" id="{A24B463A-6B95-42C5-A78A-85AE389034CD}"/>
              </a:ext>
            </a:extLst>
          </p:cNvPr>
          <p:cNvPicPr>
            <a:picLocks noChangeAspect="1"/>
          </p:cNvPicPr>
          <p:nvPr/>
        </p:nvPicPr>
        <p:blipFill>
          <a:blip r:embed="rId2"/>
          <a:stretch>
            <a:fillRect/>
          </a:stretch>
        </p:blipFill>
        <p:spPr>
          <a:xfrm>
            <a:off x="952500" y="196850"/>
            <a:ext cx="6464300" cy="6464300"/>
          </a:xfrm>
          <a:prstGeom prst="rect">
            <a:avLst/>
          </a:prstGeom>
        </p:spPr>
      </p:pic>
    </p:spTree>
    <p:extLst>
      <p:ext uri="{BB962C8B-B14F-4D97-AF65-F5344CB8AC3E}">
        <p14:creationId xmlns:p14="http://schemas.microsoft.com/office/powerpoint/2010/main" val="161390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C4E088-CCA3-274F-A807-F19E18306EE0}"/>
              </a:ext>
            </a:extLst>
          </p:cNvPr>
          <p:cNvSpPr txBox="1"/>
          <p:nvPr/>
        </p:nvSpPr>
        <p:spPr>
          <a:xfrm>
            <a:off x="1870223" y="921610"/>
            <a:ext cx="8451554" cy="707886"/>
          </a:xfrm>
          <a:prstGeom prst="rect">
            <a:avLst/>
          </a:prstGeom>
          <a:noFill/>
        </p:spPr>
        <p:txBody>
          <a:bodyPr wrap="square" rtlCol="0">
            <a:spAutoFit/>
          </a:bodyPr>
          <a:lstStyle/>
          <a:p>
            <a:r>
              <a:rPr kumimoji="1" lang="en-US" altLang="ko-KR" sz="2000" b="1" dirty="0">
                <a:latin typeface="Bell MT" panose="02020503060305020303" pitchFamily="18" charset="0"/>
              </a:rPr>
              <a:t>When you truly want something and go after it without limiting yourself with disbelief, the universe will make it happen.</a:t>
            </a:r>
            <a:endParaRPr kumimoji="1" lang="ko-KR" altLang="en-US" sz="2000" b="1" dirty="0">
              <a:latin typeface="Bell MT" panose="02020503060305020303" pitchFamily="18" charset="0"/>
            </a:endParaRPr>
          </a:p>
        </p:txBody>
      </p:sp>
      <p:sp>
        <p:nvSpPr>
          <p:cNvPr id="3" name="TextBox 2">
            <a:extLst>
              <a:ext uri="{FF2B5EF4-FFF2-40B4-BE49-F238E27FC236}">
                <a16:creationId xmlns:a16="http://schemas.microsoft.com/office/drawing/2014/main" id="{3FD01DE8-9183-A94A-9298-0FA2012E0699}"/>
              </a:ext>
            </a:extLst>
          </p:cNvPr>
          <p:cNvSpPr txBox="1"/>
          <p:nvPr/>
        </p:nvSpPr>
        <p:spPr>
          <a:xfrm>
            <a:off x="8636001" y="3149780"/>
            <a:ext cx="2870200" cy="2862322"/>
          </a:xfrm>
          <a:prstGeom prst="rect">
            <a:avLst/>
          </a:prstGeom>
          <a:noFill/>
        </p:spPr>
        <p:txBody>
          <a:bodyPr wrap="square" rtlCol="0">
            <a:spAutoFit/>
          </a:bodyPr>
          <a:lstStyle/>
          <a:p>
            <a:r>
              <a:rPr kumimoji="1" lang="en-US" altLang="ko-KR" dirty="0">
                <a:solidFill>
                  <a:schemeClr val="bg1"/>
                </a:solidFill>
                <a:latin typeface="Bell MT" panose="02020503060305020303" pitchFamily="18" charset="0"/>
              </a:rPr>
              <a:t>When you allow a thought of doubt to enter your mind, the law of attraction will soon line up one doubtful thought after another. The moment a thought of doubt comes, release it immediately. Send that thought on its way. Replace it with ”I know I am receiving now.” And feel it.</a:t>
            </a:r>
            <a:endParaRPr kumimoji="1" lang="ko-KR" altLang="en-US" dirty="0">
              <a:solidFill>
                <a:schemeClr val="bg1"/>
              </a:solidFill>
              <a:latin typeface="Bell MT" panose="02020503060305020303" pitchFamily="18" charset="0"/>
            </a:endParaRPr>
          </a:p>
        </p:txBody>
      </p:sp>
      <p:pic>
        <p:nvPicPr>
          <p:cNvPr id="4" name="그림 3">
            <a:extLst>
              <a:ext uri="{FF2B5EF4-FFF2-40B4-BE49-F238E27FC236}">
                <a16:creationId xmlns:a16="http://schemas.microsoft.com/office/drawing/2014/main" id="{120B80EE-4C24-45FC-83A5-E495DC06DA84}"/>
              </a:ext>
            </a:extLst>
          </p:cNvPr>
          <p:cNvPicPr>
            <a:picLocks noChangeAspect="1"/>
          </p:cNvPicPr>
          <p:nvPr/>
        </p:nvPicPr>
        <p:blipFill>
          <a:blip r:embed="rId2"/>
          <a:stretch>
            <a:fillRect/>
          </a:stretch>
        </p:blipFill>
        <p:spPr>
          <a:xfrm>
            <a:off x="0" y="2338055"/>
            <a:ext cx="7747000" cy="4519945"/>
          </a:xfrm>
          <a:prstGeom prst="rect">
            <a:avLst/>
          </a:prstGeom>
        </p:spPr>
      </p:pic>
    </p:spTree>
    <p:extLst>
      <p:ext uri="{BB962C8B-B14F-4D97-AF65-F5344CB8AC3E}">
        <p14:creationId xmlns:p14="http://schemas.microsoft.com/office/powerpoint/2010/main" val="359514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C1EDBD-AC91-6943-AA83-75A115C1B194}"/>
              </a:ext>
            </a:extLst>
          </p:cNvPr>
          <p:cNvSpPr txBox="1"/>
          <p:nvPr/>
        </p:nvSpPr>
        <p:spPr>
          <a:xfrm>
            <a:off x="5759527" y="2984500"/>
            <a:ext cx="4349674" cy="2031325"/>
          </a:xfrm>
          <a:prstGeom prst="rect">
            <a:avLst/>
          </a:prstGeom>
          <a:noFill/>
        </p:spPr>
        <p:txBody>
          <a:bodyPr wrap="square" rtlCol="0">
            <a:spAutoFit/>
          </a:bodyPr>
          <a:lstStyle/>
          <a:p>
            <a:r>
              <a:rPr kumimoji="1" lang="en-US" altLang="ko-KR" dirty="0">
                <a:solidFill>
                  <a:schemeClr val="bg1"/>
                </a:solidFill>
                <a:latin typeface="Bell MT" panose="02020503060305020303" pitchFamily="18" charset="0"/>
              </a:rPr>
              <a:t>When you allow a thought of doubt to enter your mind, the law of attraction will soon line up one doubtful thought after another. The moment a thought of doubt comes, release it immediately. Send that thought on its way. Replace it with ”I know I am receiving now.” And feel it.</a:t>
            </a:r>
            <a:endParaRPr kumimoji="1" lang="ko-KR" altLang="en-US" dirty="0">
              <a:solidFill>
                <a:schemeClr val="bg1"/>
              </a:solidFill>
              <a:latin typeface="Bell MT" panose="02020503060305020303" pitchFamily="18" charset="0"/>
            </a:endParaRPr>
          </a:p>
        </p:txBody>
      </p:sp>
      <p:pic>
        <p:nvPicPr>
          <p:cNvPr id="3" name="그림 2">
            <a:extLst>
              <a:ext uri="{FF2B5EF4-FFF2-40B4-BE49-F238E27FC236}">
                <a16:creationId xmlns:a16="http://schemas.microsoft.com/office/drawing/2014/main" id="{92A02CA6-74D7-44C3-80FB-58D08C44F2E1}"/>
              </a:ext>
            </a:extLst>
          </p:cNvPr>
          <p:cNvPicPr>
            <a:picLocks noChangeAspect="1"/>
          </p:cNvPicPr>
          <p:nvPr/>
        </p:nvPicPr>
        <p:blipFill>
          <a:blip r:embed="rId2"/>
          <a:stretch>
            <a:fillRect/>
          </a:stretch>
        </p:blipFill>
        <p:spPr>
          <a:xfrm>
            <a:off x="1338463" y="0"/>
            <a:ext cx="3994771" cy="5130800"/>
          </a:xfrm>
          <a:prstGeom prst="rect">
            <a:avLst/>
          </a:prstGeom>
        </p:spPr>
      </p:pic>
    </p:spTree>
    <p:extLst>
      <p:ext uri="{BB962C8B-B14F-4D97-AF65-F5344CB8AC3E}">
        <p14:creationId xmlns:p14="http://schemas.microsoft.com/office/powerpoint/2010/main" val="477166593"/>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472</Words>
  <Application>Microsoft Office PowerPoint</Application>
  <PresentationFormat>와이드스크린</PresentationFormat>
  <Paragraphs>17</Paragraphs>
  <Slides>10</Slides>
  <Notes>0</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10</vt:i4>
      </vt:variant>
    </vt:vector>
  </HeadingPairs>
  <TitlesOfParts>
    <vt:vector size="14" baseType="lpstr">
      <vt:lpstr>맑은 고딕</vt:lpstr>
      <vt:lpstr>Arial</vt:lpstr>
      <vt:lpstr>Bell MT</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 Sun Joe</dc:creator>
  <cp:lastModifiedBy>CHOI</cp:lastModifiedBy>
  <cp:revision>13</cp:revision>
  <dcterms:created xsi:type="dcterms:W3CDTF">2021-10-30T06:36:46Z</dcterms:created>
  <dcterms:modified xsi:type="dcterms:W3CDTF">2021-10-30T14:27:50Z</dcterms:modified>
</cp:coreProperties>
</file>