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2633"/>
    <a:srgbClr val="EC6876"/>
    <a:srgbClr val="D8425F"/>
    <a:srgbClr val="A22931"/>
    <a:srgbClr val="CD39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7"/>
    <p:restoredTop sz="94661"/>
  </p:normalViewPr>
  <p:slideViewPr>
    <p:cSldViewPr snapToGrid="0" snapToObjects="1">
      <p:cViewPr>
        <p:scale>
          <a:sx n="75" d="100"/>
          <a:sy n="75" d="100"/>
        </p:scale>
        <p:origin x="1248" y="1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Bell MT" panose="02020503060305020303" pitchFamily="18" charset="0"/>
                <a:ea typeface="+mn-ea"/>
                <a:cs typeface="+mn-cs"/>
              </a:defRPr>
            </a:pPr>
            <a:r>
              <a:rPr lang="en-US" b="1"/>
              <a:t>Chart title</a:t>
            </a:r>
            <a:endParaRPr lang="ko-KR" b="1"/>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Bell MT" panose="02020503060305020303" pitchFamily="18" charset="0"/>
              <a:ea typeface="+mn-ea"/>
              <a:cs typeface="+mn-cs"/>
            </a:defRPr>
          </a:pPr>
          <a:endParaRPr lang="ko-KR"/>
        </a:p>
      </c:txPr>
    </c:title>
    <c:autoTitleDeleted val="0"/>
    <c:plotArea>
      <c:layout/>
      <c:barChart>
        <c:barDir val="col"/>
        <c:grouping val="clustered"/>
        <c:varyColors val="0"/>
        <c:ser>
          <c:idx val="0"/>
          <c:order val="0"/>
          <c:tx>
            <c:strRef>
              <c:f>Sheet1!$B$1</c:f>
              <c:strCache>
                <c:ptCount val="1"/>
                <c:pt idx="0">
                  <c:v>Label 1</c:v>
                </c:pt>
              </c:strCache>
            </c:strRef>
          </c:tx>
          <c:spPr>
            <a:solidFill>
              <a:srgbClr val="A22931"/>
            </a:solidFill>
            <a:ln>
              <a:noFill/>
            </a:ln>
            <a:effectLst/>
          </c:spPr>
          <c:invertIfNegative val="0"/>
          <c:cat>
            <c:strRef>
              <c:f>Sheet1!$A$2:$A$5</c:f>
              <c:strCache>
                <c:ptCount val="4"/>
                <c:pt idx="0">
                  <c:v>Item 1</c:v>
                </c:pt>
                <c:pt idx="1">
                  <c:v>Item 2</c:v>
                </c:pt>
                <c:pt idx="2">
                  <c:v>Item 3</c:v>
                </c:pt>
                <c:pt idx="3">
                  <c:v>Item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17F-974D-B679-1E04B898133B}"/>
            </c:ext>
          </c:extLst>
        </c:ser>
        <c:ser>
          <c:idx val="1"/>
          <c:order val="1"/>
          <c:tx>
            <c:strRef>
              <c:f>Sheet1!$C$1</c:f>
              <c:strCache>
                <c:ptCount val="1"/>
                <c:pt idx="0">
                  <c:v>Label 2</c:v>
                </c:pt>
              </c:strCache>
            </c:strRef>
          </c:tx>
          <c:spPr>
            <a:solidFill>
              <a:srgbClr val="D8425F"/>
            </a:solidFill>
            <a:ln>
              <a:noFill/>
            </a:ln>
            <a:effectLst/>
          </c:spPr>
          <c:invertIfNegative val="0"/>
          <c:cat>
            <c:strRef>
              <c:f>Sheet1!$A$2:$A$5</c:f>
              <c:strCache>
                <c:ptCount val="4"/>
                <c:pt idx="0">
                  <c:v>Item 1</c:v>
                </c:pt>
                <c:pt idx="1">
                  <c:v>Item 2</c:v>
                </c:pt>
                <c:pt idx="2">
                  <c:v>Item 3</c:v>
                </c:pt>
                <c:pt idx="3">
                  <c:v>Item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17F-974D-B679-1E04B898133B}"/>
            </c:ext>
          </c:extLst>
        </c:ser>
        <c:ser>
          <c:idx val="2"/>
          <c:order val="2"/>
          <c:tx>
            <c:strRef>
              <c:f>Sheet1!$D$1</c:f>
              <c:strCache>
                <c:ptCount val="1"/>
                <c:pt idx="0">
                  <c:v>Label 3</c:v>
                </c:pt>
              </c:strCache>
            </c:strRef>
          </c:tx>
          <c:spPr>
            <a:solidFill>
              <a:srgbClr val="EC6876"/>
            </a:solidFill>
            <a:ln>
              <a:noFill/>
            </a:ln>
            <a:effectLst/>
          </c:spPr>
          <c:invertIfNegative val="0"/>
          <c:cat>
            <c:strRef>
              <c:f>Sheet1!$A$2:$A$5</c:f>
              <c:strCache>
                <c:ptCount val="4"/>
                <c:pt idx="0">
                  <c:v>Item 1</c:v>
                </c:pt>
                <c:pt idx="1">
                  <c:v>Item 2</c:v>
                </c:pt>
                <c:pt idx="2">
                  <c:v>Item 3</c:v>
                </c:pt>
                <c:pt idx="3">
                  <c:v>Item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17F-974D-B679-1E04B898133B}"/>
            </c:ext>
          </c:extLst>
        </c:ser>
        <c:dLbls>
          <c:showLegendKey val="0"/>
          <c:showVal val="0"/>
          <c:showCatName val="0"/>
          <c:showSerName val="0"/>
          <c:showPercent val="0"/>
          <c:showBubbleSize val="0"/>
        </c:dLbls>
        <c:gapWidth val="219"/>
        <c:overlap val="-27"/>
        <c:axId val="1744327855"/>
        <c:axId val="1744329535"/>
      </c:barChart>
      <c:catAx>
        <c:axId val="17443278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Bell MT" panose="02020503060305020303" pitchFamily="18" charset="0"/>
                <a:ea typeface="+mn-ea"/>
                <a:cs typeface="+mn-cs"/>
              </a:defRPr>
            </a:pPr>
            <a:endParaRPr lang="ko-KR"/>
          </a:p>
        </c:txPr>
        <c:crossAx val="1744329535"/>
        <c:crosses val="autoZero"/>
        <c:auto val="1"/>
        <c:lblAlgn val="ctr"/>
        <c:lblOffset val="100"/>
        <c:noMultiLvlLbl val="0"/>
      </c:catAx>
      <c:valAx>
        <c:axId val="174432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Bell MT" panose="02020503060305020303" pitchFamily="18" charset="0"/>
                <a:ea typeface="+mn-ea"/>
                <a:cs typeface="+mn-cs"/>
              </a:defRPr>
            </a:pPr>
            <a:endParaRPr lang="ko-KR"/>
          </a:p>
        </c:txPr>
        <c:crossAx val="17443278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Bell MT" panose="02020503060305020303" pitchFamily="18" charset="0"/>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ell MT" panose="02020503060305020303" pitchFamily="18" charset="0"/>
        </a:defRPr>
      </a:pPr>
      <a:endParaRPr lang="ko-K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C54AE33A-9AE3-234B-83D2-3BA5CB67DE99}"/>
              </a:ext>
            </a:extLst>
          </p:cNvPr>
          <p:cNvPicPr>
            <a:picLocks noChangeAspect="1"/>
          </p:cNvPicPr>
          <p:nvPr userDrawn="1"/>
        </p:nvPicPr>
        <p:blipFill>
          <a:blip r:embed="rId2"/>
          <a:stretch>
            <a:fillRect/>
          </a:stretch>
        </p:blipFill>
        <p:spPr>
          <a:xfrm rot="10800000">
            <a:off x="1" y="0"/>
            <a:ext cx="3860679" cy="6858000"/>
          </a:xfrm>
          <a:prstGeom prst="rect">
            <a:avLst/>
          </a:prstGeom>
        </p:spPr>
      </p:pic>
      <p:sp>
        <p:nvSpPr>
          <p:cNvPr id="13" name="직사각형 12">
            <a:extLst>
              <a:ext uri="{FF2B5EF4-FFF2-40B4-BE49-F238E27FC236}">
                <a16:creationId xmlns:a16="http://schemas.microsoft.com/office/drawing/2014/main" id="{9915CCEE-F1E9-0E41-BF04-876FD39DF63D}"/>
              </a:ext>
            </a:extLst>
          </p:cNvPr>
          <p:cNvSpPr/>
          <p:nvPr userDrawn="1"/>
        </p:nvSpPr>
        <p:spPr>
          <a:xfrm>
            <a:off x="11441694" y="0"/>
            <a:ext cx="594361" cy="871370"/>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73182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제목 및 세로 텍스트">
    <p:spTree>
      <p:nvGrpSpPr>
        <p:cNvPr id="1" name=""/>
        <p:cNvGrpSpPr/>
        <p:nvPr/>
      </p:nvGrpSpPr>
      <p:grpSpPr>
        <a:xfrm>
          <a:off x="0" y="0"/>
          <a:ext cx="0" cy="0"/>
          <a:chOff x="0" y="0"/>
          <a:chExt cx="0" cy="0"/>
        </a:xfrm>
      </p:grpSpPr>
      <p:sp>
        <p:nvSpPr>
          <p:cNvPr id="7" name="직사각형 6">
            <a:extLst>
              <a:ext uri="{FF2B5EF4-FFF2-40B4-BE49-F238E27FC236}">
                <a16:creationId xmlns:a16="http://schemas.microsoft.com/office/drawing/2014/main" id="{EE7F5549-92CF-4F4B-8C31-0417F40EF6B8}"/>
              </a:ext>
            </a:extLst>
          </p:cNvPr>
          <p:cNvSpPr/>
          <p:nvPr userDrawn="1"/>
        </p:nvSpPr>
        <p:spPr>
          <a:xfrm>
            <a:off x="0" y="0"/>
            <a:ext cx="12192001" cy="6857999"/>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78125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FDB2FD92-0224-3A45-B28C-717B3C4B8A73}"/>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51E37340-E08E-A943-8491-01A87962A050}"/>
              </a:ext>
            </a:extLst>
          </p:cNvPr>
          <p:cNvSpPr>
            <a:spLocks noGrp="1"/>
          </p:cNvSpPr>
          <p:nvPr>
            <p:ph type="body" orient="vert" idx="1"/>
          </p:nvPr>
        </p:nvSpPr>
        <p:spPr>
          <a:xfrm>
            <a:off x="838200" y="365125"/>
            <a:ext cx="7734300" cy="5811838"/>
          </a:xfrm>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3B01B303-3C45-634C-B250-051B57166374}"/>
              </a:ext>
            </a:extLst>
          </p:cNvPr>
          <p:cNvSpPr>
            <a:spLocks noGrp="1"/>
          </p:cNvSpPr>
          <p:nvPr>
            <p:ph type="dt" sz="half" idx="10"/>
          </p:nvPr>
        </p:nvSpPr>
        <p:spPr/>
        <p:txBody>
          <a:bodyPr/>
          <a:lstStyle/>
          <a:p>
            <a:fld id="{F47A6D11-7B1D-3B40-B319-B0532326DB9E}" type="datetimeFigureOut">
              <a:rPr kumimoji="1" lang="ko-KR" altLang="en-US" smtClean="0"/>
              <a:t>2021-10-31</a:t>
            </a:fld>
            <a:endParaRPr kumimoji="1" lang="ko-KR" altLang="en-US"/>
          </a:p>
        </p:txBody>
      </p:sp>
      <p:sp>
        <p:nvSpPr>
          <p:cNvPr id="5" name="바닥글 개체 틀 4">
            <a:extLst>
              <a:ext uri="{FF2B5EF4-FFF2-40B4-BE49-F238E27FC236}">
                <a16:creationId xmlns:a16="http://schemas.microsoft.com/office/drawing/2014/main" id="{7912945E-7584-384E-A4FF-D22414B48601}"/>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3A5ADFF6-31B9-8D46-AF4E-D4E136720895}"/>
              </a:ext>
            </a:extLst>
          </p:cNvPr>
          <p:cNvSpPr>
            <a:spLocks noGrp="1"/>
          </p:cNvSpPr>
          <p:nvPr>
            <p:ph type="sldNum" sz="quarter" idx="12"/>
          </p:nvPr>
        </p:nvSpPr>
        <p:spPr/>
        <p:txBody>
          <a:bodyPr/>
          <a:lstStyle/>
          <a:p>
            <a:fld id="{8A45448A-632C-4F45-A39F-1F6A25E56A72}" type="slidenum">
              <a:rPr kumimoji="1" lang="ko-KR" altLang="en-US" smtClean="0"/>
              <a:t>‹#›</a:t>
            </a:fld>
            <a:endParaRPr kumimoji="1" lang="ko-KR" altLang="en-US"/>
          </a:p>
        </p:txBody>
      </p:sp>
    </p:spTree>
    <p:extLst>
      <p:ext uri="{BB962C8B-B14F-4D97-AF65-F5344CB8AC3E}">
        <p14:creationId xmlns:p14="http://schemas.microsoft.com/office/powerpoint/2010/main" val="157204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CC697B83-BDF2-C24C-AC8B-864A90219E82}"/>
              </a:ext>
            </a:extLst>
          </p:cNvPr>
          <p:cNvSpPr/>
          <p:nvPr userDrawn="1"/>
        </p:nvSpPr>
        <p:spPr>
          <a:xfrm>
            <a:off x="1103621" y="-1"/>
            <a:ext cx="4616695" cy="5890437"/>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03532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13" name="직사각형 12">
            <a:extLst>
              <a:ext uri="{FF2B5EF4-FFF2-40B4-BE49-F238E27FC236}">
                <a16:creationId xmlns:a16="http://schemas.microsoft.com/office/drawing/2014/main" id="{DCB192D1-05F0-D248-9044-52C0AB659C5B}"/>
              </a:ext>
            </a:extLst>
          </p:cNvPr>
          <p:cNvSpPr/>
          <p:nvPr userDrawn="1"/>
        </p:nvSpPr>
        <p:spPr>
          <a:xfrm>
            <a:off x="5098295" y="3429000"/>
            <a:ext cx="3546852" cy="3429000"/>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4" name="직사각형 13">
            <a:extLst>
              <a:ext uri="{FF2B5EF4-FFF2-40B4-BE49-F238E27FC236}">
                <a16:creationId xmlns:a16="http://schemas.microsoft.com/office/drawing/2014/main" id="{112C19B6-231F-FA4F-AD58-3A0D9D33CDB5}"/>
              </a:ext>
            </a:extLst>
          </p:cNvPr>
          <p:cNvSpPr/>
          <p:nvPr userDrawn="1"/>
        </p:nvSpPr>
        <p:spPr>
          <a:xfrm>
            <a:off x="8645148" y="0"/>
            <a:ext cx="3546852" cy="3419288"/>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5" name="직사각형 14">
            <a:extLst>
              <a:ext uri="{FF2B5EF4-FFF2-40B4-BE49-F238E27FC236}">
                <a16:creationId xmlns:a16="http://schemas.microsoft.com/office/drawing/2014/main" id="{8B2D192C-0495-004B-B92B-524D0DAED0C5}"/>
              </a:ext>
            </a:extLst>
          </p:cNvPr>
          <p:cNvSpPr/>
          <p:nvPr userDrawn="1"/>
        </p:nvSpPr>
        <p:spPr>
          <a:xfrm>
            <a:off x="0" y="462578"/>
            <a:ext cx="537882" cy="871370"/>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898837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16" name="직사각형 15">
            <a:extLst>
              <a:ext uri="{FF2B5EF4-FFF2-40B4-BE49-F238E27FC236}">
                <a16:creationId xmlns:a16="http://schemas.microsoft.com/office/drawing/2014/main" id="{E57A86DC-D9FF-1742-94F4-A60AB4620BD7}"/>
              </a:ext>
            </a:extLst>
          </p:cNvPr>
          <p:cNvSpPr/>
          <p:nvPr userDrawn="1"/>
        </p:nvSpPr>
        <p:spPr>
          <a:xfrm>
            <a:off x="5220520" y="1280814"/>
            <a:ext cx="179819" cy="4061013"/>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43" name="TextBox 42">
            <a:extLst>
              <a:ext uri="{FF2B5EF4-FFF2-40B4-BE49-F238E27FC236}">
                <a16:creationId xmlns:a16="http://schemas.microsoft.com/office/drawing/2014/main" id="{DB9DE108-A7B0-A64D-AE69-9518ECE08476}"/>
              </a:ext>
            </a:extLst>
          </p:cNvPr>
          <p:cNvSpPr txBox="1"/>
          <p:nvPr userDrawn="1"/>
        </p:nvSpPr>
        <p:spPr>
          <a:xfrm>
            <a:off x="6379285" y="2359470"/>
            <a:ext cx="634701" cy="369332"/>
          </a:xfrm>
          <a:prstGeom prst="rect">
            <a:avLst/>
          </a:prstGeom>
          <a:noFill/>
        </p:spPr>
        <p:txBody>
          <a:bodyPr wrap="square" rtlCol="0">
            <a:spAutoFit/>
          </a:bodyPr>
          <a:lstStyle/>
          <a:p>
            <a:r>
              <a:rPr kumimoji="1" lang="en-US" altLang="ko-KR" dirty="0">
                <a:solidFill>
                  <a:schemeClr val="bg1"/>
                </a:solidFill>
              </a:rPr>
              <a:t>50%</a:t>
            </a:r>
            <a:endParaRPr kumimoji="1" lang="ko-KR" altLang="en-US" dirty="0">
              <a:solidFill>
                <a:schemeClr val="bg1"/>
              </a:solidFill>
            </a:endParaRPr>
          </a:p>
        </p:txBody>
      </p:sp>
      <p:sp>
        <p:nvSpPr>
          <p:cNvPr id="47" name="TextBox 46">
            <a:extLst>
              <a:ext uri="{FF2B5EF4-FFF2-40B4-BE49-F238E27FC236}">
                <a16:creationId xmlns:a16="http://schemas.microsoft.com/office/drawing/2014/main" id="{4FDCE069-8540-9043-B13C-4EE16FA96E9E}"/>
              </a:ext>
            </a:extLst>
          </p:cNvPr>
          <p:cNvSpPr txBox="1"/>
          <p:nvPr userDrawn="1"/>
        </p:nvSpPr>
        <p:spPr>
          <a:xfrm>
            <a:off x="10711345" y="2391408"/>
            <a:ext cx="634701" cy="369332"/>
          </a:xfrm>
          <a:prstGeom prst="rect">
            <a:avLst/>
          </a:prstGeom>
          <a:noFill/>
        </p:spPr>
        <p:txBody>
          <a:bodyPr wrap="square" rtlCol="0">
            <a:spAutoFit/>
          </a:bodyPr>
          <a:lstStyle/>
          <a:p>
            <a:r>
              <a:rPr kumimoji="1" lang="en-US" altLang="ko-KR" dirty="0">
                <a:solidFill>
                  <a:schemeClr val="bg1"/>
                </a:solidFill>
              </a:rPr>
              <a:t>20%</a:t>
            </a:r>
            <a:endParaRPr kumimoji="1" lang="ko-KR" altLang="en-US" dirty="0">
              <a:solidFill>
                <a:schemeClr val="bg1"/>
              </a:solidFill>
            </a:endParaRPr>
          </a:p>
        </p:txBody>
      </p:sp>
      <p:sp>
        <p:nvSpPr>
          <p:cNvPr id="48" name="TextBox 47">
            <a:extLst>
              <a:ext uri="{FF2B5EF4-FFF2-40B4-BE49-F238E27FC236}">
                <a16:creationId xmlns:a16="http://schemas.microsoft.com/office/drawing/2014/main" id="{8186EF38-EBD8-CD4B-8C40-ED5A9D00D28B}"/>
              </a:ext>
            </a:extLst>
          </p:cNvPr>
          <p:cNvSpPr txBox="1"/>
          <p:nvPr userDrawn="1"/>
        </p:nvSpPr>
        <p:spPr>
          <a:xfrm>
            <a:off x="8633118" y="2391408"/>
            <a:ext cx="634701" cy="369332"/>
          </a:xfrm>
          <a:prstGeom prst="rect">
            <a:avLst/>
          </a:prstGeom>
          <a:noFill/>
        </p:spPr>
        <p:txBody>
          <a:bodyPr wrap="square" rtlCol="0">
            <a:spAutoFit/>
          </a:bodyPr>
          <a:lstStyle/>
          <a:p>
            <a:r>
              <a:rPr kumimoji="1" lang="en-US" altLang="ko-KR" dirty="0">
                <a:solidFill>
                  <a:schemeClr val="bg1"/>
                </a:solidFill>
              </a:rPr>
              <a:t>30%</a:t>
            </a:r>
            <a:endParaRPr kumimoji="1" lang="ko-KR" altLang="en-US" dirty="0">
              <a:solidFill>
                <a:schemeClr val="bg1"/>
              </a:solidFill>
            </a:endParaRPr>
          </a:p>
        </p:txBody>
      </p:sp>
    </p:spTree>
    <p:extLst>
      <p:ext uri="{BB962C8B-B14F-4D97-AF65-F5344CB8AC3E}">
        <p14:creationId xmlns:p14="http://schemas.microsoft.com/office/powerpoint/2010/main" val="6567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
        <p:nvSpPr>
          <p:cNvPr id="17" name="직사각형 16">
            <a:extLst>
              <a:ext uri="{FF2B5EF4-FFF2-40B4-BE49-F238E27FC236}">
                <a16:creationId xmlns:a16="http://schemas.microsoft.com/office/drawing/2014/main" id="{7D8BA6A2-4696-E248-A5A1-27DE80616411}"/>
              </a:ext>
            </a:extLst>
          </p:cNvPr>
          <p:cNvSpPr/>
          <p:nvPr userDrawn="1"/>
        </p:nvSpPr>
        <p:spPr>
          <a:xfrm>
            <a:off x="1581374" y="1"/>
            <a:ext cx="10610626" cy="3530600"/>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6" name="직사각형 15">
            <a:extLst>
              <a:ext uri="{FF2B5EF4-FFF2-40B4-BE49-F238E27FC236}">
                <a16:creationId xmlns:a16="http://schemas.microsoft.com/office/drawing/2014/main" id="{1DF14ECC-A902-ED4B-9B49-04050E5FCC27}"/>
              </a:ext>
            </a:extLst>
          </p:cNvPr>
          <p:cNvSpPr/>
          <p:nvPr userDrawn="1"/>
        </p:nvSpPr>
        <p:spPr>
          <a:xfrm>
            <a:off x="1581374" y="3614568"/>
            <a:ext cx="10610626" cy="3243431"/>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4" name="직사각형 13">
            <a:extLst>
              <a:ext uri="{FF2B5EF4-FFF2-40B4-BE49-F238E27FC236}">
                <a16:creationId xmlns:a16="http://schemas.microsoft.com/office/drawing/2014/main" id="{2265F987-BA3E-544A-A5C2-3DC8B435E052}"/>
              </a:ext>
            </a:extLst>
          </p:cNvPr>
          <p:cNvSpPr/>
          <p:nvPr userDrawn="1"/>
        </p:nvSpPr>
        <p:spPr>
          <a:xfrm>
            <a:off x="0" y="462578"/>
            <a:ext cx="537882" cy="871370"/>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11415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282AA9CA-556D-2943-95C8-6731F368F2FB}"/>
              </a:ext>
            </a:extLst>
          </p:cNvPr>
          <p:cNvSpPr/>
          <p:nvPr userDrawn="1"/>
        </p:nvSpPr>
        <p:spPr>
          <a:xfrm>
            <a:off x="11654118" y="1043490"/>
            <a:ext cx="537882" cy="871370"/>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690394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캡션 있는 그림">
    <p:spTree>
      <p:nvGrpSpPr>
        <p:cNvPr id="1" name=""/>
        <p:cNvGrpSpPr/>
        <p:nvPr/>
      </p:nvGrpSpPr>
      <p:grpSpPr>
        <a:xfrm>
          <a:off x="0" y="0"/>
          <a:ext cx="0" cy="0"/>
          <a:chOff x="0" y="0"/>
          <a:chExt cx="0" cy="0"/>
        </a:xfrm>
      </p:grpSpPr>
      <p:sp>
        <p:nvSpPr>
          <p:cNvPr id="70" name="직사각형 69">
            <a:extLst>
              <a:ext uri="{FF2B5EF4-FFF2-40B4-BE49-F238E27FC236}">
                <a16:creationId xmlns:a16="http://schemas.microsoft.com/office/drawing/2014/main" id="{DAB44A2D-39E9-664D-9228-867DBCF79C53}"/>
              </a:ext>
            </a:extLst>
          </p:cNvPr>
          <p:cNvSpPr/>
          <p:nvPr userDrawn="1"/>
        </p:nvSpPr>
        <p:spPr>
          <a:xfrm>
            <a:off x="11654118" y="1043490"/>
            <a:ext cx="537882" cy="871370"/>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794661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sp>
        <p:nvSpPr>
          <p:cNvPr id="10" name="직사각형 9">
            <a:extLst>
              <a:ext uri="{FF2B5EF4-FFF2-40B4-BE49-F238E27FC236}">
                <a16:creationId xmlns:a16="http://schemas.microsoft.com/office/drawing/2014/main" id="{A3CAB9B6-24BD-874A-B615-E6CC703D9795}"/>
              </a:ext>
            </a:extLst>
          </p:cNvPr>
          <p:cNvSpPr/>
          <p:nvPr userDrawn="1"/>
        </p:nvSpPr>
        <p:spPr>
          <a:xfrm>
            <a:off x="0" y="462578"/>
            <a:ext cx="537882" cy="871370"/>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685771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9" name="직사각형 8">
            <a:extLst>
              <a:ext uri="{FF2B5EF4-FFF2-40B4-BE49-F238E27FC236}">
                <a16:creationId xmlns:a16="http://schemas.microsoft.com/office/drawing/2014/main" id="{95F24007-7C10-0141-92A0-7AE5C9975354}"/>
              </a:ext>
            </a:extLst>
          </p:cNvPr>
          <p:cNvSpPr/>
          <p:nvPr userDrawn="1"/>
        </p:nvSpPr>
        <p:spPr>
          <a:xfrm>
            <a:off x="398854" y="626632"/>
            <a:ext cx="11394291" cy="5604734"/>
          </a:xfrm>
          <a:prstGeom prst="rect">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042238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0478A070-BD01-7A45-B633-F2075AD4FC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569655FE-9454-C64F-8C2C-860695B9D7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A0EF7FB2-93B5-0047-B51B-0AC9D3A98D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A6D11-7B1D-3B40-B319-B0532326DB9E}" type="datetimeFigureOut">
              <a:rPr kumimoji="1" lang="ko-KR" altLang="en-US" smtClean="0"/>
              <a:t>2021-10-31</a:t>
            </a:fld>
            <a:endParaRPr kumimoji="1" lang="ko-KR" altLang="en-US"/>
          </a:p>
        </p:txBody>
      </p:sp>
      <p:sp>
        <p:nvSpPr>
          <p:cNvPr id="5" name="바닥글 개체 틀 4">
            <a:extLst>
              <a:ext uri="{FF2B5EF4-FFF2-40B4-BE49-F238E27FC236}">
                <a16:creationId xmlns:a16="http://schemas.microsoft.com/office/drawing/2014/main" id="{9099EA5B-19D0-9745-9D13-FB9C9E8BB2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638B0BDA-2E30-0F40-BB2B-4BF19715F4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45448A-632C-4F45-A39F-1F6A25E56A72}" type="slidenum">
              <a:rPr kumimoji="1" lang="ko-KR" altLang="en-US" smtClean="0"/>
              <a:t>‹#›</a:t>
            </a:fld>
            <a:endParaRPr kumimoji="1" lang="ko-KR" altLang="en-US"/>
          </a:p>
        </p:txBody>
      </p:sp>
    </p:spTree>
    <p:extLst>
      <p:ext uri="{BB962C8B-B14F-4D97-AF65-F5344CB8AC3E}">
        <p14:creationId xmlns:p14="http://schemas.microsoft.com/office/powerpoint/2010/main" val="1454046192"/>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3" r:id="rId4"/>
    <p:sldLayoutId id="2147483651" r:id="rId5"/>
    <p:sldLayoutId id="2147483652" r:id="rId6"/>
    <p:sldLayoutId id="2147483657" r:id="rId7"/>
    <p:sldLayoutId id="2147483656" r:id="rId8"/>
    <p:sldLayoutId id="2147483655"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D9361D-28AB-EF40-AEB9-DAD8DFE017CC}"/>
              </a:ext>
            </a:extLst>
          </p:cNvPr>
          <p:cNvSpPr txBox="1"/>
          <p:nvPr/>
        </p:nvSpPr>
        <p:spPr>
          <a:xfrm>
            <a:off x="4773465" y="2905780"/>
            <a:ext cx="5571397" cy="523220"/>
          </a:xfrm>
          <a:prstGeom prst="rect">
            <a:avLst/>
          </a:prstGeom>
          <a:noFill/>
        </p:spPr>
        <p:txBody>
          <a:bodyPr wrap="none" rtlCol="0">
            <a:spAutoFit/>
          </a:bodyPr>
          <a:lstStyle/>
          <a:p>
            <a:r>
              <a:rPr kumimoji="1" lang="en-US" altLang="ko-KR" sz="2800" b="1" dirty="0" err="1">
                <a:solidFill>
                  <a:srgbClr val="972633"/>
                </a:solidFill>
                <a:latin typeface="Bell MT" panose="02020503060305020303" pitchFamily="18" charset="0"/>
              </a:rPr>
              <a:t>Real.PPT</a:t>
            </a:r>
            <a:r>
              <a:rPr kumimoji="1" lang="en-US" altLang="ko-KR" sz="2800" b="1" dirty="0">
                <a:solidFill>
                  <a:srgbClr val="972633"/>
                </a:solidFill>
                <a:latin typeface="Bell MT" panose="02020503060305020303" pitchFamily="18" charset="0"/>
              </a:rPr>
              <a:t> FREE TEMPLATE #29</a:t>
            </a:r>
            <a:endParaRPr kumimoji="1" lang="ko-KR" altLang="en-US" sz="2800" b="1" dirty="0">
              <a:solidFill>
                <a:srgbClr val="972633"/>
              </a:solidFill>
              <a:latin typeface="Bell MT" panose="02020503060305020303" pitchFamily="18" charset="0"/>
            </a:endParaRPr>
          </a:p>
        </p:txBody>
      </p:sp>
      <p:sp>
        <p:nvSpPr>
          <p:cNvPr id="3" name="TextBox 2">
            <a:extLst>
              <a:ext uri="{FF2B5EF4-FFF2-40B4-BE49-F238E27FC236}">
                <a16:creationId xmlns:a16="http://schemas.microsoft.com/office/drawing/2014/main" id="{F3C4BD76-3700-4271-BA5F-7A87618D6696}"/>
              </a:ext>
            </a:extLst>
          </p:cNvPr>
          <p:cNvSpPr txBox="1"/>
          <p:nvPr/>
        </p:nvSpPr>
        <p:spPr>
          <a:xfrm>
            <a:off x="4773465" y="3703320"/>
            <a:ext cx="2864310" cy="369332"/>
          </a:xfrm>
          <a:prstGeom prst="rect">
            <a:avLst/>
          </a:prstGeom>
          <a:noFill/>
        </p:spPr>
        <p:txBody>
          <a:bodyPr wrap="none" rtlCol="0">
            <a:spAutoFit/>
          </a:bodyPr>
          <a:lstStyle/>
          <a:p>
            <a:r>
              <a:rPr kumimoji="1" lang="en-US" altLang="ko-KR" b="1">
                <a:solidFill>
                  <a:srgbClr val="972633"/>
                </a:solidFill>
                <a:latin typeface="Bell MT" panose="02020503060305020303" pitchFamily="18" charset="0"/>
              </a:rPr>
              <a:t>https://pptfree.wonjc.com</a:t>
            </a:r>
            <a:endParaRPr kumimoji="1" lang="ko-KR" altLang="en-US" b="1" dirty="0">
              <a:solidFill>
                <a:srgbClr val="972633"/>
              </a:solidFill>
              <a:latin typeface="Bell MT" panose="02020503060305020303" pitchFamily="18" charset="0"/>
            </a:endParaRPr>
          </a:p>
        </p:txBody>
      </p:sp>
    </p:spTree>
    <p:extLst>
      <p:ext uri="{BB962C8B-B14F-4D97-AF65-F5344CB8AC3E}">
        <p14:creationId xmlns:p14="http://schemas.microsoft.com/office/powerpoint/2010/main" val="3428357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AB53B-55CD-4D41-A5D7-9F50FC776804}"/>
              </a:ext>
            </a:extLst>
          </p:cNvPr>
          <p:cNvSpPr txBox="1"/>
          <p:nvPr/>
        </p:nvSpPr>
        <p:spPr>
          <a:xfrm>
            <a:off x="4883938" y="3198168"/>
            <a:ext cx="2424125" cy="461665"/>
          </a:xfrm>
          <a:prstGeom prst="rect">
            <a:avLst/>
          </a:prstGeom>
          <a:noFill/>
        </p:spPr>
        <p:txBody>
          <a:bodyPr wrap="none" rtlCol="0">
            <a:spAutoFit/>
          </a:bodyPr>
          <a:lstStyle/>
          <a:p>
            <a:r>
              <a:rPr kumimoji="1" lang="en-US" altLang="ko-KR" sz="2400" b="1" dirty="0">
                <a:solidFill>
                  <a:schemeClr val="bg1"/>
                </a:solidFill>
                <a:latin typeface="Bell MT" panose="02020503060305020303" pitchFamily="18" charset="0"/>
              </a:rPr>
              <a:t>THANK YOU </a:t>
            </a:r>
            <a:r>
              <a:rPr kumimoji="1" lang="en-US" altLang="ko-KR" sz="2400" b="1" dirty="0">
                <a:solidFill>
                  <a:schemeClr val="bg1"/>
                </a:solidFill>
                <a:latin typeface="Bell MT" panose="02020503060305020303" pitchFamily="18" charset="0"/>
                <a:sym typeface="Wingdings" pitchFamily="2" charset="2"/>
              </a:rPr>
              <a:t></a:t>
            </a:r>
            <a:endParaRPr kumimoji="1" lang="ko-KR" altLang="en-US" sz="2400" b="1" dirty="0">
              <a:solidFill>
                <a:schemeClr val="bg1"/>
              </a:solidFill>
              <a:latin typeface="Bell MT" panose="02020503060305020303" pitchFamily="18" charset="0"/>
            </a:endParaRPr>
          </a:p>
        </p:txBody>
      </p:sp>
    </p:spTree>
    <p:extLst>
      <p:ext uri="{BB962C8B-B14F-4D97-AF65-F5344CB8AC3E}">
        <p14:creationId xmlns:p14="http://schemas.microsoft.com/office/powerpoint/2010/main" val="4126717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387B47-9752-A347-970F-C0BE0A61AB2F}"/>
              </a:ext>
            </a:extLst>
          </p:cNvPr>
          <p:cNvSpPr txBox="1"/>
          <p:nvPr/>
        </p:nvSpPr>
        <p:spPr>
          <a:xfrm>
            <a:off x="1597379" y="1572322"/>
            <a:ext cx="3654845" cy="2862322"/>
          </a:xfrm>
          <a:prstGeom prst="rect">
            <a:avLst/>
          </a:prstGeom>
          <a:noFill/>
        </p:spPr>
        <p:txBody>
          <a:bodyPr wrap="square" rtlCol="0">
            <a:spAutoFit/>
          </a:bodyPr>
          <a:lstStyle/>
          <a:p>
            <a:r>
              <a:rPr kumimoji="1" lang="en-US" altLang="ko-KR" sz="2000" dirty="0">
                <a:solidFill>
                  <a:schemeClr val="bg1"/>
                </a:solidFill>
                <a:latin typeface="Bell MT" panose="02020503060305020303" pitchFamily="18" charset="0"/>
              </a:rPr>
              <a:t>Being to use the two most powerful words, I am, to your advantage, how about. I am receiving every good thing. I am happy. I am abundant. I am healthy. I am loved. I am always on time. I am eternal youth. I am filled with energy every single day.</a:t>
            </a:r>
            <a:endParaRPr kumimoji="1" lang="ko-KR" altLang="en-US" sz="2000" dirty="0">
              <a:solidFill>
                <a:schemeClr val="bg1"/>
              </a:solidFill>
              <a:latin typeface="Bell MT" panose="02020503060305020303" pitchFamily="18" charset="0"/>
            </a:endParaRPr>
          </a:p>
        </p:txBody>
      </p:sp>
      <p:sp>
        <p:nvSpPr>
          <p:cNvPr id="3" name="직사각형 2">
            <a:extLst>
              <a:ext uri="{FF2B5EF4-FFF2-40B4-BE49-F238E27FC236}">
                <a16:creationId xmlns:a16="http://schemas.microsoft.com/office/drawing/2014/main" id="{8AAB6475-EFD9-F84A-9DB3-2EC738E86F25}"/>
              </a:ext>
            </a:extLst>
          </p:cNvPr>
          <p:cNvSpPr/>
          <p:nvPr/>
        </p:nvSpPr>
        <p:spPr>
          <a:xfrm>
            <a:off x="6425582" y="478833"/>
            <a:ext cx="4615366" cy="400110"/>
          </a:xfrm>
          <a:prstGeom prst="rect">
            <a:avLst/>
          </a:prstGeom>
        </p:spPr>
        <p:txBody>
          <a:bodyPr wrap="none">
            <a:spAutoFit/>
          </a:bodyPr>
          <a:lstStyle/>
          <a:p>
            <a:r>
              <a:rPr kumimoji="1" lang="en-US" altLang="ko-KR" sz="2000" b="1" dirty="0">
                <a:latin typeface="Bell MT" panose="02020503060305020303" pitchFamily="18" charset="0"/>
              </a:rPr>
              <a:t>I am filled with energy every single day.</a:t>
            </a:r>
            <a:endParaRPr lang="ko-KR" altLang="en-US" sz="2000" b="1" dirty="0"/>
          </a:p>
        </p:txBody>
      </p:sp>
      <p:sp>
        <p:nvSpPr>
          <p:cNvPr id="4" name="직사각형 3">
            <a:extLst>
              <a:ext uri="{FF2B5EF4-FFF2-40B4-BE49-F238E27FC236}">
                <a16:creationId xmlns:a16="http://schemas.microsoft.com/office/drawing/2014/main" id="{46272F4B-0E26-BB45-8B3A-A3860DFF6039}"/>
              </a:ext>
            </a:extLst>
          </p:cNvPr>
          <p:cNvSpPr/>
          <p:nvPr/>
        </p:nvSpPr>
        <p:spPr>
          <a:xfrm>
            <a:off x="6425582" y="1249156"/>
            <a:ext cx="5300546" cy="646331"/>
          </a:xfrm>
          <a:prstGeom prst="rect">
            <a:avLst/>
          </a:prstGeom>
        </p:spPr>
        <p:txBody>
          <a:bodyPr wrap="square">
            <a:spAutoFit/>
          </a:bodyPr>
          <a:lstStyle/>
          <a:p>
            <a:r>
              <a:rPr kumimoji="1" lang="en-US" altLang="ko-KR" dirty="0">
                <a:latin typeface="Bell MT" panose="02020503060305020303" pitchFamily="18" charset="0"/>
              </a:rPr>
              <a:t>I am abundant. I am healthy. I am loved. I am always on time. I am eternal youth</a:t>
            </a:r>
            <a:endParaRPr lang="ko-KR" altLang="en-US" dirty="0"/>
          </a:p>
        </p:txBody>
      </p:sp>
      <p:pic>
        <p:nvPicPr>
          <p:cNvPr id="5" name="그림 4">
            <a:extLst>
              <a:ext uri="{FF2B5EF4-FFF2-40B4-BE49-F238E27FC236}">
                <a16:creationId xmlns:a16="http://schemas.microsoft.com/office/drawing/2014/main" id="{67C5AB67-246B-FE40-B5FC-B4FEF67465D9}"/>
              </a:ext>
            </a:extLst>
          </p:cNvPr>
          <p:cNvPicPr>
            <a:picLocks noChangeAspect="1"/>
          </p:cNvPicPr>
          <p:nvPr/>
        </p:nvPicPr>
        <p:blipFill rotWithShape="1">
          <a:blip r:embed="rId2"/>
          <a:srcRect l="16740"/>
          <a:stretch/>
        </p:blipFill>
        <p:spPr>
          <a:xfrm>
            <a:off x="7135905" y="2141406"/>
            <a:ext cx="5056095" cy="4716594"/>
          </a:xfrm>
          <a:prstGeom prst="rect">
            <a:avLst/>
          </a:prstGeom>
        </p:spPr>
      </p:pic>
    </p:spTree>
    <p:extLst>
      <p:ext uri="{BB962C8B-B14F-4D97-AF65-F5344CB8AC3E}">
        <p14:creationId xmlns:p14="http://schemas.microsoft.com/office/powerpoint/2010/main" val="2562613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D0EE07-A6D5-1542-A714-41A965BC29B9}"/>
              </a:ext>
            </a:extLst>
          </p:cNvPr>
          <p:cNvSpPr txBox="1"/>
          <p:nvPr/>
        </p:nvSpPr>
        <p:spPr>
          <a:xfrm>
            <a:off x="6932341" y="3091546"/>
            <a:ext cx="4977161" cy="3477875"/>
          </a:xfrm>
          <a:prstGeom prst="rect">
            <a:avLst/>
          </a:prstGeom>
          <a:noFill/>
        </p:spPr>
        <p:txBody>
          <a:bodyPr wrap="square" rtlCol="0">
            <a:spAutoFit/>
          </a:bodyPr>
          <a:lstStyle/>
          <a:p>
            <a:r>
              <a:rPr kumimoji="1" lang="en-US" altLang="ko-KR" sz="2000" dirty="0">
                <a:latin typeface="Bell MT" panose="02020503060305020303" pitchFamily="18" charset="0"/>
              </a:rPr>
              <a:t>You fall, you rise, you make mistakes, you live, you learn. You are human, not perfect. You’ve been hurt, but you’re alive. Think of what a precious privilege it is to be alive- to breathe, to think, to enjoy, and to chase the things you love. Sometimes there is sadness in our journey, but there is also lots of beauty. We must keep putting one foot in front of the other even when we hurt, for we will never know what is waiting for us just around the bend.</a:t>
            </a:r>
            <a:endParaRPr kumimoji="1" lang="ko-KR" altLang="en-US" sz="2000" dirty="0">
              <a:latin typeface="Bell MT" panose="02020503060305020303" pitchFamily="18" charset="0"/>
            </a:endParaRPr>
          </a:p>
        </p:txBody>
      </p:sp>
      <p:sp>
        <p:nvSpPr>
          <p:cNvPr id="3" name="직사각형 2">
            <a:extLst>
              <a:ext uri="{FF2B5EF4-FFF2-40B4-BE49-F238E27FC236}">
                <a16:creationId xmlns:a16="http://schemas.microsoft.com/office/drawing/2014/main" id="{AAB02947-2471-EA47-BA89-6C9DF5026FF3}"/>
              </a:ext>
            </a:extLst>
          </p:cNvPr>
          <p:cNvSpPr/>
          <p:nvPr/>
        </p:nvSpPr>
        <p:spPr>
          <a:xfrm>
            <a:off x="4543954" y="1627407"/>
            <a:ext cx="6493894" cy="400110"/>
          </a:xfrm>
          <a:prstGeom prst="rect">
            <a:avLst/>
          </a:prstGeom>
        </p:spPr>
        <p:txBody>
          <a:bodyPr wrap="none">
            <a:spAutoFit/>
          </a:bodyPr>
          <a:lstStyle/>
          <a:p>
            <a:r>
              <a:rPr kumimoji="1" lang="en-US" altLang="ko-KR" sz="2000" b="1" dirty="0">
                <a:latin typeface="Bell MT" panose="02020503060305020303" pitchFamily="18" charset="0"/>
              </a:rPr>
              <a:t>You fall, you rise, you make mistakes, you live, you learn</a:t>
            </a:r>
            <a:endParaRPr lang="ko-KR" altLang="en-US" sz="2000" b="1" dirty="0"/>
          </a:p>
        </p:txBody>
      </p:sp>
      <p:pic>
        <p:nvPicPr>
          <p:cNvPr id="4" name="그림 3">
            <a:extLst>
              <a:ext uri="{FF2B5EF4-FFF2-40B4-BE49-F238E27FC236}">
                <a16:creationId xmlns:a16="http://schemas.microsoft.com/office/drawing/2014/main" id="{BF34A3E7-73FA-744A-9A77-CCF7EF4BEF10}"/>
              </a:ext>
            </a:extLst>
          </p:cNvPr>
          <p:cNvPicPr>
            <a:picLocks noChangeAspect="1"/>
          </p:cNvPicPr>
          <p:nvPr/>
        </p:nvPicPr>
        <p:blipFill rotWithShape="1">
          <a:blip r:embed="rId2"/>
          <a:srcRect l="10786" t="-878" r="9783"/>
          <a:stretch/>
        </p:blipFill>
        <p:spPr>
          <a:xfrm>
            <a:off x="1021977" y="2807746"/>
            <a:ext cx="5694929" cy="4050254"/>
          </a:xfrm>
          <a:prstGeom prst="rect">
            <a:avLst/>
          </a:prstGeom>
        </p:spPr>
      </p:pic>
    </p:spTree>
    <p:extLst>
      <p:ext uri="{BB962C8B-B14F-4D97-AF65-F5344CB8AC3E}">
        <p14:creationId xmlns:p14="http://schemas.microsoft.com/office/powerpoint/2010/main" val="1195991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A49604-A09C-1B4D-B5CA-3AFE13DCEBAA}"/>
              </a:ext>
            </a:extLst>
          </p:cNvPr>
          <p:cNvSpPr txBox="1"/>
          <p:nvPr/>
        </p:nvSpPr>
        <p:spPr>
          <a:xfrm>
            <a:off x="5319133" y="4224520"/>
            <a:ext cx="3245004" cy="1785104"/>
          </a:xfrm>
          <a:prstGeom prst="rect">
            <a:avLst/>
          </a:prstGeom>
          <a:noFill/>
        </p:spPr>
        <p:txBody>
          <a:bodyPr wrap="square" rtlCol="0">
            <a:spAutoFit/>
          </a:bodyPr>
          <a:lstStyle/>
          <a:p>
            <a:r>
              <a:rPr kumimoji="1" lang="en-US" altLang="ko-KR" sz="2000" dirty="0">
                <a:solidFill>
                  <a:schemeClr val="bg1"/>
                </a:solidFill>
                <a:latin typeface="Bell MT" panose="02020503060305020303" pitchFamily="18" charset="0"/>
              </a:rPr>
              <a:t>Everything</a:t>
            </a:r>
            <a:r>
              <a:rPr kumimoji="1" lang="en-US" altLang="ko-KR" dirty="0">
                <a:solidFill>
                  <a:schemeClr val="bg1"/>
                </a:solidFill>
                <a:latin typeface="Bell MT" panose="02020503060305020303" pitchFamily="18" charset="0"/>
              </a:rPr>
              <a:t> you want is coming. Relax and let the universe pick the timing and the way. You just need to trust that what you want is coming and watch how fast it comes.</a:t>
            </a:r>
            <a:endParaRPr kumimoji="1" lang="ko-KR" altLang="en-US" dirty="0">
              <a:solidFill>
                <a:schemeClr val="bg1"/>
              </a:solidFill>
              <a:latin typeface="Bell MT" panose="02020503060305020303" pitchFamily="18" charset="0"/>
            </a:endParaRPr>
          </a:p>
        </p:txBody>
      </p:sp>
      <p:sp>
        <p:nvSpPr>
          <p:cNvPr id="3" name="TextBox 2">
            <a:extLst>
              <a:ext uri="{FF2B5EF4-FFF2-40B4-BE49-F238E27FC236}">
                <a16:creationId xmlns:a16="http://schemas.microsoft.com/office/drawing/2014/main" id="{87D22476-1EDE-3449-B986-B5369D3FCA47}"/>
              </a:ext>
            </a:extLst>
          </p:cNvPr>
          <p:cNvSpPr txBox="1"/>
          <p:nvPr/>
        </p:nvSpPr>
        <p:spPr>
          <a:xfrm>
            <a:off x="8891239" y="860635"/>
            <a:ext cx="3300761" cy="1938992"/>
          </a:xfrm>
          <a:prstGeom prst="rect">
            <a:avLst/>
          </a:prstGeom>
          <a:noFill/>
        </p:spPr>
        <p:txBody>
          <a:bodyPr wrap="square" rtlCol="0">
            <a:spAutoFit/>
          </a:bodyPr>
          <a:lstStyle/>
          <a:p>
            <a:r>
              <a:rPr kumimoji="1" lang="en-US" altLang="ko-KR" sz="2000" dirty="0">
                <a:solidFill>
                  <a:schemeClr val="bg1"/>
                </a:solidFill>
                <a:latin typeface="Bell MT" panose="02020503060305020303" pitchFamily="18" charset="0"/>
              </a:rPr>
              <a:t>Forgive yourself for not knowing what you didn’t know until you lived through it. Honor your path. Trust your journey. Learn, grow, evolve, become.</a:t>
            </a:r>
            <a:endParaRPr kumimoji="1" lang="ko-KR" altLang="en-US" sz="2000" dirty="0">
              <a:solidFill>
                <a:schemeClr val="bg1"/>
              </a:solidFill>
              <a:latin typeface="Bell MT" panose="02020503060305020303" pitchFamily="18" charset="0"/>
            </a:endParaRPr>
          </a:p>
        </p:txBody>
      </p:sp>
      <p:sp>
        <p:nvSpPr>
          <p:cNvPr id="4" name="TextBox 3">
            <a:extLst>
              <a:ext uri="{FF2B5EF4-FFF2-40B4-BE49-F238E27FC236}">
                <a16:creationId xmlns:a16="http://schemas.microsoft.com/office/drawing/2014/main" id="{58AA96AD-4009-9B4D-9FA0-604D2A3E1A2B}"/>
              </a:ext>
            </a:extLst>
          </p:cNvPr>
          <p:cNvSpPr txBox="1"/>
          <p:nvPr/>
        </p:nvSpPr>
        <p:spPr>
          <a:xfrm>
            <a:off x="435227" y="3429000"/>
            <a:ext cx="3946219" cy="3170099"/>
          </a:xfrm>
          <a:prstGeom prst="rect">
            <a:avLst/>
          </a:prstGeom>
          <a:noFill/>
        </p:spPr>
        <p:txBody>
          <a:bodyPr wrap="square" rtlCol="0">
            <a:spAutoFit/>
          </a:bodyPr>
          <a:lstStyle/>
          <a:p>
            <a:r>
              <a:rPr kumimoji="1" lang="en-US" altLang="ko-KR" sz="2000" dirty="0">
                <a:latin typeface="Bell MT" panose="02020503060305020303" pitchFamily="18" charset="0"/>
              </a:rPr>
              <a:t>Some gardeners do this only to areas of a tree that overhang a paved area, in an attempt to reduce the mess from falling fruit. But, because Mother Nature is persistent and these methods don</a:t>
            </a:r>
            <a:r>
              <a:rPr kumimoji="1" lang="ko-KR" altLang="en-US" sz="2000" dirty="0">
                <a:latin typeface="Bell MT" panose="02020503060305020303" pitchFamily="18" charset="0"/>
              </a:rPr>
              <a:t>’</a:t>
            </a:r>
            <a:r>
              <a:rPr kumimoji="1" lang="en-US" altLang="ko-KR" sz="2000" dirty="0">
                <a:latin typeface="Bell MT" panose="02020503060305020303" pitchFamily="18" charset="0"/>
              </a:rPr>
              <a:t>t always work, if fruitlessness is truly your goal, you might be better off purchasing a fruitless variety such as the one described above.</a:t>
            </a:r>
            <a:endParaRPr kumimoji="1" lang="ko-KR" altLang="en-US" sz="2000" dirty="0">
              <a:latin typeface="Bell MT" panose="02020503060305020303" pitchFamily="18" charset="0"/>
            </a:endParaRPr>
          </a:p>
        </p:txBody>
      </p:sp>
      <p:sp>
        <p:nvSpPr>
          <p:cNvPr id="5" name="직사각형 4">
            <a:extLst>
              <a:ext uri="{FF2B5EF4-FFF2-40B4-BE49-F238E27FC236}">
                <a16:creationId xmlns:a16="http://schemas.microsoft.com/office/drawing/2014/main" id="{474E42F4-3DF9-C94B-92AB-86932A3A9619}"/>
              </a:ext>
            </a:extLst>
          </p:cNvPr>
          <p:cNvSpPr/>
          <p:nvPr/>
        </p:nvSpPr>
        <p:spPr>
          <a:xfrm>
            <a:off x="435227" y="2019702"/>
            <a:ext cx="3429850" cy="400110"/>
          </a:xfrm>
          <a:prstGeom prst="rect">
            <a:avLst/>
          </a:prstGeom>
        </p:spPr>
        <p:txBody>
          <a:bodyPr wrap="none">
            <a:spAutoFit/>
          </a:bodyPr>
          <a:lstStyle/>
          <a:p>
            <a:r>
              <a:rPr kumimoji="1" lang="en-US" altLang="ko-KR" sz="2000" b="1" dirty="0">
                <a:latin typeface="Bell MT" panose="02020503060305020303" pitchFamily="18" charset="0"/>
              </a:rPr>
              <a:t>Everything</a:t>
            </a:r>
            <a:r>
              <a:rPr kumimoji="1" lang="en-US" altLang="ko-KR" b="1" dirty="0">
                <a:latin typeface="Bell MT" panose="02020503060305020303" pitchFamily="18" charset="0"/>
              </a:rPr>
              <a:t> you want is coming</a:t>
            </a:r>
            <a:endParaRPr lang="ko-KR" altLang="en-US" b="1" dirty="0"/>
          </a:p>
        </p:txBody>
      </p:sp>
      <p:pic>
        <p:nvPicPr>
          <p:cNvPr id="6" name="그림 5">
            <a:extLst>
              <a:ext uri="{FF2B5EF4-FFF2-40B4-BE49-F238E27FC236}">
                <a16:creationId xmlns:a16="http://schemas.microsoft.com/office/drawing/2014/main" id="{9ECE5780-502F-FD4E-A8D8-D1A137AB07C3}"/>
              </a:ext>
            </a:extLst>
          </p:cNvPr>
          <p:cNvPicPr>
            <a:picLocks noChangeAspect="1"/>
          </p:cNvPicPr>
          <p:nvPr/>
        </p:nvPicPr>
        <p:blipFill rotWithShape="1">
          <a:blip r:embed="rId2"/>
          <a:srcRect l="30906"/>
          <a:stretch/>
        </p:blipFill>
        <p:spPr>
          <a:xfrm>
            <a:off x="8645147" y="3419288"/>
            <a:ext cx="3546853" cy="3438712"/>
          </a:xfrm>
          <a:prstGeom prst="rect">
            <a:avLst/>
          </a:prstGeom>
        </p:spPr>
      </p:pic>
      <p:pic>
        <p:nvPicPr>
          <p:cNvPr id="7" name="그림 6">
            <a:extLst>
              <a:ext uri="{FF2B5EF4-FFF2-40B4-BE49-F238E27FC236}">
                <a16:creationId xmlns:a16="http://schemas.microsoft.com/office/drawing/2014/main" id="{1C8F43AB-3AF8-2745-8239-A9EA773241B7}"/>
              </a:ext>
            </a:extLst>
          </p:cNvPr>
          <p:cNvPicPr>
            <a:picLocks noChangeAspect="1"/>
          </p:cNvPicPr>
          <p:nvPr/>
        </p:nvPicPr>
        <p:blipFill rotWithShape="1">
          <a:blip r:embed="rId3"/>
          <a:srcRect l="24167" r="7418"/>
          <a:stretch/>
        </p:blipFill>
        <p:spPr>
          <a:xfrm>
            <a:off x="5098295" y="0"/>
            <a:ext cx="3546852" cy="3429000"/>
          </a:xfrm>
          <a:prstGeom prst="rect">
            <a:avLst/>
          </a:prstGeom>
        </p:spPr>
      </p:pic>
    </p:spTree>
    <p:extLst>
      <p:ext uri="{BB962C8B-B14F-4D97-AF65-F5344CB8AC3E}">
        <p14:creationId xmlns:p14="http://schemas.microsoft.com/office/powerpoint/2010/main" val="3417452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그룹 21">
            <a:extLst>
              <a:ext uri="{FF2B5EF4-FFF2-40B4-BE49-F238E27FC236}">
                <a16:creationId xmlns:a16="http://schemas.microsoft.com/office/drawing/2014/main" id="{D550553E-D817-44B2-AF0B-CAC268361851}"/>
              </a:ext>
            </a:extLst>
          </p:cNvPr>
          <p:cNvGrpSpPr/>
          <p:nvPr/>
        </p:nvGrpSpPr>
        <p:grpSpPr>
          <a:xfrm>
            <a:off x="10445675" y="1883424"/>
            <a:ext cx="1108037" cy="1108037"/>
            <a:chOff x="10445675" y="1744531"/>
            <a:chExt cx="1108037" cy="1108037"/>
          </a:xfrm>
        </p:grpSpPr>
        <p:grpSp>
          <p:nvGrpSpPr>
            <p:cNvPr id="2" name="그룹 1">
              <a:extLst>
                <a:ext uri="{FF2B5EF4-FFF2-40B4-BE49-F238E27FC236}">
                  <a16:creationId xmlns:a16="http://schemas.microsoft.com/office/drawing/2014/main" id="{43AD917B-3062-814A-AC38-C8E31924B25C}"/>
                </a:ext>
              </a:extLst>
            </p:cNvPr>
            <p:cNvGrpSpPr/>
            <p:nvPr/>
          </p:nvGrpSpPr>
          <p:grpSpPr>
            <a:xfrm>
              <a:off x="10445675" y="1744531"/>
              <a:ext cx="1108037" cy="1108037"/>
              <a:chOff x="10445675" y="1744531"/>
              <a:chExt cx="1108037" cy="1108037"/>
            </a:xfrm>
          </p:grpSpPr>
          <p:sp>
            <p:nvSpPr>
              <p:cNvPr id="3" name="타원 2">
                <a:extLst>
                  <a:ext uri="{FF2B5EF4-FFF2-40B4-BE49-F238E27FC236}">
                    <a16:creationId xmlns:a16="http://schemas.microsoft.com/office/drawing/2014/main" id="{7E71E0FA-3DC2-D642-90EE-D076C0E0A9FB}"/>
                  </a:ext>
                </a:extLst>
              </p:cNvPr>
              <p:cNvSpPr/>
              <p:nvPr userDrawn="1"/>
            </p:nvSpPr>
            <p:spPr>
              <a:xfrm>
                <a:off x="10445675" y="1744531"/>
                <a:ext cx="1108037" cy="1108037"/>
              </a:xfrm>
              <a:prstGeom prst="ellipse">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
            <p:nvSpPr>
              <p:cNvPr id="4" name="Google Shape;5239;p51">
                <a:extLst>
                  <a:ext uri="{FF2B5EF4-FFF2-40B4-BE49-F238E27FC236}">
                    <a16:creationId xmlns:a16="http://schemas.microsoft.com/office/drawing/2014/main" id="{5DA69B5D-45F9-154A-B584-664A2AE063A6}"/>
                  </a:ext>
                </a:extLst>
              </p:cNvPr>
              <p:cNvSpPr/>
              <p:nvPr userDrawn="1"/>
            </p:nvSpPr>
            <p:spPr>
              <a:xfrm>
                <a:off x="10746745" y="1862096"/>
                <a:ext cx="505896" cy="529312"/>
              </a:xfrm>
              <a:custGeom>
                <a:avLst/>
                <a:gdLst/>
                <a:ahLst/>
                <a:cxnLst/>
                <a:rect l="l" t="t" r="r" b="b"/>
                <a:pathLst>
                  <a:path w="11973" h="11815" extrusionOk="0">
                    <a:moveTo>
                      <a:pt x="5986" y="631"/>
                    </a:moveTo>
                    <a:cubicBezTo>
                      <a:pt x="6396" y="631"/>
                      <a:pt x="6711" y="946"/>
                      <a:pt x="6711" y="1324"/>
                    </a:cubicBezTo>
                    <a:cubicBezTo>
                      <a:pt x="6711" y="1733"/>
                      <a:pt x="6396" y="2048"/>
                      <a:pt x="5986" y="2048"/>
                    </a:cubicBezTo>
                    <a:cubicBezTo>
                      <a:pt x="5608" y="2048"/>
                      <a:pt x="5293" y="1733"/>
                      <a:pt x="5293" y="1324"/>
                    </a:cubicBezTo>
                    <a:cubicBezTo>
                      <a:pt x="5293" y="946"/>
                      <a:pt x="5608" y="631"/>
                      <a:pt x="5986" y="631"/>
                    </a:cubicBezTo>
                    <a:close/>
                    <a:moveTo>
                      <a:pt x="5986" y="2710"/>
                    </a:moveTo>
                    <a:cubicBezTo>
                      <a:pt x="6931" y="2710"/>
                      <a:pt x="7719" y="3498"/>
                      <a:pt x="7719" y="4443"/>
                    </a:cubicBezTo>
                    <a:lnTo>
                      <a:pt x="7719" y="4789"/>
                    </a:lnTo>
                    <a:lnTo>
                      <a:pt x="4253" y="4789"/>
                    </a:lnTo>
                    <a:lnTo>
                      <a:pt x="4253" y="4443"/>
                    </a:lnTo>
                    <a:cubicBezTo>
                      <a:pt x="4253" y="3498"/>
                      <a:pt x="5041" y="2710"/>
                      <a:pt x="5986" y="2710"/>
                    </a:cubicBezTo>
                    <a:close/>
                    <a:moveTo>
                      <a:pt x="3245" y="6900"/>
                    </a:moveTo>
                    <a:cubicBezTo>
                      <a:pt x="3623" y="6900"/>
                      <a:pt x="3938" y="7215"/>
                      <a:pt x="3938" y="7593"/>
                    </a:cubicBezTo>
                    <a:cubicBezTo>
                      <a:pt x="3938" y="8003"/>
                      <a:pt x="3623" y="8318"/>
                      <a:pt x="3245" y="8318"/>
                    </a:cubicBezTo>
                    <a:cubicBezTo>
                      <a:pt x="2836" y="8255"/>
                      <a:pt x="2521" y="7940"/>
                      <a:pt x="2521" y="7593"/>
                    </a:cubicBezTo>
                    <a:cubicBezTo>
                      <a:pt x="2521" y="7215"/>
                      <a:pt x="2836" y="6900"/>
                      <a:pt x="3245" y="6900"/>
                    </a:cubicBezTo>
                    <a:close/>
                    <a:moveTo>
                      <a:pt x="8759" y="6900"/>
                    </a:moveTo>
                    <a:cubicBezTo>
                      <a:pt x="9137" y="6900"/>
                      <a:pt x="9452" y="7215"/>
                      <a:pt x="9452" y="7593"/>
                    </a:cubicBezTo>
                    <a:cubicBezTo>
                      <a:pt x="9452" y="8003"/>
                      <a:pt x="9137" y="8318"/>
                      <a:pt x="8759" y="8318"/>
                    </a:cubicBezTo>
                    <a:cubicBezTo>
                      <a:pt x="8349" y="8318"/>
                      <a:pt x="8034" y="7940"/>
                      <a:pt x="8034" y="7593"/>
                    </a:cubicBezTo>
                    <a:cubicBezTo>
                      <a:pt x="8034" y="7215"/>
                      <a:pt x="8349" y="6900"/>
                      <a:pt x="8759" y="6900"/>
                    </a:cubicBezTo>
                    <a:close/>
                    <a:moveTo>
                      <a:pt x="10365" y="5545"/>
                    </a:moveTo>
                    <a:cubicBezTo>
                      <a:pt x="10523" y="5545"/>
                      <a:pt x="10680" y="5672"/>
                      <a:pt x="10712" y="5829"/>
                    </a:cubicBezTo>
                    <a:lnTo>
                      <a:pt x="11216" y="8570"/>
                    </a:lnTo>
                    <a:cubicBezTo>
                      <a:pt x="11247" y="8790"/>
                      <a:pt x="11027" y="8980"/>
                      <a:pt x="10838" y="8980"/>
                    </a:cubicBezTo>
                    <a:lnTo>
                      <a:pt x="10460" y="8980"/>
                    </a:lnTo>
                    <a:cubicBezTo>
                      <a:pt x="10239" y="8790"/>
                      <a:pt x="10019" y="8633"/>
                      <a:pt x="9767" y="8507"/>
                    </a:cubicBezTo>
                    <a:cubicBezTo>
                      <a:pt x="10019" y="8255"/>
                      <a:pt x="10145" y="7940"/>
                      <a:pt x="10145" y="7562"/>
                    </a:cubicBezTo>
                    <a:cubicBezTo>
                      <a:pt x="10145" y="6806"/>
                      <a:pt x="9515" y="6176"/>
                      <a:pt x="8759" y="6176"/>
                    </a:cubicBezTo>
                    <a:cubicBezTo>
                      <a:pt x="8002" y="6176"/>
                      <a:pt x="7372" y="6806"/>
                      <a:pt x="7372" y="7562"/>
                    </a:cubicBezTo>
                    <a:cubicBezTo>
                      <a:pt x="7372" y="7908"/>
                      <a:pt x="7498" y="8223"/>
                      <a:pt x="7719" y="8507"/>
                    </a:cubicBezTo>
                    <a:cubicBezTo>
                      <a:pt x="7498" y="8633"/>
                      <a:pt x="7246" y="8790"/>
                      <a:pt x="7057" y="8980"/>
                    </a:cubicBezTo>
                    <a:lnTo>
                      <a:pt x="4883" y="8980"/>
                    </a:lnTo>
                    <a:cubicBezTo>
                      <a:pt x="4694" y="8790"/>
                      <a:pt x="4442" y="8633"/>
                      <a:pt x="4222" y="8507"/>
                    </a:cubicBezTo>
                    <a:cubicBezTo>
                      <a:pt x="4474" y="8255"/>
                      <a:pt x="4568" y="7940"/>
                      <a:pt x="4568" y="7562"/>
                    </a:cubicBezTo>
                    <a:cubicBezTo>
                      <a:pt x="4568" y="6806"/>
                      <a:pt x="3938" y="6176"/>
                      <a:pt x="3214" y="6176"/>
                    </a:cubicBezTo>
                    <a:cubicBezTo>
                      <a:pt x="2458" y="6176"/>
                      <a:pt x="1828" y="6806"/>
                      <a:pt x="1828" y="7562"/>
                    </a:cubicBezTo>
                    <a:cubicBezTo>
                      <a:pt x="1828" y="7908"/>
                      <a:pt x="1954" y="8223"/>
                      <a:pt x="2174" y="8507"/>
                    </a:cubicBezTo>
                    <a:cubicBezTo>
                      <a:pt x="1922" y="8633"/>
                      <a:pt x="1701" y="8790"/>
                      <a:pt x="1512" y="8980"/>
                    </a:cubicBezTo>
                    <a:lnTo>
                      <a:pt x="1103" y="8980"/>
                    </a:lnTo>
                    <a:cubicBezTo>
                      <a:pt x="882" y="8980"/>
                      <a:pt x="725" y="8790"/>
                      <a:pt x="756" y="8570"/>
                    </a:cubicBezTo>
                    <a:lnTo>
                      <a:pt x="1260" y="5829"/>
                    </a:lnTo>
                    <a:cubicBezTo>
                      <a:pt x="1323" y="5672"/>
                      <a:pt x="1418" y="5545"/>
                      <a:pt x="1638" y="5545"/>
                    </a:cubicBezTo>
                    <a:close/>
                    <a:moveTo>
                      <a:pt x="3214" y="8948"/>
                    </a:moveTo>
                    <a:cubicBezTo>
                      <a:pt x="4127" y="8948"/>
                      <a:pt x="4915" y="9736"/>
                      <a:pt x="4915" y="10712"/>
                    </a:cubicBezTo>
                    <a:lnTo>
                      <a:pt x="4915" y="11059"/>
                    </a:lnTo>
                    <a:lnTo>
                      <a:pt x="1481" y="11059"/>
                    </a:lnTo>
                    <a:lnTo>
                      <a:pt x="1481" y="10712"/>
                    </a:lnTo>
                    <a:cubicBezTo>
                      <a:pt x="1481" y="9736"/>
                      <a:pt x="2269" y="8948"/>
                      <a:pt x="3214" y="8948"/>
                    </a:cubicBezTo>
                    <a:close/>
                    <a:moveTo>
                      <a:pt x="8759" y="8948"/>
                    </a:moveTo>
                    <a:cubicBezTo>
                      <a:pt x="9704" y="8948"/>
                      <a:pt x="10491" y="9736"/>
                      <a:pt x="10491" y="10712"/>
                    </a:cubicBezTo>
                    <a:lnTo>
                      <a:pt x="10491" y="11059"/>
                    </a:lnTo>
                    <a:lnTo>
                      <a:pt x="7026" y="11059"/>
                    </a:lnTo>
                    <a:lnTo>
                      <a:pt x="7026" y="10712"/>
                    </a:lnTo>
                    <a:cubicBezTo>
                      <a:pt x="7026" y="9736"/>
                      <a:pt x="7813" y="8948"/>
                      <a:pt x="8759" y="8948"/>
                    </a:cubicBezTo>
                    <a:close/>
                    <a:moveTo>
                      <a:pt x="5986" y="1"/>
                    </a:moveTo>
                    <a:cubicBezTo>
                      <a:pt x="5262" y="1"/>
                      <a:pt x="4631" y="631"/>
                      <a:pt x="4631" y="1387"/>
                    </a:cubicBezTo>
                    <a:cubicBezTo>
                      <a:pt x="4631" y="1733"/>
                      <a:pt x="4726" y="2048"/>
                      <a:pt x="4978" y="2269"/>
                    </a:cubicBezTo>
                    <a:cubicBezTo>
                      <a:pt x="4127" y="2679"/>
                      <a:pt x="3592" y="3498"/>
                      <a:pt x="3592" y="4474"/>
                    </a:cubicBezTo>
                    <a:lnTo>
                      <a:pt x="3592" y="4852"/>
                    </a:lnTo>
                    <a:lnTo>
                      <a:pt x="1670" y="4852"/>
                    </a:lnTo>
                    <a:cubicBezTo>
                      <a:pt x="1166" y="4852"/>
                      <a:pt x="725" y="5199"/>
                      <a:pt x="630" y="5703"/>
                    </a:cubicBezTo>
                    <a:lnTo>
                      <a:pt x="126" y="8475"/>
                    </a:lnTo>
                    <a:cubicBezTo>
                      <a:pt x="0" y="9043"/>
                      <a:pt x="473" y="9610"/>
                      <a:pt x="1071" y="9673"/>
                    </a:cubicBezTo>
                    <a:cubicBezTo>
                      <a:pt x="914" y="9988"/>
                      <a:pt x="819" y="10366"/>
                      <a:pt x="819" y="10744"/>
                    </a:cubicBezTo>
                    <a:lnTo>
                      <a:pt x="819" y="11468"/>
                    </a:lnTo>
                    <a:cubicBezTo>
                      <a:pt x="819" y="11657"/>
                      <a:pt x="977" y="11815"/>
                      <a:pt x="1197" y="11815"/>
                    </a:cubicBezTo>
                    <a:lnTo>
                      <a:pt x="5356" y="11815"/>
                    </a:lnTo>
                    <a:cubicBezTo>
                      <a:pt x="5545" y="11815"/>
                      <a:pt x="5703" y="11657"/>
                      <a:pt x="5703" y="11468"/>
                    </a:cubicBezTo>
                    <a:lnTo>
                      <a:pt x="5703" y="10744"/>
                    </a:lnTo>
                    <a:cubicBezTo>
                      <a:pt x="5703" y="10366"/>
                      <a:pt x="5640" y="9988"/>
                      <a:pt x="5482" y="9673"/>
                    </a:cubicBezTo>
                    <a:lnTo>
                      <a:pt x="6648" y="9673"/>
                    </a:lnTo>
                    <a:cubicBezTo>
                      <a:pt x="6490" y="9988"/>
                      <a:pt x="6427" y="10366"/>
                      <a:pt x="6427" y="10744"/>
                    </a:cubicBezTo>
                    <a:lnTo>
                      <a:pt x="6427" y="11468"/>
                    </a:lnTo>
                    <a:cubicBezTo>
                      <a:pt x="6427" y="11657"/>
                      <a:pt x="6585" y="11815"/>
                      <a:pt x="6774" y="11815"/>
                    </a:cubicBezTo>
                    <a:lnTo>
                      <a:pt x="10838" y="11815"/>
                    </a:lnTo>
                    <a:cubicBezTo>
                      <a:pt x="11027" y="11815"/>
                      <a:pt x="11184" y="11657"/>
                      <a:pt x="11184" y="11468"/>
                    </a:cubicBezTo>
                    <a:lnTo>
                      <a:pt x="11184" y="10744"/>
                    </a:lnTo>
                    <a:cubicBezTo>
                      <a:pt x="11184" y="10366"/>
                      <a:pt x="11121" y="9988"/>
                      <a:pt x="10964" y="9673"/>
                    </a:cubicBezTo>
                    <a:cubicBezTo>
                      <a:pt x="11563" y="9610"/>
                      <a:pt x="11972" y="9043"/>
                      <a:pt x="11878" y="8475"/>
                    </a:cubicBezTo>
                    <a:lnTo>
                      <a:pt x="11342" y="5703"/>
                    </a:lnTo>
                    <a:cubicBezTo>
                      <a:pt x="11279" y="5199"/>
                      <a:pt x="10838" y="4852"/>
                      <a:pt x="10334" y="4852"/>
                    </a:cubicBezTo>
                    <a:lnTo>
                      <a:pt x="8412" y="4852"/>
                    </a:lnTo>
                    <a:lnTo>
                      <a:pt x="8412" y="4474"/>
                    </a:lnTo>
                    <a:cubicBezTo>
                      <a:pt x="8412" y="3498"/>
                      <a:pt x="7845" y="2679"/>
                      <a:pt x="7026" y="2269"/>
                    </a:cubicBezTo>
                    <a:cubicBezTo>
                      <a:pt x="7246" y="2048"/>
                      <a:pt x="7372" y="1733"/>
                      <a:pt x="7372" y="1387"/>
                    </a:cubicBezTo>
                    <a:cubicBezTo>
                      <a:pt x="7372" y="631"/>
                      <a:pt x="6742" y="1"/>
                      <a:pt x="5986" y="1"/>
                    </a:cubicBezTo>
                    <a:close/>
                  </a:path>
                </a:pathLst>
              </a:custGeom>
              <a:solidFill>
                <a:schemeClr val="bg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Bell MT" panose="02020503060305020303" pitchFamily="18" charset="0"/>
                  <a:ea typeface="Arial"/>
                  <a:cs typeface="Arial"/>
                  <a:sym typeface="Arial"/>
                </a:endParaRPr>
              </a:p>
            </p:txBody>
          </p:sp>
        </p:grpSp>
        <p:sp>
          <p:nvSpPr>
            <p:cNvPr id="13" name="TextBox 12">
              <a:extLst>
                <a:ext uri="{FF2B5EF4-FFF2-40B4-BE49-F238E27FC236}">
                  <a16:creationId xmlns:a16="http://schemas.microsoft.com/office/drawing/2014/main" id="{8807CC21-EBE6-1A43-8A0B-44884D4626A0}"/>
                </a:ext>
              </a:extLst>
            </p:cNvPr>
            <p:cNvSpPr txBox="1"/>
            <p:nvPr/>
          </p:nvSpPr>
          <p:spPr>
            <a:xfrm>
              <a:off x="10706183" y="2363254"/>
              <a:ext cx="587020" cy="369332"/>
            </a:xfrm>
            <a:prstGeom prst="rect">
              <a:avLst/>
            </a:prstGeom>
            <a:noFill/>
          </p:spPr>
          <p:txBody>
            <a:bodyPr wrap="none" rtlCol="0">
              <a:spAutoFit/>
            </a:bodyPr>
            <a:lstStyle/>
            <a:p>
              <a:r>
                <a:rPr kumimoji="1" lang="en-US" altLang="ko-KR" dirty="0">
                  <a:solidFill>
                    <a:schemeClr val="bg1"/>
                  </a:solidFill>
                  <a:latin typeface="Bell MT" panose="02020503060305020303" pitchFamily="18" charset="0"/>
                </a:rPr>
                <a:t>20%</a:t>
              </a:r>
              <a:endParaRPr kumimoji="1" lang="ko-KR" altLang="en-US" dirty="0">
                <a:solidFill>
                  <a:schemeClr val="bg1"/>
                </a:solidFill>
                <a:latin typeface="Bell MT" panose="02020503060305020303" pitchFamily="18" charset="0"/>
              </a:endParaRPr>
            </a:p>
          </p:txBody>
        </p:sp>
      </p:grpSp>
      <p:grpSp>
        <p:nvGrpSpPr>
          <p:cNvPr id="21" name="그룹 20">
            <a:extLst>
              <a:ext uri="{FF2B5EF4-FFF2-40B4-BE49-F238E27FC236}">
                <a16:creationId xmlns:a16="http://schemas.microsoft.com/office/drawing/2014/main" id="{E6732432-339C-400C-B91F-C2DB0D7F9655}"/>
              </a:ext>
            </a:extLst>
          </p:cNvPr>
          <p:cNvGrpSpPr/>
          <p:nvPr/>
        </p:nvGrpSpPr>
        <p:grpSpPr>
          <a:xfrm>
            <a:off x="8351519" y="1883424"/>
            <a:ext cx="1108037" cy="1108037"/>
            <a:chOff x="8351519" y="1744531"/>
            <a:chExt cx="1108037" cy="1108037"/>
          </a:xfrm>
        </p:grpSpPr>
        <p:grpSp>
          <p:nvGrpSpPr>
            <p:cNvPr id="5" name="그룹 4">
              <a:extLst>
                <a:ext uri="{FF2B5EF4-FFF2-40B4-BE49-F238E27FC236}">
                  <a16:creationId xmlns:a16="http://schemas.microsoft.com/office/drawing/2014/main" id="{304368B9-B7EC-D543-AC52-391BB800354E}"/>
                </a:ext>
              </a:extLst>
            </p:cNvPr>
            <p:cNvGrpSpPr/>
            <p:nvPr/>
          </p:nvGrpSpPr>
          <p:grpSpPr>
            <a:xfrm>
              <a:off x="8351519" y="1744531"/>
              <a:ext cx="1108037" cy="1108037"/>
              <a:chOff x="8351519" y="1744531"/>
              <a:chExt cx="1108037" cy="1108037"/>
            </a:xfrm>
          </p:grpSpPr>
          <p:sp>
            <p:nvSpPr>
              <p:cNvPr id="6" name="타원 5">
                <a:extLst>
                  <a:ext uri="{FF2B5EF4-FFF2-40B4-BE49-F238E27FC236}">
                    <a16:creationId xmlns:a16="http://schemas.microsoft.com/office/drawing/2014/main" id="{0D662671-5B5A-064D-A448-29E7CEDE10BE}"/>
                  </a:ext>
                </a:extLst>
              </p:cNvPr>
              <p:cNvSpPr/>
              <p:nvPr userDrawn="1"/>
            </p:nvSpPr>
            <p:spPr>
              <a:xfrm>
                <a:off x="8351519" y="1744531"/>
                <a:ext cx="1108037" cy="1108037"/>
              </a:xfrm>
              <a:prstGeom prst="ellipse">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latin typeface="Bell MT" panose="02020503060305020303" pitchFamily="18" charset="0"/>
                </a:endParaRPr>
              </a:p>
            </p:txBody>
          </p:sp>
          <p:sp>
            <p:nvSpPr>
              <p:cNvPr id="7" name="Google Shape;5240;p51">
                <a:extLst>
                  <a:ext uri="{FF2B5EF4-FFF2-40B4-BE49-F238E27FC236}">
                    <a16:creationId xmlns:a16="http://schemas.microsoft.com/office/drawing/2014/main" id="{1BEB1283-0233-A04C-8DFF-BD1245DE398C}"/>
                  </a:ext>
                </a:extLst>
              </p:cNvPr>
              <p:cNvSpPr/>
              <p:nvPr userDrawn="1"/>
            </p:nvSpPr>
            <p:spPr>
              <a:xfrm>
                <a:off x="8655927" y="1888222"/>
                <a:ext cx="499220" cy="449673"/>
              </a:xfrm>
              <a:custGeom>
                <a:avLst/>
                <a:gdLst/>
                <a:ahLst/>
                <a:cxnLst/>
                <a:rect l="l" t="t" r="r" b="b"/>
                <a:pathLst>
                  <a:path w="11815" h="11784" extrusionOk="0">
                    <a:moveTo>
                      <a:pt x="5923" y="2080"/>
                    </a:moveTo>
                    <a:cubicBezTo>
                      <a:pt x="6459" y="2080"/>
                      <a:pt x="6932" y="2552"/>
                      <a:pt x="6932" y="3119"/>
                    </a:cubicBezTo>
                    <a:lnTo>
                      <a:pt x="6932" y="3466"/>
                    </a:lnTo>
                    <a:lnTo>
                      <a:pt x="4884" y="3466"/>
                    </a:lnTo>
                    <a:lnTo>
                      <a:pt x="4884" y="3119"/>
                    </a:lnTo>
                    <a:cubicBezTo>
                      <a:pt x="4884" y="2521"/>
                      <a:pt x="5356" y="2080"/>
                      <a:pt x="5923" y="2080"/>
                    </a:cubicBezTo>
                    <a:close/>
                    <a:moveTo>
                      <a:pt x="5923" y="662"/>
                    </a:moveTo>
                    <a:cubicBezTo>
                      <a:pt x="7247" y="662"/>
                      <a:pt x="8349" y="1765"/>
                      <a:pt x="8349" y="3119"/>
                    </a:cubicBezTo>
                    <a:lnTo>
                      <a:pt x="8349" y="3466"/>
                    </a:lnTo>
                    <a:lnTo>
                      <a:pt x="7656" y="3466"/>
                    </a:lnTo>
                    <a:lnTo>
                      <a:pt x="7656" y="3119"/>
                    </a:lnTo>
                    <a:cubicBezTo>
                      <a:pt x="7656" y="2174"/>
                      <a:pt x="6869" y="1387"/>
                      <a:pt x="5923" y="1387"/>
                    </a:cubicBezTo>
                    <a:cubicBezTo>
                      <a:pt x="4978" y="1387"/>
                      <a:pt x="4191" y="2174"/>
                      <a:pt x="4191" y="3119"/>
                    </a:cubicBezTo>
                    <a:lnTo>
                      <a:pt x="4191" y="3466"/>
                    </a:lnTo>
                    <a:lnTo>
                      <a:pt x="3466" y="3466"/>
                    </a:lnTo>
                    <a:lnTo>
                      <a:pt x="3466" y="3119"/>
                    </a:lnTo>
                    <a:cubicBezTo>
                      <a:pt x="3466" y="1765"/>
                      <a:pt x="4569" y="662"/>
                      <a:pt x="5923" y="662"/>
                    </a:cubicBezTo>
                    <a:close/>
                    <a:moveTo>
                      <a:pt x="1387" y="4191"/>
                    </a:moveTo>
                    <a:lnTo>
                      <a:pt x="1387" y="6742"/>
                    </a:lnTo>
                    <a:cubicBezTo>
                      <a:pt x="946" y="6490"/>
                      <a:pt x="662" y="6018"/>
                      <a:pt x="662" y="5545"/>
                    </a:cubicBezTo>
                    <a:lnTo>
                      <a:pt x="662" y="4537"/>
                    </a:lnTo>
                    <a:cubicBezTo>
                      <a:pt x="662" y="4348"/>
                      <a:pt x="820" y="4191"/>
                      <a:pt x="1040" y="4191"/>
                    </a:cubicBezTo>
                    <a:close/>
                    <a:moveTo>
                      <a:pt x="10775" y="4128"/>
                    </a:moveTo>
                    <a:cubicBezTo>
                      <a:pt x="10996" y="4128"/>
                      <a:pt x="11153" y="4285"/>
                      <a:pt x="11153" y="4506"/>
                    </a:cubicBezTo>
                    <a:lnTo>
                      <a:pt x="11153" y="5545"/>
                    </a:lnTo>
                    <a:cubicBezTo>
                      <a:pt x="11153" y="6081"/>
                      <a:pt x="10870" y="6490"/>
                      <a:pt x="10429" y="6742"/>
                    </a:cubicBezTo>
                    <a:lnTo>
                      <a:pt x="10429" y="4128"/>
                    </a:lnTo>
                    <a:close/>
                    <a:moveTo>
                      <a:pt x="8349" y="4191"/>
                    </a:moveTo>
                    <a:lnTo>
                      <a:pt x="8349" y="6931"/>
                    </a:lnTo>
                    <a:lnTo>
                      <a:pt x="3498" y="6931"/>
                    </a:lnTo>
                    <a:lnTo>
                      <a:pt x="3498" y="4191"/>
                    </a:lnTo>
                    <a:close/>
                    <a:moveTo>
                      <a:pt x="6270" y="7593"/>
                    </a:moveTo>
                    <a:lnTo>
                      <a:pt x="6270" y="7971"/>
                    </a:lnTo>
                    <a:cubicBezTo>
                      <a:pt x="6270" y="8160"/>
                      <a:pt x="6112" y="8318"/>
                      <a:pt x="5923" y="8318"/>
                    </a:cubicBezTo>
                    <a:cubicBezTo>
                      <a:pt x="5703" y="8318"/>
                      <a:pt x="5545" y="8160"/>
                      <a:pt x="5545" y="7971"/>
                    </a:cubicBezTo>
                    <a:lnTo>
                      <a:pt x="5545" y="7593"/>
                    </a:lnTo>
                    <a:close/>
                    <a:moveTo>
                      <a:pt x="662" y="7089"/>
                    </a:moveTo>
                    <a:cubicBezTo>
                      <a:pt x="883" y="7278"/>
                      <a:pt x="1103" y="7404"/>
                      <a:pt x="1387" y="7467"/>
                    </a:cubicBezTo>
                    <a:lnTo>
                      <a:pt x="1387" y="11153"/>
                    </a:lnTo>
                    <a:lnTo>
                      <a:pt x="1040" y="11153"/>
                    </a:lnTo>
                    <a:cubicBezTo>
                      <a:pt x="820" y="11153"/>
                      <a:pt x="662" y="10996"/>
                      <a:pt x="662" y="10807"/>
                    </a:cubicBezTo>
                    <a:lnTo>
                      <a:pt x="662" y="7089"/>
                    </a:lnTo>
                    <a:close/>
                    <a:moveTo>
                      <a:pt x="2804" y="4191"/>
                    </a:moveTo>
                    <a:lnTo>
                      <a:pt x="2804" y="11153"/>
                    </a:lnTo>
                    <a:lnTo>
                      <a:pt x="2080" y="11153"/>
                    </a:lnTo>
                    <a:lnTo>
                      <a:pt x="2080" y="4191"/>
                    </a:lnTo>
                    <a:close/>
                    <a:moveTo>
                      <a:pt x="8318" y="7656"/>
                    </a:moveTo>
                    <a:lnTo>
                      <a:pt x="8318" y="11153"/>
                    </a:lnTo>
                    <a:lnTo>
                      <a:pt x="3498" y="11153"/>
                    </a:lnTo>
                    <a:lnTo>
                      <a:pt x="3498" y="7656"/>
                    </a:lnTo>
                    <a:lnTo>
                      <a:pt x="4884" y="7656"/>
                    </a:lnTo>
                    <a:lnTo>
                      <a:pt x="4884" y="8003"/>
                    </a:lnTo>
                    <a:cubicBezTo>
                      <a:pt x="4884" y="8601"/>
                      <a:pt x="5356" y="9011"/>
                      <a:pt x="5923" y="9011"/>
                    </a:cubicBezTo>
                    <a:cubicBezTo>
                      <a:pt x="6459" y="9011"/>
                      <a:pt x="6932" y="8538"/>
                      <a:pt x="6932" y="8003"/>
                    </a:cubicBezTo>
                    <a:lnTo>
                      <a:pt x="6932" y="7656"/>
                    </a:lnTo>
                    <a:close/>
                    <a:moveTo>
                      <a:pt x="9767" y="4191"/>
                    </a:moveTo>
                    <a:lnTo>
                      <a:pt x="9767" y="11153"/>
                    </a:lnTo>
                    <a:lnTo>
                      <a:pt x="9074" y="11153"/>
                    </a:lnTo>
                    <a:lnTo>
                      <a:pt x="9074" y="4191"/>
                    </a:lnTo>
                    <a:close/>
                    <a:moveTo>
                      <a:pt x="11153" y="7120"/>
                    </a:moveTo>
                    <a:lnTo>
                      <a:pt x="11153" y="10807"/>
                    </a:lnTo>
                    <a:cubicBezTo>
                      <a:pt x="11153" y="10996"/>
                      <a:pt x="10996" y="11153"/>
                      <a:pt x="10807" y="11153"/>
                    </a:cubicBezTo>
                    <a:lnTo>
                      <a:pt x="10429" y="11153"/>
                    </a:lnTo>
                    <a:lnTo>
                      <a:pt x="10429" y="7530"/>
                    </a:lnTo>
                    <a:cubicBezTo>
                      <a:pt x="10712" y="7436"/>
                      <a:pt x="10964" y="7278"/>
                      <a:pt x="11153" y="7120"/>
                    </a:cubicBezTo>
                    <a:close/>
                    <a:moveTo>
                      <a:pt x="5923" y="0"/>
                    </a:moveTo>
                    <a:cubicBezTo>
                      <a:pt x="4191" y="0"/>
                      <a:pt x="2804" y="1418"/>
                      <a:pt x="2804" y="3119"/>
                    </a:cubicBezTo>
                    <a:lnTo>
                      <a:pt x="2804" y="3466"/>
                    </a:lnTo>
                    <a:lnTo>
                      <a:pt x="1040" y="3466"/>
                    </a:lnTo>
                    <a:cubicBezTo>
                      <a:pt x="442" y="3466"/>
                      <a:pt x="1" y="3939"/>
                      <a:pt x="1" y="4474"/>
                    </a:cubicBezTo>
                    <a:lnTo>
                      <a:pt x="1" y="5514"/>
                    </a:lnTo>
                    <a:lnTo>
                      <a:pt x="1" y="10744"/>
                    </a:lnTo>
                    <a:cubicBezTo>
                      <a:pt x="1" y="11342"/>
                      <a:pt x="473" y="11783"/>
                      <a:pt x="1040" y="11783"/>
                    </a:cubicBezTo>
                    <a:lnTo>
                      <a:pt x="10807" y="11783"/>
                    </a:lnTo>
                    <a:cubicBezTo>
                      <a:pt x="11374" y="11783"/>
                      <a:pt x="11815" y="11311"/>
                      <a:pt x="11815" y="10744"/>
                    </a:cubicBezTo>
                    <a:lnTo>
                      <a:pt x="11815" y="5514"/>
                    </a:lnTo>
                    <a:lnTo>
                      <a:pt x="11815" y="4474"/>
                    </a:lnTo>
                    <a:cubicBezTo>
                      <a:pt x="11815" y="3939"/>
                      <a:pt x="11374" y="3466"/>
                      <a:pt x="10807" y="3466"/>
                    </a:cubicBezTo>
                    <a:lnTo>
                      <a:pt x="9011" y="3466"/>
                    </a:lnTo>
                    <a:lnTo>
                      <a:pt x="9011" y="3119"/>
                    </a:lnTo>
                    <a:cubicBezTo>
                      <a:pt x="9011" y="1387"/>
                      <a:pt x="7593" y="0"/>
                      <a:pt x="5923" y="0"/>
                    </a:cubicBezTo>
                    <a:close/>
                  </a:path>
                </a:pathLst>
              </a:custGeom>
              <a:solidFill>
                <a:schemeClr val="bg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Bell MT" panose="02020503060305020303" pitchFamily="18" charset="0"/>
                  <a:ea typeface="Arial"/>
                  <a:cs typeface="Arial"/>
                  <a:sym typeface="Arial"/>
                </a:endParaRPr>
              </a:p>
            </p:txBody>
          </p:sp>
        </p:grpSp>
        <p:sp>
          <p:nvSpPr>
            <p:cNvPr id="14" name="TextBox 13">
              <a:extLst>
                <a:ext uri="{FF2B5EF4-FFF2-40B4-BE49-F238E27FC236}">
                  <a16:creationId xmlns:a16="http://schemas.microsoft.com/office/drawing/2014/main" id="{A21ABF1A-F0B9-6843-A915-234DD25D3908}"/>
                </a:ext>
              </a:extLst>
            </p:cNvPr>
            <p:cNvSpPr txBox="1"/>
            <p:nvPr/>
          </p:nvSpPr>
          <p:spPr>
            <a:xfrm>
              <a:off x="8612026" y="2362018"/>
              <a:ext cx="587020" cy="369332"/>
            </a:xfrm>
            <a:prstGeom prst="rect">
              <a:avLst/>
            </a:prstGeom>
            <a:noFill/>
          </p:spPr>
          <p:txBody>
            <a:bodyPr wrap="none" rtlCol="0">
              <a:spAutoFit/>
            </a:bodyPr>
            <a:lstStyle/>
            <a:p>
              <a:r>
                <a:rPr kumimoji="1" lang="en-US" altLang="ko-KR" dirty="0">
                  <a:solidFill>
                    <a:schemeClr val="bg1"/>
                  </a:solidFill>
                  <a:latin typeface="Bell MT" panose="02020503060305020303" pitchFamily="18" charset="0"/>
                </a:rPr>
                <a:t>30%</a:t>
              </a:r>
              <a:endParaRPr kumimoji="1" lang="ko-KR" altLang="en-US" dirty="0">
                <a:solidFill>
                  <a:schemeClr val="bg1"/>
                </a:solidFill>
                <a:latin typeface="Bell MT" panose="02020503060305020303" pitchFamily="18" charset="0"/>
              </a:endParaRPr>
            </a:p>
          </p:txBody>
        </p:sp>
      </p:grpSp>
      <p:grpSp>
        <p:nvGrpSpPr>
          <p:cNvPr id="20" name="그룹 19">
            <a:extLst>
              <a:ext uri="{FF2B5EF4-FFF2-40B4-BE49-F238E27FC236}">
                <a16:creationId xmlns:a16="http://schemas.microsoft.com/office/drawing/2014/main" id="{5BD44E71-E2DB-40CC-B828-324C48CFC62E}"/>
              </a:ext>
            </a:extLst>
          </p:cNvPr>
          <p:cNvGrpSpPr/>
          <p:nvPr/>
        </p:nvGrpSpPr>
        <p:grpSpPr>
          <a:xfrm>
            <a:off x="6095999" y="1883424"/>
            <a:ext cx="1108037" cy="1108037"/>
            <a:chOff x="6095999" y="1744531"/>
            <a:chExt cx="1108037" cy="1108037"/>
          </a:xfrm>
        </p:grpSpPr>
        <p:sp>
          <p:nvSpPr>
            <p:cNvPr id="8" name="타원 7">
              <a:extLst>
                <a:ext uri="{FF2B5EF4-FFF2-40B4-BE49-F238E27FC236}">
                  <a16:creationId xmlns:a16="http://schemas.microsoft.com/office/drawing/2014/main" id="{AE857EAC-E40F-1448-ACB7-A0FA5CFA9E83}"/>
                </a:ext>
              </a:extLst>
            </p:cNvPr>
            <p:cNvSpPr/>
            <p:nvPr/>
          </p:nvSpPr>
          <p:spPr>
            <a:xfrm>
              <a:off x="6095999" y="1744531"/>
              <a:ext cx="1108037" cy="1108037"/>
            </a:xfrm>
            <a:prstGeom prst="ellipse">
              <a:avLst/>
            </a:prstGeom>
            <a:solidFill>
              <a:srgbClr val="972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dirty="0">
                <a:latin typeface="Bell MT" panose="02020503060305020303" pitchFamily="18" charset="0"/>
              </a:endParaRPr>
            </a:p>
          </p:txBody>
        </p:sp>
        <p:grpSp>
          <p:nvGrpSpPr>
            <p:cNvPr id="9" name="Google Shape;5242;p51">
              <a:extLst>
                <a:ext uri="{FF2B5EF4-FFF2-40B4-BE49-F238E27FC236}">
                  <a16:creationId xmlns:a16="http://schemas.microsoft.com/office/drawing/2014/main" id="{7AB8A42C-83B1-4A42-B951-013E33E39911}"/>
                </a:ext>
              </a:extLst>
            </p:cNvPr>
            <p:cNvGrpSpPr/>
            <p:nvPr/>
          </p:nvGrpSpPr>
          <p:grpSpPr>
            <a:xfrm>
              <a:off x="6401025" y="1861298"/>
              <a:ext cx="491619" cy="490291"/>
              <a:chOff x="3962775" y="2683025"/>
              <a:chExt cx="296175" cy="295375"/>
            </a:xfrm>
            <a:solidFill>
              <a:schemeClr val="bg1"/>
            </a:solidFill>
          </p:grpSpPr>
          <p:sp>
            <p:nvSpPr>
              <p:cNvPr id="10" name="Google Shape;5243;p51">
                <a:extLst>
                  <a:ext uri="{FF2B5EF4-FFF2-40B4-BE49-F238E27FC236}">
                    <a16:creationId xmlns:a16="http://schemas.microsoft.com/office/drawing/2014/main" id="{E7CB3DAC-3418-3540-A9E4-45E0B7D6E5C2}"/>
                  </a:ext>
                </a:extLst>
              </p:cNvPr>
              <p:cNvSpPr/>
              <p:nvPr/>
            </p:nvSpPr>
            <p:spPr>
              <a:xfrm>
                <a:off x="3962775" y="2838200"/>
                <a:ext cx="296175" cy="140200"/>
              </a:xfrm>
              <a:custGeom>
                <a:avLst/>
                <a:gdLst/>
                <a:ahLst/>
                <a:cxnLst/>
                <a:rect l="l" t="t" r="r" b="b"/>
                <a:pathLst>
                  <a:path w="11847" h="5608" extrusionOk="0">
                    <a:moveTo>
                      <a:pt x="3530" y="3466"/>
                    </a:moveTo>
                    <a:lnTo>
                      <a:pt x="3530" y="4883"/>
                    </a:lnTo>
                    <a:lnTo>
                      <a:pt x="757" y="4883"/>
                    </a:lnTo>
                    <a:lnTo>
                      <a:pt x="757" y="3466"/>
                    </a:lnTo>
                    <a:close/>
                    <a:moveTo>
                      <a:pt x="7688" y="725"/>
                    </a:moveTo>
                    <a:lnTo>
                      <a:pt x="7688" y="4883"/>
                    </a:lnTo>
                    <a:lnTo>
                      <a:pt x="4223" y="4883"/>
                    </a:lnTo>
                    <a:lnTo>
                      <a:pt x="4223" y="725"/>
                    </a:lnTo>
                    <a:close/>
                    <a:moveTo>
                      <a:pt x="11185" y="2111"/>
                    </a:moveTo>
                    <a:lnTo>
                      <a:pt x="11185" y="4883"/>
                    </a:lnTo>
                    <a:lnTo>
                      <a:pt x="8381" y="4883"/>
                    </a:lnTo>
                    <a:lnTo>
                      <a:pt x="8381" y="2111"/>
                    </a:lnTo>
                    <a:close/>
                    <a:moveTo>
                      <a:pt x="3845" y="0"/>
                    </a:moveTo>
                    <a:cubicBezTo>
                      <a:pt x="3656" y="0"/>
                      <a:pt x="3498" y="158"/>
                      <a:pt x="3498" y="378"/>
                    </a:cubicBezTo>
                    <a:lnTo>
                      <a:pt x="3498" y="2804"/>
                    </a:lnTo>
                    <a:lnTo>
                      <a:pt x="348" y="2804"/>
                    </a:lnTo>
                    <a:cubicBezTo>
                      <a:pt x="158" y="2804"/>
                      <a:pt x="1" y="2962"/>
                      <a:pt x="1" y="3151"/>
                    </a:cubicBezTo>
                    <a:lnTo>
                      <a:pt x="1" y="5261"/>
                    </a:lnTo>
                    <a:cubicBezTo>
                      <a:pt x="1" y="5450"/>
                      <a:pt x="158" y="5608"/>
                      <a:pt x="348" y="5608"/>
                    </a:cubicBezTo>
                    <a:lnTo>
                      <a:pt x="11500" y="5608"/>
                    </a:lnTo>
                    <a:cubicBezTo>
                      <a:pt x="11689" y="5608"/>
                      <a:pt x="11847" y="5450"/>
                      <a:pt x="11847" y="5261"/>
                    </a:cubicBezTo>
                    <a:lnTo>
                      <a:pt x="11847" y="1733"/>
                    </a:lnTo>
                    <a:cubicBezTo>
                      <a:pt x="11847" y="1544"/>
                      <a:pt x="11689" y="1386"/>
                      <a:pt x="11532" y="1386"/>
                    </a:cubicBezTo>
                    <a:lnTo>
                      <a:pt x="8381" y="1386"/>
                    </a:lnTo>
                    <a:lnTo>
                      <a:pt x="8381" y="378"/>
                    </a:lnTo>
                    <a:cubicBezTo>
                      <a:pt x="8381" y="158"/>
                      <a:pt x="8224" y="0"/>
                      <a:pt x="8035" y="0"/>
                    </a:cubicBezTo>
                    <a:close/>
                  </a:path>
                </a:pathLst>
              </a:custGeom>
              <a:grp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93441"/>
                  </a:solidFill>
                  <a:latin typeface="Bell MT" panose="02020503060305020303" pitchFamily="18" charset="0"/>
                  <a:ea typeface="Arial"/>
                  <a:cs typeface="Arial"/>
                  <a:sym typeface="Arial"/>
                </a:endParaRPr>
              </a:p>
            </p:txBody>
          </p:sp>
          <p:sp>
            <p:nvSpPr>
              <p:cNvPr id="11" name="Google Shape;5244;p51">
                <a:extLst>
                  <a:ext uri="{FF2B5EF4-FFF2-40B4-BE49-F238E27FC236}">
                    <a16:creationId xmlns:a16="http://schemas.microsoft.com/office/drawing/2014/main" id="{DEAAD3A9-A807-7D40-9152-847A1EA5F4A5}"/>
                  </a:ext>
                </a:extLst>
              </p:cNvPr>
              <p:cNvSpPr/>
              <p:nvPr/>
            </p:nvSpPr>
            <p:spPr>
              <a:xfrm>
                <a:off x="4051000" y="2683025"/>
                <a:ext cx="122100" cy="138650"/>
              </a:xfrm>
              <a:custGeom>
                <a:avLst/>
                <a:gdLst/>
                <a:ahLst/>
                <a:cxnLst/>
                <a:rect l="l" t="t" r="r" b="b"/>
                <a:pathLst>
                  <a:path w="4884" h="5546" extrusionOk="0">
                    <a:moveTo>
                      <a:pt x="2426" y="662"/>
                    </a:moveTo>
                    <a:cubicBezTo>
                      <a:pt x="2804" y="662"/>
                      <a:pt x="3120" y="977"/>
                      <a:pt x="3120" y="1387"/>
                    </a:cubicBezTo>
                    <a:cubicBezTo>
                      <a:pt x="3120" y="1765"/>
                      <a:pt x="2804" y="2080"/>
                      <a:pt x="2426" y="2080"/>
                    </a:cubicBezTo>
                    <a:cubicBezTo>
                      <a:pt x="2017" y="2080"/>
                      <a:pt x="1702" y="1765"/>
                      <a:pt x="1702" y="1387"/>
                    </a:cubicBezTo>
                    <a:cubicBezTo>
                      <a:pt x="1702" y="977"/>
                      <a:pt x="2017" y="662"/>
                      <a:pt x="2426" y="662"/>
                    </a:cubicBezTo>
                    <a:close/>
                    <a:moveTo>
                      <a:pt x="2426" y="2742"/>
                    </a:moveTo>
                    <a:cubicBezTo>
                      <a:pt x="3340" y="2742"/>
                      <a:pt x="4128" y="3529"/>
                      <a:pt x="4128" y="4474"/>
                    </a:cubicBezTo>
                    <a:lnTo>
                      <a:pt x="4128" y="4852"/>
                    </a:lnTo>
                    <a:lnTo>
                      <a:pt x="694" y="4852"/>
                    </a:lnTo>
                    <a:lnTo>
                      <a:pt x="694" y="4474"/>
                    </a:lnTo>
                    <a:cubicBezTo>
                      <a:pt x="694" y="3498"/>
                      <a:pt x="1481" y="2742"/>
                      <a:pt x="2426" y="2742"/>
                    </a:cubicBezTo>
                    <a:close/>
                    <a:moveTo>
                      <a:pt x="2489" y="1"/>
                    </a:moveTo>
                    <a:cubicBezTo>
                      <a:pt x="1733" y="1"/>
                      <a:pt x="1103" y="631"/>
                      <a:pt x="1103" y="1387"/>
                    </a:cubicBezTo>
                    <a:cubicBezTo>
                      <a:pt x="1103" y="1733"/>
                      <a:pt x="1229" y="2049"/>
                      <a:pt x="1450" y="2269"/>
                    </a:cubicBezTo>
                    <a:cubicBezTo>
                      <a:pt x="568" y="2679"/>
                      <a:pt x="1" y="3498"/>
                      <a:pt x="1" y="4474"/>
                    </a:cubicBezTo>
                    <a:lnTo>
                      <a:pt x="1" y="5199"/>
                    </a:lnTo>
                    <a:cubicBezTo>
                      <a:pt x="1" y="5388"/>
                      <a:pt x="158" y="5546"/>
                      <a:pt x="379" y="5546"/>
                    </a:cubicBezTo>
                    <a:lnTo>
                      <a:pt x="4537" y="5546"/>
                    </a:lnTo>
                    <a:cubicBezTo>
                      <a:pt x="4726" y="5546"/>
                      <a:pt x="4884" y="5388"/>
                      <a:pt x="4884" y="5199"/>
                    </a:cubicBezTo>
                    <a:lnTo>
                      <a:pt x="4884" y="4474"/>
                    </a:lnTo>
                    <a:cubicBezTo>
                      <a:pt x="4884" y="3498"/>
                      <a:pt x="4348" y="2679"/>
                      <a:pt x="3529" y="2269"/>
                    </a:cubicBezTo>
                    <a:cubicBezTo>
                      <a:pt x="3750" y="2049"/>
                      <a:pt x="3876" y="1733"/>
                      <a:pt x="3876" y="1387"/>
                    </a:cubicBezTo>
                    <a:cubicBezTo>
                      <a:pt x="3876" y="631"/>
                      <a:pt x="3246" y="1"/>
                      <a:pt x="2489" y="1"/>
                    </a:cubicBezTo>
                    <a:close/>
                  </a:path>
                </a:pathLst>
              </a:custGeom>
              <a:grp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93441"/>
                  </a:solidFill>
                  <a:latin typeface="Bell MT" panose="02020503060305020303" pitchFamily="18" charset="0"/>
                  <a:ea typeface="Arial"/>
                  <a:cs typeface="Arial"/>
                  <a:sym typeface="Arial"/>
                </a:endParaRPr>
              </a:p>
            </p:txBody>
          </p:sp>
          <p:sp>
            <p:nvSpPr>
              <p:cNvPr id="12" name="Google Shape;5245;p51">
                <a:extLst>
                  <a:ext uri="{FF2B5EF4-FFF2-40B4-BE49-F238E27FC236}">
                    <a16:creationId xmlns:a16="http://schemas.microsoft.com/office/drawing/2014/main" id="{88CB0075-D533-C84D-A020-E745DC7CF461}"/>
                  </a:ext>
                </a:extLst>
              </p:cNvPr>
              <p:cNvSpPr/>
              <p:nvPr/>
            </p:nvSpPr>
            <p:spPr>
              <a:xfrm>
                <a:off x="4084875" y="2873200"/>
                <a:ext cx="52800" cy="69775"/>
              </a:xfrm>
              <a:custGeom>
                <a:avLst/>
                <a:gdLst/>
                <a:ahLst/>
                <a:cxnLst/>
                <a:rect l="l" t="t" r="r" b="b"/>
                <a:pathLst>
                  <a:path w="2112" h="2791" extrusionOk="0">
                    <a:moveTo>
                      <a:pt x="1095" y="0"/>
                    </a:moveTo>
                    <a:cubicBezTo>
                      <a:pt x="1001" y="0"/>
                      <a:pt x="903" y="28"/>
                      <a:pt x="819" y="112"/>
                    </a:cubicBezTo>
                    <a:lnTo>
                      <a:pt x="126" y="805"/>
                    </a:lnTo>
                    <a:cubicBezTo>
                      <a:pt x="0" y="931"/>
                      <a:pt x="0" y="1184"/>
                      <a:pt x="126" y="1278"/>
                    </a:cubicBezTo>
                    <a:cubicBezTo>
                      <a:pt x="205" y="1341"/>
                      <a:pt x="292" y="1373"/>
                      <a:pt x="378" y="1373"/>
                    </a:cubicBezTo>
                    <a:cubicBezTo>
                      <a:pt x="465" y="1373"/>
                      <a:pt x="552" y="1341"/>
                      <a:pt x="630" y="1278"/>
                    </a:cubicBezTo>
                    <a:lnTo>
                      <a:pt x="756" y="1184"/>
                    </a:lnTo>
                    <a:lnTo>
                      <a:pt x="756" y="2066"/>
                    </a:lnTo>
                    <a:lnTo>
                      <a:pt x="378" y="2066"/>
                    </a:lnTo>
                    <a:cubicBezTo>
                      <a:pt x="189" y="2066"/>
                      <a:pt x="32" y="2223"/>
                      <a:pt x="32" y="2444"/>
                    </a:cubicBezTo>
                    <a:cubicBezTo>
                      <a:pt x="32" y="2633"/>
                      <a:pt x="189" y="2790"/>
                      <a:pt x="378" y="2790"/>
                    </a:cubicBezTo>
                    <a:lnTo>
                      <a:pt x="1765" y="2790"/>
                    </a:lnTo>
                    <a:cubicBezTo>
                      <a:pt x="1954" y="2790"/>
                      <a:pt x="2111" y="2633"/>
                      <a:pt x="2111" y="2444"/>
                    </a:cubicBezTo>
                    <a:cubicBezTo>
                      <a:pt x="2111" y="2223"/>
                      <a:pt x="1954" y="2066"/>
                      <a:pt x="1765" y="2066"/>
                    </a:cubicBezTo>
                    <a:lnTo>
                      <a:pt x="1418" y="2066"/>
                    </a:lnTo>
                    <a:lnTo>
                      <a:pt x="1418" y="333"/>
                    </a:lnTo>
                    <a:cubicBezTo>
                      <a:pt x="1418" y="175"/>
                      <a:pt x="1323" y="81"/>
                      <a:pt x="1229" y="18"/>
                    </a:cubicBezTo>
                    <a:cubicBezTo>
                      <a:pt x="1187" y="7"/>
                      <a:pt x="1141" y="0"/>
                      <a:pt x="1095" y="0"/>
                    </a:cubicBezTo>
                    <a:close/>
                  </a:path>
                </a:pathLst>
              </a:custGeom>
              <a:grp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93441"/>
                  </a:solidFill>
                  <a:latin typeface="Bell MT" panose="02020503060305020303" pitchFamily="18" charset="0"/>
                  <a:ea typeface="Arial"/>
                  <a:cs typeface="Arial"/>
                  <a:sym typeface="Arial"/>
                </a:endParaRPr>
              </a:p>
            </p:txBody>
          </p:sp>
        </p:grpSp>
        <p:sp>
          <p:nvSpPr>
            <p:cNvPr id="15" name="TextBox 14">
              <a:extLst>
                <a:ext uri="{FF2B5EF4-FFF2-40B4-BE49-F238E27FC236}">
                  <a16:creationId xmlns:a16="http://schemas.microsoft.com/office/drawing/2014/main" id="{9495A5FD-82FA-5840-820A-55BD8E5AEE9C}"/>
                </a:ext>
              </a:extLst>
            </p:cNvPr>
            <p:cNvSpPr txBox="1"/>
            <p:nvPr/>
          </p:nvSpPr>
          <p:spPr>
            <a:xfrm>
              <a:off x="6368003" y="2362018"/>
              <a:ext cx="587020" cy="369332"/>
            </a:xfrm>
            <a:prstGeom prst="rect">
              <a:avLst/>
            </a:prstGeom>
            <a:noFill/>
          </p:spPr>
          <p:txBody>
            <a:bodyPr wrap="none" rtlCol="0">
              <a:spAutoFit/>
            </a:bodyPr>
            <a:lstStyle/>
            <a:p>
              <a:r>
                <a:rPr kumimoji="1" lang="en-US" altLang="ko-KR" dirty="0">
                  <a:solidFill>
                    <a:schemeClr val="bg1"/>
                  </a:solidFill>
                  <a:latin typeface="Bell MT" panose="02020503060305020303" pitchFamily="18" charset="0"/>
                </a:rPr>
                <a:t>50%</a:t>
              </a:r>
              <a:endParaRPr kumimoji="1" lang="ko-KR" altLang="en-US" dirty="0">
                <a:solidFill>
                  <a:schemeClr val="bg1"/>
                </a:solidFill>
                <a:latin typeface="Bell MT" panose="02020503060305020303" pitchFamily="18" charset="0"/>
              </a:endParaRPr>
            </a:p>
          </p:txBody>
        </p:sp>
      </p:grpSp>
      <p:sp>
        <p:nvSpPr>
          <p:cNvPr id="16" name="TextBox 15">
            <a:extLst>
              <a:ext uri="{FF2B5EF4-FFF2-40B4-BE49-F238E27FC236}">
                <a16:creationId xmlns:a16="http://schemas.microsoft.com/office/drawing/2014/main" id="{E89CBEA4-FF4C-2C48-83EA-9DC248718C45}"/>
              </a:ext>
            </a:extLst>
          </p:cNvPr>
          <p:cNvSpPr txBox="1"/>
          <p:nvPr/>
        </p:nvSpPr>
        <p:spPr>
          <a:xfrm>
            <a:off x="5939834" y="3449731"/>
            <a:ext cx="1503011" cy="1077218"/>
          </a:xfrm>
          <a:prstGeom prst="rect">
            <a:avLst/>
          </a:prstGeom>
          <a:noFill/>
        </p:spPr>
        <p:txBody>
          <a:bodyPr wrap="square" rtlCol="0">
            <a:spAutoFit/>
          </a:bodyPr>
          <a:lstStyle/>
          <a:p>
            <a:r>
              <a:rPr kumimoji="1" lang="en-US" altLang="ko-KR" sz="1600" dirty="0">
                <a:latin typeface="Bell MT" panose="02020503060305020303" pitchFamily="18" charset="0"/>
              </a:rPr>
              <a:t>Do what you love. Enjoy life. And expect miracles.</a:t>
            </a:r>
            <a:endParaRPr kumimoji="1" lang="ko-KR" altLang="en-US" sz="1600" dirty="0">
              <a:latin typeface="Bell MT" panose="02020503060305020303" pitchFamily="18" charset="0"/>
            </a:endParaRPr>
          </a:p>
        </p:txBody>
      </p:sp>
      <p:sp>
        <p:nvSpPr>
          <p:cNvPr id="17" name="TextBox 16">
            <a:extLst>
              <a:ext uri="{FF2B5EF4-FFF2-40B4-BE49-F238E27FC236}">
                <a16:creationId xmlns:a16="http://schemas.microsoft.com/office/drawing/2014/main" id="{F76B6100-F7F6-AE4F-8932-8E373C03DA1B}"/>
              </a:ext>
            </a:extLst>
          </p:cNvPr>
          <p:cNvSpPr txBox="1"/>
          <p:nvPr/>
        </p:nvSpPr>
        <p:spPr>
          <a:xfrm>
            <a:off x="10248187" y="3449731"/>
            <a:ext cx="1503011" cy="1815882"/>
          </a:xfrm>
          <a:prstGeom prst="rect">
            <a:avLst/>
          </a:prstGeom>
          <a:noFill/>
        </p:spPr>
        <p:txBody>
          <a:bodyPr wrap="square" rtlCol="0">
            <a:spAutoFit/>
          </a:bodyPr>
          <a:lstStyle/>
          <a:p>
            <a:r>
              <a:rPr kumimoji="1" lang="en-US" altLang="ko-KR" sz="1600" dirty="0">
                <a:latin typeface="Bell MT" panose="02020503060305020303" pitchFamily="18" charset="0"/>
              </a:rPr>
              <a:t>Be polite when in authority and be silent when in anger. This is called the life management.</a:t>
            </a:r>
            <a:endParaRPr kumimoji="1" lang="ko-KR" altLang="en-US" sz="1600" dirty="0">
              <a:latin typeface="Bell MT" panose="02020503060305020303" pitchFamily="18" charset="0"/>
            </a:endParaRPr>
          </a:p>
        </p:txBody>
      </p:sp>
      <p:sp>
        <p:nvSpPr>
          <p:cNvPr id="18" name="TextBox 17">
            <a:extLst>
              <a:ext uri="{FF2B5EF4-FFF2-40B4-BE49-F238E27FC236}">
                <a16:creationId xmlns:a16="http://schemas.microsoft.com/office/drawing/2014/main" id="{DB3CCE0E-2564-E442-A537-A623DC7FFA40}"/>
              </a:ext>
            </a:extLst>
          </p:cNvPr>
          <p:cNvSpPr txBox="1"/>
          <p:nvPr/>
        </p:nvSpPr>
        <p:spPr>
          <a:xfrm>
            <a:off x="8162159" y="3449731"/>
            <a:ext cx="1503011" cy="1569660"/>
          </a:xfrm>
          <a:prstGeom prst="rect">
            <a:avLst/>
          </a:prstGeom>
          <a:noFill/>
        </p:spPr>
        <p:txBody>
          <a:bodyPr wrap="square" rtlCol="0">
            <a:spAutoFit/>
          </a:bodyPr>
          <a:lstStyle/>
          <a:p>
            <a:r>
              <a:rPr kumimoji="1" lang="en-US" altLang="ko-KR" sz="1600" dirty="0">
                <a:latin typeface="Bell MT" panose="02020503060305020303" pitchFamily="18" charset="0"/>
              </a:rPr>
              <a:t>Good or bad past or present they all made you the person that you are today.</a:t>
            </a:r>
            <a:endParaRPr kumimoji="1" lang="ko-KR" altLang="en-US" sz="1600" dirty="0">
              <a:latin typeface="Bell MT" panose="02020503060305020303" pitchFamily="18" charset="0"/>
            </a:endParaRPr>
          </a:p>
        </p:txBody>
      </p:sp>
      <p:pic>
        <p:nvPicPr>
          <p:cNvPr id="19" name="그림 18">
            <a:extLst>
              <a:ext uri="{FF2B5EF4-FFF2-40B4-BE49-F238E27FC236}">
                <a16:creationId xmlns:a16="http://schemas.microsoft.com/office/drawing/2014/main" id="{67A7572F-EF97-6E42-B31B-BF24C94F59C7}"/>
              </a:ext>
            </a:extLst>
          </p:cNvPr>
          <p:cNvPicPr>
            <a:picLocks noChangeAspect="1"/>
          </p:cNvPicPr>
          <p:nvPr/>
        </p:nvPicPr>
        <p:blipFill rotWithShape="1">
          <a:blip r:embed="rId2"/>
          <a:srcRect l="26710" t="-27" r="17490" b="-1"/>
          <a:stretch/>
        </p:blipFill>
        <p:spPr>
          <a:xfrm>
            <a:off x="175183" y="1054901"/>
            <a:ext cx="5045337" cy="4522285"/>
          </a:xfrm>
          <a:prstGeom prst="rect">
            <a:avLst/>
          </a:prstGeom>
        </p:spPr>
      </p:pic>
    </p:spTree>
    <p:extLst>
      <p:ext uri="{BB962C8B-B14F-4D97-AF65-F5344CB8AC3E}">
        <p14:creationId xmlns:p14="http://schemas.microsoft.com/office/powerpoint/2010/main" val="1748765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547B0D-4121-6E41-8F88-3158475943C0}"/>
              </a:ext>
            </a:extLst>
          </p:cNvPr>
          <p:cNvSpPr txBox="1"/>
          <p:nvPr/>
        </p:nvSpPr>
        <p:spPr>
          <a:xfrm>
            <a:off x="6850260" y="4635333"/>
            <a:ext cx="4249270" cy="1200329"/>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Be honest when in trouble and simple when in wealth. Be polite when in authority and be silent when in anger. This is called the life management.</a:t>
            </a:r>
            <a:endParaRPr kumimoji="1" lang="ko-KR" altLang="en-US" dirty="0">
              <a:solidFill>
                <a:schemeClr val="bg1"/>
              </a:solidFill>
              <a:latin typeface="Bell MT" panose="02020503060305020303" pitchFamily="18" charset="0"/>
            </a:endParaRPr>
          </a:p>
        </p:txBody>
      </p:sp>
      <p:sp>
        <p:nvSpPr>
          <p:cNvPr id="3" name="TextBox 2">
            <a:extLst>
              <a:ext uri="{FF2B5EF4-FFF2-40B4-BE49-F238E27FC236}">
                <a16:creationId xmlns:a16="http://schemas.microsoft.com/office/drawing/2014/main" id="{073C382A-4C8B-864A-B257-77B72BBEF5CA}"/>
              </a:ext>
            </a:extLst>
          </p:cNvPr>
          <p:cNvSpPr txBox="1"/>
          <p:nvPr/>
        </p:nvSpPr>
        <p:spPr>
          <a:xfrm>
            <a:off x="2634704" y="1299337"/>
            <a:ext cx="4464423" cy="923330"/>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Be thankful for everybody in your life. Good or bad past or present they all made you the person that you are today.</a:t>
            </a:r>
            <a:endParaRPr kumimoji="1" lang="ko-KR" altLang="en-US" dirty="0">
              <a:solidFill>
                <a:schemeClr val="bg1"/>
              </a:solidFill>
              <a:latin typeface="Bell MT" panose="02020503060305020303" pitchFamily="18" charset="0"/>
            </a:endParaRPr>
          </a:p>
        </p:txBody>
      </p:sp>
      <p:pic>
        <p:nvPicPr>
          <p:cNvPr id="4" name="그림 3">
            <a:extLst>
              <a:ext uri="{FF2B5EF4-FFF2-40B4-BE49-F238E27FC236}">
                <a16:creationId xmlns:a16="http://schemas.microsoft.com/office/drawing/2014/main" id="{D9BFA3E1-CCBE-9246-AFFC-D5F08FE597F9}"/>
              </a:ext>
            </a:extLst>
          </p:cNvPr>
          <p:cNvPicPr>
            <a:picLocks noChangeAspect="1"/>
          </p:cNvPicPr>
          <p:nvPr/>
        </p:nvPicPr>
        <p:blipFill rotWithShape="1">
          <a:blip r:embed="rId2"/>
          <a:srcRect l="18742" r="12514"/>
          <a:stretch/>
        </p:blipFill>
        <p:spPr>
          <a:xfrm>
            <a:off x="7904479" y="0"/>
            <a:ext cx="4064000" cy="3327400"/>
          </a:xfrm>
          <a:prstGeom prst="rect">
            <a:avLst/>
          </a:prstGeom>
        </p:spPr>
      </p:pic>
      <p:pic>
        <p:nvPicPr>
          <p:cNvPr id="5" name="그림 4">
            <a:extLst>
              <a:ext uri="{FF2B5EF4-FFF2-40B4-BE49-F238E27FC236}">
                <a16:creationId xmlns:a16="http://schemas.microsoft.com/office/drawing/2014/main" id="{DB55C67B-C9A9-F144-9C79-C62A5E7C8D8C}"/>
              </a:ext>
            </a:extLst>
          </p:cNvPr>
          <p:cNvPicPr>
            <a:picLocks noChangeAspect="1"/>
          </p:cNvPicPr>
          <p:nvPr/>
        </p:nvPicPr>
        <p:blipFill>
          <a:blip r:embed="rId3"/>
          <a:stretch>
            <a:fillRect/>
          </a:stretch>
        </p:blipFill>
        <p:spPr>
          <a:xfrm>
            <a:off x="1780988" y="3774440"/>
            <a:ext cx="3988696" cy="3083560"/>
          </a:xfrm>
          <a:prstGeom prst="rect">
            <a:avLst/>
          </a:prstGeom>
        </p:spPr>
      </p:pic>
    </p:spTree>
    <p:extLst>
      <p:ext uri="{BB962C8B-B14F-4D97-AF65-F5344CB8AC3E}">
        <p14:creationId xmlns:p14="http://schemas.microsoft.com/office/powerpoint/2010/main" val="4246410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2165CF-70DF-804B-8134-9B75DA7F867A}"/>
              </a:ext>
            </a:extLst>
          </p:cNvPr>
          <p:cNvSpPr txBox="1"/>
          <p:nvPr/>
        </p:nvSpPr>
        <p:spPr>
          <a:xfrm>
            <a:off x="120499" y="5009251"/>
            <a:ext cx="2261327" cy="584775"/>
          </a:xfrm>
          <a:prstGeom prst="rect">
            <a:avLst/>
          </a:prstGeom>
          <a:noFill/>
        </p:spPr>
        <p:txBody>
          <a:bodyPr wrap="square" rtlCol="0">
            <a:spAutoFit/>
          </a:bodyPr>
          <a:lstStyle/>
          <a:p>
            <a:r>
              <a:rPr kumimoji="1" lang="en-US" altLang="ko-KR" sz="1600" dirty="0">
                <a:latin typeface="Bell MT" panose="02020503060305020303" pitchFamily="18" charset="0"/>
              </a:rPr>
              <a:t>Do what you love. Enjoy life. And expect miracles.</a:t>
            </a:r>
            <a:endParaRPr kumimoji="1" lang="ko-KR" altLang="en-US" sz="1600" dirty="0">
              <a:latin typeface="Bell MT" panose="02020503060305020303" pitchFamily="18" charset="0"/>
            </a:endParaRPr>
          </a:p>
        </p:txBody>
      </p:sp>
      <p:sp>
        <p:nvSpPr>
          <p:cNvPr id="3" name="TextBox 2">
            <a:extLst>
              <a:ext uri="{FF2B5EF4-FFF2-40B4-BE49-F238E27FC236}">
                <a16:creationId xmlns:a16="http://schemas.microsoft.com/office/drawing/2014/main" id="{FD818859-3416-BD49-9BB9-3AC48156AEA8}"/>
              </a:ext>
            </a:extLst>
          </p:cNvPr>
          <p:cNvSpPr txBox="1"/>
          <p:nvPr/>
        </p:nvSpPr>
        <p:spPr>
          <a:xfrm>
            <a:off x="5703806" y="5009251"/>
            <a:ext cx="2488557" cy="1077218"/>
          </a:xfrm>
          <a:prstGeom prst="rect">
            <a:avLst/>
          </a:prstGeom>
          <a:noFill/>
        </p:spPr>
        <p:txBody>
          <a:bodyPr wrap="square" rtlCol="0">
            <a:spAutoFit/>
          </a:bodyPr>
          <a:lstStyle/>
          <a:p>
            <a:r>
              <a:rPr kumimoji="1" lang="en-US" altLang="ko-KR" sz="1600" dirty="0">
                <a:latin typeface="Bell MT" panose="02020503060305020303" pitchFamily="18" charset="0"/>
              </a:rPr>
              <a:t>Be polite when in authority and be silent when in anger. This is called the life management.</a:t>
            </a:r>
            <a:endParaRPr kumimoji="1" lang="ko-KR" altLang="en-US" sz="1600" dirty="0">
              <a:latin typeface="Bell MT" panose="02020503060305020303" pitchFamily="18" charset="0"/>
            </a:endParaRPr>
          </a:p>
        </p:txBody>
      </p:sp>
      <p:sp>
        <p:nvSpPr>
          <p:cNvPr id="4" name="TextBox 3">
            <a:extLst>
              <a:ext uri="{FF2B5EF4-FFF2-40B4-BE49-F238E27FC236}">
                <a16:creationId xmlns:a16="http://schemas.microsoft.com/office/drawing/2014/main" id="{CE67CD3C-1ADB-A740-BDE5-C840E6DC1CDA}"/>
              </a:ext>
            </a:extLst>
          </p:cNvPr>
          <p:cNvSpPr txBox="1"/>
          <p:nvPr/>
        </p:nvSpPr>
        <p:spPr>
          <a:xfrm>
            <a:off x="2974609" y="5009251"/>
            <a:ext cx="2488557" cy="1077218"/>
          </a:xfrm>
          <a:prstGeom prst="rect">
            <a:avLst/>
          </a:prstGeom>
          <a:noFill/>
        </p:spPr>
        <p:txBody>
          <a:bodyPr wrap="square" rtlCol="0">
            <a:spAutoFit/>
          </a:bodyPr>
          <a:lstStyle/>
          <a:p>
            <a:r>
              <a:rPr kumimoji="1" lang="en-US" altLang="ko-KR" sz="1600" dirty="0">
                <a:latin typeface="Bell MT" panose="02020503060305020303" pitchFamily="18" charset="0"/>
              </a:rPr>
              <a:t>Good or bad past or present they all made you the person that you are today.</a:t>
            </a:r>
            <a:endParaRPr kumimoji="1" lang="ko-KR" altLang="en-US" sz="1600" dirty="0">
              <a:latin typeface="Bell MT" panose="02020503060305020303" pitchFamily="18" charset="0"/>
            </a:endParaRPr>
          </a:p>
        </p:txBody>
      </p:sp>
      <p:grpSp>
        <p:nvGrpSpPr>
          <p:cNvPr id="26" name="그룹 25">
            <a:extLst>
              <a:ext uri="{FF2B5EF4-FFF2-40B4-BE49-F238E27FC236}">
                <a16:creationId xmlns:a16="http://schemas.microsoft.com/office/drawing/2014/main" id="{14BB39AA-775F-48AC-8F1A-B254102FB2A9}"/>
              </a:ext>
            </a:extLst>
          </p:cNvPr>
          <p:cNvGrpSpPr/>
          <p:nvPr/>
        </p:nvGrpSpPr>
        <p:grpSpPr>
          <a:xfrm>
            <a:off x="897" y="368054"/>
            <a:ext cx="8426974" cy="3195021"/>
            <a:chOff x="897" y="368054"/>
            <a:chExt cx="8426974" cy="3195021"/>
          </a:xfrm>
        </p:grpSpPr>
        <p:pic>
          <p:nvPicPr>
            <p:cNvPr id="5" name="그림 4">
              <a:extLst>
                <a:ext uri="{FF2B5EF4-FFF2-40B4-BE49-F238E27FC236}">
                  <a16:creationId xmlns:a16="http://schemas.microsoft.com/office/drawing/2014/main" id="{F30E23F1-040C-C142-89DB-B4D0428D840B}"/>
                </a:ext>
              </a:extLst>
            </p:cNvPr>
            <p:cNvPicPr>
              <a:picLocks noChangeAspect="1"/>
            </p:cNvPicPr>
            <p:nvPr/>
          </p:nvPicPr>
          <p:blipFill>
            <a:blip r:embed="rId2"/>
            <a:stretch>
              <a:fillRect/>
            </a:stretch>
          </p:blipFill>
          <p:spPr>
            <a:xfrm>
              <a:off x="897" y="368054"/>
              <a:ext cx="8426974" cy="3195021"/>
            </a:xfrm>
            <a:prstGeom prst="rect">
              <a:avLst/>
            </a:prstGeom>
          </p:spPr>
        </p:pic>
        <p:sp>
          <p:nvSpPr>
            <p:cNvPr id="6" name="직사각형 5">
              <a:extLst>
                <a:ext uri="{FF2B5EF4-FFF2-40B4-BE49-F238E27FC236}">
                  <a16:creationId xmlns:a16="http://schemas.microsoft.com/office/drawing/2014/main" id="{C3280D0A-C1C9-C84C-BB4A-36E50610D617}"/>
                </a:ext>
              </a:extLst>
            </p:cNvPr>
            <p:cNvSpPr/>
            <p:nvPr/>
          </p:nvSpPr>
          <p:spPr>
            <a:xfrm>
              <a:off x="897" y="2707520"/>
              <a:ext cx="8426974" cy="855555"/>
            </a:xfrm>
            <a:prstGeom prst="rect">
              <a:avLst/>
            </a:prstGeom>
            <a:solidFill>
              <a:srgbClr val="972633">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nvGrpSpPr>
            <p:cNvPr id="7" name="Google Shape;8569;p68">
              <a:extLst>
                <a:ext uri="{FF2B5EF4-FFF2-40B4-BE49-F238E27FC236}">
                  <a16:creationId xmlns:a16="http://schemas.microsoft.com/office/drawing/2014/main" id="{38B57378-E053-DD4A-8FFF-184E8DAB8B43}"/>
                </a:ext>
              </a:extLst>
            </p:cNvPr>
            <p:cNvGrpSpPr/>
            <p:nvPr/>
          </p:nvGrpSpPr>
          <p:grpSpPr>
            <a:xfrm>
              <a:off x="1251163" y="2950598"/>
              <a:ext cx="363477" cy="413560"/>
              <a:chOff x="1529350" y="258825"/>
              <a:chExt cx="423475" cy="481825"/>
            </a:xfrm>
            <a:solidFill>
              <a:schemeClr val="bg1"/>
            </a:solidFill>
          </p:grpSpPr>
          <p:sp>
            <p:nvSpPr>
              <p:cNvPr id="8" name="Google Shape;8570;p68">
                <a:extLst>
                  <a:ext uri="{FF2B5EF4-FFF2-40B4-BE49-F238E27FC236}">
                    <a16:creationId xmlns:a16="http://schemas.microsoft.com/office/drawing/2014/main" id="{D3294569-0494-EC49-9338-56D5E0D1830A}"/>
                  </a:ext>
                </a:extLst>
              </p:cNvPr>
              <p:cNvSpPr/>
              <p:nvPr/>
            </p:nvSpPr>
            <p:spPr>
              <a:xfrm>
                <a:off x="1585800" y="258825"/>
                <a:ext cx="310650" cy="430550"/>
              </a:xfrm>
              <a:custGeom>
                <a:avLst/>
                <a:gdLst/>
                <a:ahLst/>
                <a:cxnLst/>
                <a:rect l="l" t="t" r="r" b="b"/>
                <a:pathLst>
                  <a:path w="12426" h="17222" extrusionOk="0">
                    <a:moveTo>
                      <a:pt x="6213" y="3388"/>
                    </a:moveTo>
                    <a:cubicBezTo>
                      <a:pt x="7354" y="3388"/>
                      <a:pt x="8384" y="4074"/>
                      <a:pt x="8821" y="5131"/>
                    </a:cubicBezTo>
                    <a:cubicBezTo>
                      <a:pt x="9257" y="6185"/>
                      <a:pt x="9016" y="7399"/>
                      <a:pt x="8206" y="8206"/>
                    </a:cubicBezTo>
                    <a:cubicBezTo>
                      <a:pt x="7666" y="8748"/>
                      <a:pt x="6945" y="9035"/>
                      <a:pt x="6210" y="9035"/>
                    </a:cubicBezTo>
                    <a:cubicBezTo>
                      <a:pt x="5847" y="9035"/>
                      <a:pt x="5481" y="8965"/>
                      <a:pt x="5132" y="8820"/>
                    </a:cubicBezTo>
                    <a:cubicBezTo>
                      <a:pt x="4075" y="8383"/>
                      <a:pt x="3388" y="7354"/>
                      <a:pt x="3388" y="6212"/>
                    </a:cubicBezTo>
                    <a:cubicBezTo>
                      <a:pt x="3391" y="4652"/>
                      <a:pt x="4653" y="3391"/>
                      <a:pt x="6213" y="3388"/>
                    </a:cubicBezTo>
                    <a:close/>
                    <a:moveTo>
                      <a:pt x="6213" y="0"/>
                    </a:moveTo>
                    <a:cubicBezTo>
                      <a:pt x="2825" y="0"/>
                      <a:pt x="1" y="2728"/>
                      <a:pt x="1" y="6212"/>
                    </a:cubicBezTo>
                    <a:cubicBezTo>
                      <a:pt x="1" y="7537"/>
                      <a:pt x="398" y="8718"/>
                      <a:pt x="1163" y="9826"/>
                    </a:cubicBezTo>
                    <a:lnTo>
                      <a:pt x="5737" y="16959"/>
                    </a:lnTo>
                    <a:cubicBezTo>
                      <a:pt x="5847" y="17134"/>
                      <a:pt x="6029" y="17221"/>
                      <a:pt x="6211" y="17221"/>
                    </a:cubicBezTo>
                    <a:cubicBezTo>
                      <a:pt x="6394" y="17221"/>
                      <a:pt x="6576" y="17134"/>
                      <a:pt x="6686" y="16959"/>
                    </a:cubicBezTo>
                    <a:lnTo>
                      <a:pt x="11278" y="9802"/>
                    </a:lnTo>
                    <a:cubicBezTo>
                      <a:pt x="12025" y="8751"/>
                      <a:pt x="12425" y="7498"/>
                      <a:pt x="12422" y="6212"/>
                    </a:cubicBezTo>
                    <a:cubicBezTo>
                      <a:pt x="12422" y="2786"/>
                      <a:pt x="9637" y="0"/>
                      <a:pt x="621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9" name="Google Shape;8571;p68">
                <a:extLst>
                  <a:ext uri="{FF2B5EF4-FFF2-40B4-BE49-F238E27FC236}">
                    <a16:creationId xmlns:a16="http://schemas.microsoft.com/office/drawing/2014/main" id="{67B4F77C-2192-2142-977C-367A54C826EB}"/>
                  </a:ext>
                </a:extLst>
              </p:cNvPr>
              <p:cNvSpPr/>
              <p:nvPr/>
            </p:nvSpPr>
            <p:spPr>
              <a:xfrm>
                <a:off x="1529350" y="583200"/>
                <a:ext cx="423475" cy="157450"/>
              </a:xfrm>
              <a:custGeom>
                <a:avLst/>
                <a:gdLst/>
                <a:ahLst/>
                <a:cxnLst/>
                <a:rect l="l" t="t" r="r" b="b"/>
                <a:pathLst>
                  <a:path w="16939" h="6298" extrusionOk="0">
                    <a:moveTo>
                      <a:pt x="4050" y="1"/>
                    </a:moveTo>
                    <a:cubicBezTo>
                      <a:pt x="1545" y="582"/>
                      <a:pt x="0" y="1642"/>
                      <a:pt x="0" y="2909"/>
                    </a:cubicBezTo>
                    <a:cubicBezTo>
                      <a:pt x="0" y="5111"/>
                      <a:pt x="4364" y="6297"/>
                      <a:pt x="8471" y="6297"/>
                    </a:cubicBezTo>
                    <a:cubicBezTo>
                      <a:pt x="12575" y="6297"/>
                      <a:pt x="16938" y="5111"/>
                      <a:pt x="16938" y="2909"/>
                    </a:cubicBezTo>
                    <a:cubicBezTo>
                      <a:pt x="16938" y="1642"/>
                      <a:pt x="15391" y="579"/>
                      <a:pt x="12882" y="1"/>
                    </a:cubicBezTo>
                    <a:lnTo>
                      <a:pt x="10040" y="4445"/>
                    </a:lnTo>
                    <a:cubicBezTo>
                      <a:pt x="9673" y="5018"/>
                      <a:pt x="9071" y="5305"/>
                      <a:pt x="8469" y="5305"/>
                    </a:cubicBezTo>
                    <a:cubicBezTo>
                      <a:pt x="7867" y="5305"/>
                      <a:pt x="7265" y="5018"/>
                      <a:pt x="6899" y="4445"/>
                    </a:cubicBezTo>
                    <a:lnTo>
                      <a:pt x="4050"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10" name="Google Shape;8578;p68">
              <a:extLst>
                <a:ext uri="{FF2B5EF4-FFF2-40B4-BE49-F238E27FC236}">
                  <a16:creationId xmlns:a16="http://schemas.microsoft.com/office/drawing/2014/main" id="{CAEAE40F-1560-8049-A4AE-42CEECFFC125}"/>
                </a:ext>
              </a:extLst>
            </p:cNvPr>
            <p:cNvGrpSpPr/>
            <p:nvPr/>
          </p:nvGrpSpPr>
          <p:grpSpPr>
            <a:xfrm>
              <a:off x="3692720" y="2940631"/>
              <a:ext cx="372276" cy="412766"/>
              <a:chOff x="3300325" y="249875"/>
              <a:chExt cx="433725" cy="480900"/>
            </a:xfrm>
            <a:solidFill>
              <a:schemeClr val="bg1"/>
            </a:solidFill>
          </p:grpSpPr>
          <p:sp>
            <p:nvSpPr>
              <p:cNvPr id="11" name="Google Shape;8579;p68">
                <a:extLst>
                  <a:ext uri="{FF2B5EF4-FFF2-40B4-BE49-F238E27FC236}">
                    <a16:creationId xmlns:a16="http://schemas.microsoft.com/office/drawing/2014/main" id="{8E5D5C72-E846-434B-8DE3-A6F8542F99EE}"/>
                  </a:ext>
                </a:extLst>
              </p:cNvPr>
              <p:cNvSpPr/>
              <p:nvPr/>
            </p:nvSpPr>
            <p:spPr>
              <a:xfrm>
                <a:off x="3610875" y="334550"/>
                <a:ext cx="56475" cy="28250"/>
              </a:xfrm>
              <a:custGeom>
                <a:avLst/>
                <a:gdLst/>
                <a:ahLst/>
                <a:cxnLst/>
                <a:rect l="l" t="t" r="r" b="b"/>
                <a:pathLst>
                  <a:path w="2259" h="1130" extrusionOk="0">
                    <a:moveTo>
                      <a:pt x="566" y="0"/>
                    </a:moveTo>
                    <a:cubicBezTo>
                      <a:pt x="253" y="0"/>
                      <a:pt x="0" y="253"/>
                      <a:pt x="0" y="567"/>
                    </a:cubicBezTo>
                    <a:cubicBezTo>
                      <a:pt x="0" y="877"/>
                      <a:pt x="253" y="1130"/>
                      <a:pt x="566" y="1130"/>
                    </a:cubicBezTo>
                    <a:lnTo>
                      <a:pt x="1696" y="1130"/>
                    </a:lnTo>
                    <a:cubicBezTo>
                      <a:pt x="2006" y="1130"/>
                      <a:pt x="2259" y="877"/>
                      <a:pt x="2259" y="567"/>
                    </a:cubicBezTo>
                    <a:cubicBezTo>
                      <a:pt x="2259" y="253"/>
                      <a:pt x="2006" y="0"/>
                      <a:pt x="1696"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2" name="Google Shape;8580;p68">
                <a:extLst>
                  <a:ext uri="{FF2B5EF4-FFF2-40B4-BE49-F238E27FC236}">
                    <a16:creationId xmlns:a16="http://schemas.microsoft.com/office/drawing/2014/main" id="{40642D78-9734-4841-8B35-C7D6B77ECEEE}"/>
                  </a:ext>
                </a:extLst>
              </p:cNvPr>
              <p:cNvSpPr/>
              <p:nvPr/>
            </p:nvSpPr>
            <p:spPr>
              <a:xfrm>
                <a:off x="3467675" y="249875"/>
                <a:ext cx="46400" cy="56475"/>
              </a:xfrm>
              <a:custGeom>
                <a:avLst/>
                <a:gdLst/>
                <a:ahLst/>
                <a:cxnLst/>
                <a:rect l="l" t="t" r="r" b="b"/>
                <a:pathLst>
                  <a:path w="1856" h="2259" extrusionOk="0">
                    <a:moveTo>
                      <a:pt x="647" y="1"/>
                    </a:moveTo>
                    <a:cubicBezTo>
                      <a:pt x="562" y="1"/>
                      <a:pt x="476" y="20"/>
                      <a:pt x="395" y="60"/>
                    </a:cubicBezTo>
                    <a:cubicBezTo>
                      <a:pt x="115" y="198"/>
                      <a:pt x="1" y="539"/>
                      <a:pt x="142" y="819"/>
                    </a:cubicBezTo>
                    <a:lnTo>
                      <a:pt x="705" y="1948"/>
                    </a:lnTo>
                    <a:cubicBezTo>
                      <a:pt x="806" y="2144"/>
                      <a:pt x="1004" y="2259"/>
                      <a:pt x="1211" y="2259"/>
                    </a:cubicBezTo>
                    <a:cubicBezTo>
                      <a:pt x="1296" y="2259"/>
                      <a:pt x="1383" y="2239"/>
                      <a:pt x="1464" y="2198"/>
                    </a:cubicBezTo>
                    <a:cubicBezTo>
                      <a:pt x="1744" y="2059"/>
                      <a:pt x="1856" y="1722"/>
                      <a:pt x="1717" y="1442"/>
                    </a:cubicBezTo>
                    <a:lnTo>
                      <a:pt x="1151" y="313"/>
                    </a:lnTo>
                    <a:cubicBezTo>
                      <a:pt x="1053" y="114"/>
                      <a:pt x="853" y="1"/>
                      <a:pt x="64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3" name="Google Shape;8581;p68">
                <a:extLst>
                  <a:ext uri="{FF2B5EF4-FFF2-40B4-BE49-F238E27FC236}">
                    <a16:creationId xmlns:a16="http://schemas.microsoft.com/office/drawing/2014/main" id="{A92A7306-6C12-7841-8ED5-028B4B99E083}"/>
                  </a:ext>
                </a:extLst>
              </p:cNvPr>
              <p:cNvSpPr/>
              <p:nvPr/>
            </p:nvSpPr>
            <p:spPr>
              <a:xfrm>
                <a:off x="3566525" y="249875"/>
                <a:ext cx="46400" cy="56475"/>
              </a:xfrm>
              <a:custGeom>
                <a:avLst/>
                <a:gdLst/>
                <a:ahLst/>
                <a:cxnLst/>
                <a:rect l="l" t="t" r="r" b="b"/>
                <a:pathLst>
                  <a:path w="1856" h="2259" extrusionOk="0">
                    <a:moveTo>
                      <a:pt x="1210" y="1"/>
                    </a:moveTo>
                    <a:cubicBezTo>
                      <a:pt x="1003" y="1"/>
                      <a:pt x="803" y="114"/>
                      <a:pt x="705" y="313"/>
                    </a:cubicBezTo>
                    <a:lnTo>
                      <a:pt x="139" y="1442"/>
                    </a:lnTo>
                    <a:cubicBezTo>
                      <a:pt x="1" y="1719"/>
                      <a:pt x="115" y="2059"/>
                      <a:pt x="392" y="2198"/>
                    </a:cubicBezTo>
                    <a:cubicBezTo>
                      <a:pt x="474" y="2239"/>
                      <a:pt x="561" y="2259"/>
                      <a:pt x="646" y="2259"/>
                    </a:cubicBezTo>
                    <a:cubicBezTo>
                      <a:pt x="852" y="2259"/>
                      <a:pt x="1051" y="2144"/>
                      <a:pt x="1151" y="1948"/>
                    </a:cubicBezTo>
                    <a:lnTo>
                      <a:pt x="1714" y="819"/>
                    </a:lnTo>
                    <a:cubicBezTo>
                      <a:pt x="1856" y="539"/>
                      <a:pt x="1741" y="198"/>
                      <a:pt x="1461" y="60"/>
                    </a:cubicBezTo>
                    <a:cubicBezTo>
                      <a:pt x="1381" y="20"/>
                      <a:pt x="1295" y="1"/>
                      <a:pt x="121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4" name="Google Shape;8582;p68">
                <a:extLst>
                  <a:ext uri="{FF2B5EF4-FFF2-40B4-BE49-F238E27FC236}">
                    <a16:creationId xmlns:a16="http://schemas.microsoft.com/office/drawing/2014/main" id="{5AF931B0-1C9D-0548-8750-ACD2E5F14AF2}"/>
                  </a:ext>
                </a:extLst>
              </p:cNvPr>
              <p:cNvSpPr/>
              <p:nvPr/>
            </p:nvSpPr>
            <p:spPr>
              <a:xfrm>
                <a:off x="3413250" y="334550"/>
                <a:ext cx="56500" cy="28250"/>
              </a:xfrm>
              <a:custGeom>
                <a:avLst/>
                <a:gdLst/>
                <a:ahLst/>
                <a:cxnLst/>
                <a:rect l="l" t="t" r="r" b="b"/>
                <a:pathLst>
                  <a:path w="2260" h="1130" extrusionOk="0">
                    <a:moveTo>
                      <a:pt x="567" y="0"/>
                    </a:moveTo>
                    <a:cubicBezTo>
                      <a:pt x="254" y="0"/>
                      <a:pt x="1" y="253"/>
                      <a:pt x="1" y="567"/>
                    </a:cubicBezTo>
                    <a:cubicBezTo>
                      <a:pt x="1" y="877"/>
                      <a:pt x="254" y="1130"/>
                      <a:pt x="567" y="1130"/>
                    </a:cubicBezTo>
                    <a:lnTo>
                      <a:pt x="1696" y="1130"/>
                    </a:lnTo>
                    <a:cubicBezTo>
                      <a:pt x="2006" y="1130"/>
                      <a:pt x="2259" y="877"/>
                      <a:pt x="2259" y="567"/>
                    </a:cubicBezTo>
                    <a:cubicBezTo>
                      <a:pt x="2259" y="253"/>
                      <a:pt x="2006" y="0"/>
                      <a:pt x="1696"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5" name="Google Shape;8583;p68">
                <a:extLst>
                  <a:ext uri="{FF2B5EF4-FFF2-40B4-BE49-F238E27FC236}">
                    <a16:creationId xmlns:a16="http://schemas.microsoft.com/office/drawing/2014/main" id="{44AEDF4A-7B35-7A4D-BA2A-534FB32E9513}"/>
                  </a:ext>
                </a:extLst>
              </p:cNvPr>
              <p:cNvSpPr/>
              <p:nvPr/>
            </p:nvSpPr>
            <p:spPr>
              <a:xfrm>
                <a:off x="3300325" y="476675"/>
                <a:ext cx="84725" cy="254100"/>
              </a:xfrm>
              <a:custGeom>
                <a:avLst/>
                <a:gdLst/>
                <a:ahLst/>
                <a:cxnLst/>
                <a:rect l="l" t="t" r="r" b="b"/>
                <a:pathLst>
                  <a:path w="3389" h="10164" extrusionOk="0">
                    <a:moveTo>
                      <a:pt x="567" y="1"/>
                    </a:moveTo>
                    <a:cubicBezTo>
                      <a:pt x="254" y="1"/>
                      <a:pt x="1" y="251"/>
                      <a:pt x="1" y="564"/>
                    </a:cubicBezTo>
                    <a:lnTo>
                      <a:pt x="1" y="9598"/>
                    </a:lnTo>
                    <a:cubicBezTo>
                      <a:pt x="1" y="9911"/>
                      <a:pt x="254" y="10164"/>
                      <a:pt x="567" y="10164"/>
                    </a:cubicBezTo>
                    <a:lnTo>
                      <a:pt x="2825" y="10164"/>
                    </a:lnTo>
                    <a:cubicBezTo>
                      <a:pt x="3136" y="10164"/>
                      <a:pt x="3389" y="9911"/>
                      <a:pt x="3389" y="9598"/>
                    </a:cubicBezTo>
                    <a:lnTo>
                      <a:pt x="3389" y="564"/>
                    </a:lnTo>
                    <a:cubicBezTo>
                      <a:pt x="3389" y="251"/>
                      <a:pt x="3136" y="1"/>
                      <a:pt x="2825"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6" name="Google Shape;8584;p68">
                <a:extLst>
                  <a:ext uri="{FF2B5EF4-FFF2-40B4-BE49-F238E27FC236}">
                    <a16:creationId xmlns:a16="http://schemas.microsoft.com/office/drawing/2014/main" id="{1B879F53-EB9C-FE4D-BDDE-A4C14F5D18C5}"/>
                  </a:ext>
                </a:extLst>
              </p:cNvPr>
              <p:cNvSpPr/>
              <p:nvPr/>
            </p:nvSpPr>
            <p:spPr>
              <a:xfrm>
                <a:off x="3413250" y="335525"/>
                <a:ext cx="320800" cy="395250"/>
              </a:xfrm>
              <a:custGeom>
                <a:avLst/>
                <a:gdLst/>
                <a:ahLst/>
                <a:cxnLst/>
                <a:rect l="l" t="t" r="r" b="b"/>
                <a:pathLst>
                  <a:path w="12832" h="15810" extrusionOk="0">
                    <a:moveTo>
                      <a:pt x="3954" y="1"/>
                    </a:moveTo>
                    <a:cubicBezTo>
                      <a:pt x="3641" y="1"/>
                      <a:pt x="3388" y="254"/>
                      <a:pt x="3388" y="564"/>
                    </a:cubicBezTo>
                    <a:cubicBezTo>
                      <a:pt x="3388" y="1871"/>
                      <a:pt x="2879" y="4225"/>
                      <a:pt x="1922" y="5186"/>
                    </a:cubicBezTo>
                    <a:cubicBezTo>
                      <a:pt x="1274" y="5830"/>
                      <a:pt x="723" y="6065"/>
                      <a:pt x="1" y="6427"/>
                    </a:cubicBezTo>
                    <a:lnTo>
                      <a:pt x="1" y="14897"/>
                    </a:lnTo>
                    <a:cubicBezTo>
                      <a:pt x="1109" y="15268"/>
                      <a:pt x="2515" y="15810"/>
                      <a:pt x="4659" y="15810"/>
                    </a:cubicBezTo>
                    <a:lnTo>
                      <a:pt x="8351" y="15810"/>
                    </a:lnTo>
                    <a:cubicBezTo>
                      <a:pt x="9567" y="15810"/>
                      <a:pt x="10516" y="14680"/>
                      <a:pt x="10046" y="13491"/>
                    </a:cubicBezTo>
                    <a:cubicBezTo>
                      <a:pt x="11019" y="13226"/>
                      <a:pt x="11546" y="12172"/>
                      <a:pt x="11175" y="11233"/>
                    </a:cubicBezTo>
                    <a:cubicBezTo>
                      <a:pt x="12386" y="10901"/>
                      <a:pt x="12832" y="9408"/>
                      <a:pt x="11992" y="8468"/>
                    </a:cubicBezTo>
                    <a:cubicBezTo>
                      <a:pt x="12314" y="8107"/>
                      <a:pt x="12467" y="7625"/>
                      <a:pt x="12410" y="7143"/>
                    </a:cubicBezTo>
                    <a:cubicBezTo>
                      <a:pt x="12311" y="6267"/>
                      <a:pt x="11495" y="5647"/>
                      <a:pt x="10612" y="5647"/>
                    </a:cubicBezTo>
                    <a:lnTo>
                      <a:pt x="6213" y="5647"/>
                    </a:lnTo>
                    <a:cubicBezTo>
                      <a:pt x="6586" y="4975"/>
                      <a:pt x="6785" y="3081"/>
                      <a:pt x="6776" y="2307"/>
                    </a:cubicBezTo>
                    <a:cubicBezTo>
                      <a:pt x="6761" y="1027"/>
                      <a:pt x="5701" y="1"/>
                      <a:pt x="441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17" name="Google Shape;8732;p68">
              <a:extLst>
                <a:ext uri="{FF2B5EF4-FFF2-40B4-BE49-F238E27FC236}">
                  <a16:creationId xmlns:a16="http://schemas.microsoft.com/office/drawing/2014/main" id="{0C8A298E-E9FA-CC44-BB96-549BA5AD4409}"/>
                </a:ext>
              </a:extLst>
            </p:cNvPr>
            <p:cNvGrpSpPr/>
            <p:nvPr/>
          </p:nvGrpSpPr>
          <p:grpSpPr>
            <a:xfrm>
              <a:off x="6656535" y="2926216"/>
              <a:ext cx="413496" cy="413582"/>
              <a:chOff x="5049725" y="2027900"/>
              <a:chExt cx="481750" cy="481850"/>
            </a:xfrm>
            <a:solidFill>
              <a:schemeClr val="bg1"/>
            </a:solidFill>
          </p:grpSpPr>
          <p:sp>
            <p:nvSpPr>
              <p:cNvPr id="18" name="Google Shape;8733;p68">
                <a:extLst>
                  <a:ext uri="{FF2B5EF4-FFF2-40B4-BE49-F238E27FC236}">
                    <a16:creationId xmlns:a16="http://schemas.microsoft.com/office/drawing/2014/main" id="{C418048A-71F9-3F46-A5C2-F7308418A8ED}"/>
                  </a:ext>
                </a:extLst>
              </p:cNvPr>
              <p:cNvSpPr/>
              <p:nvPr/>
            </p:nvSpPr>
            <p:spPr>
              <a:xfrm>
                <a:off x="5191775" y="2394925"/>
                <a:ext cx="197625" cy="114825"/>
              </a:xfrm>
              <a:custGeom>
                <a:avLst/>
                <a:gdLst/>
                <a:ahLst/>
                <a:cxnLst/>
                <a:rect l="l" t="t" r="r" b="b"/>
                <a:pathLst>
                  <a:path w="7905" h="4593" extrusionOk="0">
                    <a:moveTo>
                      <a:pt x="0" y="0"/>
                    </a:moveTo>
                    <a:lnTo>
                      <a:pt x="0" y="566"/>
                    </a:lnTo>
                    <a:cubicBezTo>
                      <a:pt x="3" y="1298"/>
                      <a:pt x="479" y="1949"/>
                      <a:pt x="1178" y="2171"/>
                    </a:cubicBezTo>
                    <a:cubicBezTo>
                      <a:pt x="1407" y="3502"/>
                      <a:pt x="2560" y="4593"/>
                      <a:pt x="3954" y="4593"/>
                    </a:cubicBezTo>
                    <a:cubicBezTo>
                      <a:pt x="5345" y="4593"/>
                      <a:pt x="6499" y="3502"/>
                      <a:pt x="6728" y="2171"/>
                    </a:cubicBezTo>
                    <a:cubicBezTo>
                      <a:pt x="7426" y="1949"/>
                      <a:pt x="7902" y="1298"/>
                      <a:pt x="7905" y="566"/>
                    </a:cubicBezTo>
                    <a:lnTo>
                      <a:pt x="7905"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9" name="Google Shape;8734;p68">
                <a:extLst>
                  <a:ext uri="{FF2B5EF4-FFF2-40B4-BE49-F238E27FC236}">
                    <a16:creationId xmlns:a16="http://schemas.microsoft.com/office/drawing/2014/main" id="{BBE6B5AE-633A-A347-AC46-926E9E5C05B4}"/>
                  </a:ext>
                </a:extLst>
              </p:cNvPr>
              <p:cNvSpPr/>
              <p:nvPr/>
            </p:nvSpPr>
            <p:spPr>
              <a:xfrm>
                <a:off x="5113625" y="2027900"/>
                <a:ext cx="347300" cy="338825"/>
              </a:xfrm>
              <a:custGeom>
                <a:avLst/>
                <a:gdLst/>
                <a:ahLst/>
                <a:cxnLst/>
                <a:rect l="l" t="t" r="r" b="b"/>
                <a:pathLst>
                  <a:path w="13892" h="13553" extrusionOk="0">
                    <a:moveTo>
                      <a:pt x="7080" y="2260"/>
                    </a:moveTo>
                    <a:cubicBezTo>
                      <a:pt x="9574" y="2263"/>
                      <a:pt x="11594" y="4284"/>
                      <a:pt x="11597" y="6777"/>
                    </a:cubicBezTo>
                    <a:cubicBezTo>
                      <a:pt x="11597" y="7090"/>
                      <a:pt x="11344" y="7340"/>
                      <a:pt x="11031" y="7340"/>
                    </a:cubicBezTo>
                    <a:cubicBezTo>
                      <a:pt x="10718" y="7340"/>
                      <a:pt x="10468" y="7090"/>
                      <a:pt x="10468" y="6777"/>
                    </a:cubicBezTo>
                    <a:cubicBezTo>
                      <a:pt x="10465" y="4907"/>
                      <a:pt x="8950" y="3392"/>
                      <a:pt x="7080" y="3389"/>
                    </a:cubicBezTo>
                    <a:cubicBezTo>
                      <a:pt x="6767" y="3389"/>
                      <a:pt x="6514" y="3136"/>
                      <a:pt x="6514" y="2826"/>
                    </a:cubicBezTo>
                    <a:cubicBezTo>
                      <a:pt x="6514" y="2513"/>
                      <a:pt x="6767" y="2260"/>
                      <a:pt x="7080" y="2260"/>
                    </a:cubicBezTo>
                    <a:close/>
                    <a:moveTo>
                      <a:pt x="7070" y="1"/>
                    </a:moveTo>
                    <a:cubicBezTo>
                      <a:pt x="6595" y="1"/>
                      <a:pt x="6111" y="50"/>
                      <a:pt x="5623" y="152"/>
                    </a:cubicBezTo>
                    <a:cubicBezTo>
                      <a:pt x="3075" y="685"/>
                      <a:pt x="1001" y="2754"/>
                      <a:pt x="459" y="5301"/>
                    </a:cubicBezTo>
                    <a:cubicBezTo>
                      <a:pt x="1" y="7469"/>
                      <a:pt x="567" y="9644"/>
                      <a:pt x="2015" y="11270"/>
                    </a:cubicBezTo>
                    <a:cubicBezTo>
                      <a:pt x="2584" y="11908"/>
                      <a:pt x="2952" y="12703"/>
                      <a:pt x="3072" y="13552"/>
                    </a:cubicBezTo>
                    <a:lnTo>
                      <a:pt x="11088" y="13552"/>
                    </a:lnTo>
                    <a:cubicBezTo>
                      <a:pt x="11221" y="12691"/>
                      <a:pt x="11597" y="11887"/>
                      <a:pt x="12175" y="11233"/>
                    </a:cubicBezTo>
                    <a:cubicBezTo>
                      <a:pt x="13259" y="10002"/>
                      <a:pt x="13892" y="8418"/>
                      <a:pt x="13892" y="6777"/>
                    </a:cubicBezTo>
                    <a:cubicBezTo>
                      <a:pt x="13892" y="2969"/>
                      <a:pt x="10766" y="1"/>
                      <a:pt x="707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 name="Google Shape;8735;p68">
                <a:extLst>
                  <a:ext uri="{FF2B5EF4-FFF2-40B4-BE49-F238E27FC236}">
                    <a16:creationId xmlns:a16="http://schemas.microsoft.com/office/drawing/2014/main" id="{E2813447-13F7-644E-B8DE-C6CE59495467}"/>
                  </a:ext>
                </a:extLst>
              </p:cNvPr>
              <p:cNvSpPr/>
              <p:nvPr/>
            </p:nvSpPr>
            <p:spPr>
              <a:xfrm>
                <a:off x="5049725" y="2197300"/>
                <a:ext cx="56400" cy="28275"/>
              </a:xfrm>
              <a:custGeom>
                <a:avLst/>
                <a:gdLst/>
                <a:ahLst/>
                <a:cxnLst/>
                <a:rect l="l" t="t" r="r" b="b"/>
                <a:pathLst>
                  <a:path w="2256" h="1131" extrusionOk="0">
                    <a:moveTo>
                      <a:pt x="563" y="1"/>
                    </a:moveTo>
                    <a:cubicBezTo>
                      <a:pt x="250" y="1"/>
                      <a:pt x="0" y="254"/>
                      <a:pt x="0" y="567"/>
                    </a:cubicBezTo>
                    <a:cubicBezTo>
                      <a:pt x="0" y="877"/>
                      <a:pt x="250" y="1130"/>
                      <a:pt x="563" y="1130"/>
                    </a:cubicBezTo>
                    <a:lnTo>
                      <a:pt x="1693" y="1130"/>
                    </a:lnTo>
                    <a:cubicBezTo>
                      <a:pt x="2006" y="1130"/>
                      <a:pt x="2256" y="877"/>
                      <a:pt x="2256" y="567"/>
                    </a:cubicBezTo>
                    <a:cubicBezTo>
                      <a:pt x="2256" y="254"/>
                      <a:pt x="2006" y="1"/>
                      <a:pt x="169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1" name="Google Shape;8736;p68">
                <a:extLst>
                  <a:ext uri="{FF2B5EF4-FFF2-40B4-BE49-F238E27FC236}">
                    <a16:creationId xmlns:a16="http://schemas.microsoft.com/office/drawing/2014/main" id="{81FA5253-5A01-6747-8D34-3448B4A58BA6}"/>
                  </a:ext>
                </a:extLst>
              </p:cNvPr>
              <p:cNvSpPr/>
              <p:nvPr/>
            </p:nvSpPr>
            <p:spPr>
              <a:xfrm>
                <a:off x="5052575" y="2102800"/>
                <a:ext cx="50850" cy="48075"/>
              </a:xfrm>
              <a:custGeom>
                <a:avLst/>
                <a:gdLst/>
                <a:ahLst/>
                <a:cxnLst/>
                <a:rect l="l" t="t" r="r" b="b"/>
                <a:pathLst>
                  <a:path w="2034" h="1923" extrusionOk="0">
                    <a:moveTo>
                      <a:pt x="623" y="0"/>
                    </a:moveTo>
                    <a:cubicBezTo>
                      <a:pt x="478" y="0"/>
                      <a:pt x="333" y="56"/>
                      <a:pt x="224" y="167"/>
                    </a:cubicBezTo>
                    <a:cubicBezTo>
                      <a:pt x="4" y="384"/>
                      <a:pt x="1" y="736"/>
                      <a:pt x="214" y="959"/>
                    </a:cubicBezTo>
                    <a:lnTo>
                      <a:pt x="1015" y="1757"/>
                    </a:lnTo>
                    <a:cubicBezTo>
                      <a:pt x="1125" y="1867"/>
                      <a:pt x="1269" y="1922"/>
                      <a:pt x="1413" y="1922"/>
                    </a:cubicBezTo>
                    <a:cubicBezTo>
                      <a:pt x="1558" y="1922"/>
                      <a:pt x="1702" y="1867"/>
                      <a:pt x="1813" y="1757"/>
                    </a:cubicBezTo>
                    <a:cubicBezTo>
                      <a:pt x="2033" y="1534"/>
                      <a:pt x="2033" y="1179"/>
                      <a:pt x="1813" y="959"/>
                    </a:cubicBezTo>
                    <a:lnTo>
                      <a:pt x="1015" y="158"/>
                    </a:lnTo>
                    <a:cubicBezTo>
                      <a:pt x="906" y="53"/>
                      <a:pt x="764" y="0"/>
                      <a:pt x="62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2" name="Google Shape;8737;p68">
                <a:extLst>
                  <a:ext uri="{FF2B5EF4-FFF2-40B4-BE49-F238E27FC236}">
                    <a16:creationId xmlns:a16="http://schemas.microsoft.com/office/drawing/2014/main" id="{0AFC4CCC-7B5B-9843-A159-CE9BA7BEAF37}"/>
                  </a:ext>
                </a:extLst>
              </p:cNvPr>
              <p:cNvSpPr/>
              <p:nvPr/>
            </p:nvSpPr>
            <p:spPr>
              <a:xfrm>
                <a:off x="5052575" y="2272175"/>
                <a:ext cx="50700" cy="47900"/>
              </a:xfrm>
              <a:custGeom>
                <a:avLst/>
                <a:gdLst/>
                <a:ahLst/>
                <a:cxnLst/>
                <a:rect l="l" t="t" r="r" b="b"/>
                <a:pathLst>
                  <a:path w="2028" h="1916" extrusionOk="0">
                    <a:moveTo>
                      <a:pt x="1405" y="0"/>
                    </a:moveTo>
                    <a:cubicBezTo>
                      <a:pt x="1264" y="0"/>
                      <a:pt x="1124" y="53"/>
                      <a:pt x="1015" y="159"/>
                    </a:cubicBezTo>
                    <a:lnTo>
                      <a:pt x="214" y="960"/>
                    </a:lnTo>
                    <a:cubicBezTo>
                      <a:pt x="1" y="1179"/>
                      <a:pt x="4" y="1532"/>
                      <a:pt x="224" y="1749"/>
                    </a:cubicBezTo>
                    <a:cubicBezTo>
                      <a:pt x="333" y="1860"/>
                      <a:pt x="478" y="1916"/>
                      <a:pt x="623" y="1916"/>
                    </a:cubicBezTo>
                    <a:cubicBezTo>
                      <a:pt x="764" y="1916"/>
                      <a:pt x="906" y="1863"/>
                      <a:pt x="1015" y="1758"/>
                    </a:cubicBezTo>
                    <a:lnTo>
                      <a:pt x="1813" y="960"/>
                    </a:lnTo>
                    <a:cubicBezTo>
                      <a:pt x="2027" y="737"/>
                      <a:pt x="2024" y="384"/>
                      <a:pt x="1804" y="168"/>
                    </a:cubicBezTo>
                    <a:cubicBezTo>
                      <a:pt x="1695" y="56"/>
                      <a:pt x="1550" y="0"/>
                      <a:pt x="140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3" name="Google Shape;8738;p68">
                <a:extLst>
                  <a:ext uri="{FF2B5EF4-FFF2-40B4-BE49-F238E27FC236}">
                    <a16:creationId xmlns:a16="http://schemas.microsoft.com/office/drawing/2014/main" id="{63A92309-7577-564C-BCB2-3E258462A80C}"/>
                  </a:ext>
                </a:extLst>
              </p:cNvPr>
              <p:cNvSpPr/>
              <p:nvPr/>
            </p:nvSpPr>
            <p:spPr>
              <a:xfrm>
                <a:off x="5475050" y="2197300"/>
                <a:ext cx="56425" cy="28275"/>
              </a:xfrm>
              <a:custGeom>
                <a:avLst/>
                <a:gdLst/>
                <a:ahLst/>
                <a:cxnLst/>
                <a:rect l="l" t="t" r="r" b="b"/>
                <a:pathLst>
                  <a:path w="2257" h="1131" extrusionOk="0">
                    <a:moveTo>
                      <a:pt x="564" y="1"/>
                    </a:moveTo>
                    <a:cubicBezTo>
                      <a:pt x="251" y="1"/>
                      <a:pt x="1" y="254"/>
                      <a:pt x="1" y="567"/>
                    </a:cubicBezTo>
                    <a:cubicBezTo>
                      <a:pt x="1" y="877"/>
                      <a:pt x="251" y="1130"/>
                      <a:pt x="564" y="1130"/>
                    </a:cubicBezTo>
                    <a:lnTo>
                      <a:pt x="1693" y="1130"/>
                    </a:lnTo>
                    <a:cubicBezTo>
                      <a:pt x="2006" y="1130"/>
                      <a:pt x="2256" y="877"/>
                      <a:pt x="2256" y="567"/>
                    </a:cubicBezTo>
                    <a:cubicBezTo>
                      <a:pt x="2256" y="254"/>
                      <a:pt x="2006" y="1"/>
                      <a:pt x="169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4" name="Google Shape;8739;p68">
                <a:extLst>
                  <a:ext uri="{FF2B5EF4-FFF2-40B4-BE49-F238E27FC236}">
                    <a16:creationId xmlns:a16="http://schemas.microsoft.com/office/drawing/2014/main" id="{F4903DE2-3E57-5A4B-A9B7-B23CEC667B3A}"/>
                  </a:ext>
                </a:extLst>
              </p:cNvPr>
              <p:cNvSpPr/>
              <p:nvPr/>
            </p:nvSpPr>
            <p:spPr>
              <a:xfrm>
                <a:off x="5477925" y="2102800"/>
                <a:ext cx="50675" cy="47900"/>
              </a:xfrm>
              <a:custGeom>
                <a:avLst/>
                <a:gdLst/>
                <a:ahLst/>
                <a:cxnLst/>
                <a:rect l="l" t="t" r="r" b="b"/>
                <a:pathLst>
                  <a:path w="2027" h="1916" extrusionOk="0">
                    <a:moveTo>
                      <a:pt x="1405" y="0"/>
                    </a:moveTo>
                    <a:cubicBezTo>
                      <a:pt x="1264" y="0"/>
                      <a:pt x="1123" y="53"/>
                      <a:pt x="1015" y="158"/>
                    </a:cubicBezTo>
                    <a:lnTo>
                      <a:pt x="214" y="959"/>
                    </a:lnTo>
                    <a:cubicBezTo>
                      <a:pt x="0" y="1179"/>
                      <a:pt x="3" y="1531"/>
                      <a:pt x="223" y="1748"/>
                    </a:cubicBezTo>
                    <a:cubicBezTo>
                      <a:pt x="333" y="1860"/>
                      <a:pt x="478" y="1915"/>
                      <a:pt x="623" y="1915"/>
                    </a:cubicBezTo>
                    <a:cubicBezTo>
                      <a:pt x="764" y="1915"/>
                      <a:pt x="905" y="1863"/>
                      <a:pt x="1015" y="1757"/>
                    </a:cubicBezTo>
                    <a:lnTo>
                      <a:pt x="1813" y="959"/>
                    </a:lnTo>
                    <a:cubicBezTo>
                      <a:pt x="2027" y="736"/>
                      <a:pt x="2024" y="384"/>
                      <a:pt x="1804" y="167"/>
                    </a:cubicBezTo>
                    <a:cubicBezTo>
                      <a:pt x="1694" y="56"/>
                      <a:pt x="1549" y="0"/>
                      <a:pt x="140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5" name="Google Shape;8740;p68">
                <a:extLst>
                  <a:ext uri="{FF2B5EF4-FFF2-40B4-BE49-F238E27FC236}">
                    <a16:creationId xmlns:a16="http://schemas.microsoft.com/office/drawing/2014/main" id="{4D87B8BF-B3DB-A14C-AA2B-D33EDC8EBA1C}"/>
                  </a:ext>
                </a:extLst>
              </p:cNvPr>
              <p:cNvSpPr/>
              <p:nvPr/>
            </p:nvSpPr>
            <p:spPr>
              <a:xfrm>
                <a:off x="5477775" y="2272000"/>
                <a:ext cx="50825" cy="48075"/>
              </a:xfrm>
              <a:custGeom>
                <a:avLst/>
                <a:gdLst/>
                <a:ahLst/>
                <a:cxnLst/>
                <a:rect l="l" t="t" r="r" b="b"/>
                <a:pathLst>
                  <a:path w="2033" h="1923" extrusionOk="0">
                    <a:moveTo>
                      <a:pt x="621" y="1"/>
                    </a:moveTo>
                    <a:cubicBezTo>
                      <a:pt x="476" y="1"/>
                      <a:pt x="331" y="56"/>
                      <a:pt x="220" y="166"/>
                    </a:cubicBezTo>
                    <a:cubicBezTo>
                      <a:pt x="0" y="388"/>
                      <a:pt x="0" y="744"/>
                      <a:pt x="220" y="967"/>
                    </a:cubicBezTo>
                    <a:lnTo>
                      <a:pt x="1021" y="1765"/>
                    </a:lnTo>
                    <a:cubicBezTo>
                      <a:pt x="1129" y="1870"/>
                      <a:pt x="1270" y="1923"/>
                      <a:pt x="1411" y="1923"/>
                    </a:cubicBezTo>
                    <a:cubicBezTo>
                      <a:pt x="1555" y="1923"/>
                      <a:pt x="1700" y="1867"/>
                      <a:pt x="1810" y="1756"/>
                    </a:cubicBezTo>
                    <a:cubicBezTo>
                      <a:pt x="2030" y="1539"/>
                      <a:pt x="2033" y="1186"/>
                      <a:pt x="1819" y="967"/>
                    </a:cubicBezTo>
                    <a:lnTo>
                      <a:pt x="1021" y="166"/>
                    </a:lnTo>
                    <a:cubicBezTo>
                      <a:pt x="910" y="56"/>
                      <a:pt x="765" y="1"/>
                      <a:pt x="62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sp>
        <p:nvSpPr>
          <p:cNvPr id="27" name="직사각형 26">
            <a:extLst>
              <a:ext uri="{FF2B5EF4-FFF2-40B4-BE49-F238E27FC236}">
                <a16:creationId xmlns:a16="http://schemas.microsoft.com/office/drawing/2014/main" id="{3BCA2950-AE03-2E49-8CFC-C1F5B78D9AB1}"/>
              </a:ext>
            </a:extLst>
          </p:cNvPr>
          <p:cNvSpPr/>
          <p:nvPr/>
        </p:nvSpPr>
        <p:spPr>
          <a:xfrm>
            <a:off x="120499" y="3733556"/>
            <a:ext cx="2573646" cy="646331"/>
          </a:xfrm>
          <a:prstGeom prst="rect">
            <a:avLst/>
          </a:prstGeom>
        </p:spPr>
        <p:txBody>
          <a:bodyPr wrap="square">
            <a:spAutoFit/>
          </a:bodyPr>
          <a:lstStyle/>
          <a:p>
            <a:r>
              <a:rPr kumimoji="1" lang="en-US" altLang="ko-KR" b="1" dirty="0">
                <a:latin typeface="Bell MT" panose="02020503060305020303" pitchFamily="18" charset="0"/>
              </a:rPr>
              <a:t>Listen to your dreams. Follow your heart</a:t>
            </a:r>
            <a:endParaRPr lang="ko-KR" altLang="en-US" b="1" dirty="0"/>
          </a:p>
        </p:txBody>
      </p:sp>
      <p:sp>
        <p:nvSpPr>
          <p:cNvPr id="28" name="직사각형 27">
            <a:extLst>
              <a:ext uri="{FF2B5EF4-FFF2-40B4-BE49-F238E27FC236}">
                <a16:creationId xmlns:a16="http://schemas.microsoft.com/office/drawing/2014/main" id="{DEB25621-4699-6F4B-8B7D-605D001057A5}"/>
              </a:ext>
            </a:extLst>
          </p:cNvPr>
          <p:cNvSpPr/>
          <p:nvPr/>
        </p:nvSpPr>
        <p:spPr>
          <a:xfrm>
            <a:off x="2974609" y="3733556"/>
            <a:ext cx="2261327" cy="923330"/>
          </a:xfrm>
          <a:prstGeom prst="rect">
            <a:avLst/>
          </a:prstGeom>
        </p:spPr>
        <p:txBody>
          <a:bodyPr wrap="square">
            <a:spAutoFit/>
          </a:bodyPr>
          <a:lstStyle/>
          <a:p>
            <a:r>
              <a:rPr kumimoji="1" lang="en-US" altLang="ko-KR" b="1" dirty="0">
                <a:latin typeface="Bell MT" panose="02020503060305020303" pitchFamily="18" charset="0"/>
              </a:rPr>
              <a:t>Be thankful for everybody in your life. </a:t>
            </a:r>
            <a:endParaRPr lang="ko-KR" altLang="en-US" b="1" dirty="0"/>
          </a:p>
        </p:txBody>
      </p:sp>
      <p:sp>
        <p:nvSpPr>
          <p:cNvPr id="29" name="직사각형 28">
            <a:extLst>
              <a:ext uri="{FF2B5EF4-FFF2-40B4-BE49-F238E27FC236}">
                <a16:creationId xmlns:a16="http://schemas.microsoft.com/office/drawing/2014/main" id="{BCF82F76-4381-464F-8154-1486A5956578}"/>
              </a:ext>
            </a:extLst>
          </p:cNvPr>
          <p:cNvSpPr/>
          <p:nvPr/>
        </p:nvSpPr>
        <p:spPr>
          <a:xfrm>
            <a:off x="5707723" y="3733556"/>
            <a:ext cx="2724615" cy="923330"/>
          </a:xfrm>
          <a:prstGeom prst="rect">
            <a:avLst/>
          </a:prstGeom>
        </p:spPr>
        <p:txBody>
          <a:bodyPr wrap="square">
            <a:spAutoFit/>
          </a:bodyPr>
          <a:lstStyle/>
          <a:p>
            <a:r>
              <a:rPr kumimoji="1" lang="en-US" altLang="ko-KR" b="1" dirty="0">
                <a:latin typeface="Bell MT" panose="02020503060305020303" pitchFamily="18" charset="0"/>
              </a:rPr>
              <a:t>Be honest when in trouble and simple when in wealth.</a:t>
            </a:r>
            <a:endParaRPr lang="ko-KR" altLang="en-US" b="1" dirty="0"/>
          </a:p>
        </p:txBody>
      </p:sp>
    </p:spTree>
    <p:extLst>
      <p:ext uri="{BB962C8B-B14F-4D97-AF65-F5344CB8AC3E}">
        <p14:creationId xmlns:p14="http://schemas.microsoft.com/office/powerpoint/2010/main" val="629549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D8F085-85D6-C249-B58F-572E70400C81}"/>
              </a:ext>
            </a:extLst>
          </p:cNvPr>
          <p:cNvSpPr txBox="1"/>
          <p:nvPr/>
        </p:nvSpPr>
        <p:spPr>
          <a:xfrm>
            <a:off x="509284" y="3676972"/>
            <a:ext cx="4720637" cy="2031325"/>
          </a:xfrm>
          <a:prstGeom prst="rect">
            <a:avLst/>
          </a:prstGeom>
          <a:noFill/>
        </p:spPr>
        <p:txBody>
          <a:bodyPr wrap="square" rtlCol="0">
            <a:spAutoFit/>
          </a:bodyPr>
          <a:lstStyle/>
          <a:p>
            <a:r>
              <a:rPr kumimoji="1" lang="en-US" altLang="ko-KR" dirty="0">
                <a:latin typeface="Bell MT" panose="02020503060305020303" pitchFamily="18" charset="0"/>
              </a:rPr>
              <a:t>May you rise up today with the full assurance that God has your back. He is with you, for you, and actively working on your behalf. he does for you what you cannot do for yourself. May you do for him the one thing you can do: Trust him with your whole heart and embrace joy along the way. Grace and peace to your this day.  </a:t>
            </a:r>
            <a:endParaRPr kumimoji="1" lang="ko-KR" altLang="en-US" dirty="0">
              <a:latin typeface="Bell MT" panose="02020503060305020303" pitchFamily="18" charset="0"/>
            </a:endParaRPr>
          </a:p>
        </p:txBody>
      </p:sp>
      <p:sp>
        <p:nvSpPr>
          <p:cNvPr id="4" name="직사각형 3">
            <a:extLst>
              <a:ext uri="{FF2B5EF4-FFF2-40B4-BE49-F238E27FC236}">
                <a16:creationId xmlns:a16="http://schemas.microsoft.com/office/drawing/2014/main" id="{F1A94040-29BD-7F41-9A70-94E05C37168E}"/>
              </a:ext>
            </a:extLst>
          </p:cNvPr>
          <p:cNvSpPr/>
          <p:nvPr/>
        </p:nvSpPr>
        <p:spPr>
          <a:xfrm>
            <a:off x="509284" y="2262998"/>
            <a:ext cx="4408404" cy="646331"/>
          </a:xfrm>
          <a:prstGeom prst="rect">
            <a:avLst/>
          </a:prstGeom>
        </p:spPr>
        <p:txBody>
          <a:bodyPr wrap="square">
            <a:spAutoFit/>
          </a:bodyPr>
          <a:lstStyle/>
          <a:p>
            <a:r>
              <a:rPr kumimoji="1" lang="en-US" altLang="ko-KR" b="1" dirty="0">
                <a:latin typeface="Bell MT" panose="02020503060305020303" pitchFamily="18" charset="0"/>
              </a:rPr>
              <a:t>May you rise up today with the full assurance that God has your back.</a:t>
            </a:r>
            <a:endParaRPr lang="ko-KR" altLang="en-US" b="1" dirty="0"/>
          </a:p>
        </p:txBody>
      </p:sp>
      <p:graphicFrame>
        <p:nvGraphicFramePr>
          <p:cNvPr id="5" name="차트 4">
            <a:extLst>
              <a:ext uri="{FF2B5EF4-FFF2-40B4-BE49-F238E27FC236}">
                <a16:creationId xmlns:a16="http://schemas.microsoft.com/office/drawing/2014/main" id="{D2E64B5A-B61D-AE43-80D1-2976E022225D}"/>
              </a:ext>
            </a:extLst>
          </p:cNvPr>
          <p:cNvGraphicFramePr/>
          <p:nvPr>
            <p:extLst>
              <p:ext uri="{D42A27DB-BD31-4B8C-83A1-F6EECF244321}">
                <p14:modId xmlns:p14="http://schemas.microsoft.com/office/powerpoint/2010/main" val="994588838"/>
              </p:ext>
            </p:extLst>
          </p:nvPr>
        </p:nvGraphicFramePr>
        <p:xfrm>
          <a:off x="5916706" y="1344705"/>
          <a:ext cx="5641787" cy="4664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0024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0245F0-CF9B-EE42-A4CF-13A910DE855E}"/>
              </a:ext>
            </a:extLst>
          </p:cNvPr>
          <p:cNvSpPr txBox="1"/>
          <p:nvPr/>
        </p:nvSpPr>
        <p:spPr>
          <a:xfrm>
            <a:off x="927914" y="2790697"/>
            <a:ext cx="4141694" cy="1477328"/>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Life is like a book. Some chapters are sad, some are happy, and some are exciting, but if you never turn the page, you will never know what the next chapter has in store for you. </a:t>
            </a:r>
            <a:endParaRPr kumimoji="1" lang="ko-KR" altLang="en-US" dirty="0">
              <a:solidFill>
                <a:schemeClr val="bg1"/>
              </a:solidFill>
              <a:latin typeface="Bell MT" panose="02020503060305020303" pitchFamily="18" charset="0"/>
            </a:endParaRPr>
          </a:p>
        </p:txBody>
      </p:sp>
      <p:pic>
        <p:nvPicPr>
          <p:cNvPr id="4" name="그림 3">
            <a:extLst>
              <a:ext uri="{FF2B5EF4-FFF2-40B4-BE49-F238E27FC236}">
                <a16:creationId xmlns:a16="http://schemas.microsoft.com/office/drawing/2014/main" id="{41045340-3F42-354D-A5E5-3E0BBDF2FBC3}"/>
              </a:ext>
            </a:extLst>
          </p:cNvPr>
          <p:cNvPicPr>
            <a:picLocks noChangeAspect="1"/>
          </p:cNvPicPr>
          <p:nvPr/>
        </p:nvPicPr>
        <p:blipFill>
          <a:blip r:embed="rId2"/>
          <a:stretch>
            <a:fillRect/>
          </a:stretch>
        </p:blipFill>
        <p:spPr>
          <a:xfrm>
            <a:off x="5721912" y="1745658"/>
            <a:ext cx="5042544" cy="3366684"/>
          </a:xfrm>
          <a:prstGeom prst="rect">
            <a:avLst/>
          </a:prstGeom>
        </p:spPr>
      </p:pic>
    </p:spTree>
    <p:extLst>
      <p:ext uri="{BB962C8B-B14F-4D97-AF65-F5344CB8AC3E}">
        <p14:creationId xmlns:p14="http://schemas.microsoft.com/office/powerpoint/2010/main" val="1905018964"/>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686</Words>
  <Application>Microsoft Office PowerPoint</Application>
  <PresentationFormat>와이드스크린</PresentationFormat>
  <Paragraphs>30</Paragraphs>
  <Slides>10</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10</vt:i4>
      </vt:variant>
    </vt:vector>
  </HeadingPairs>
  <TitlesOfParts>
    <vt:vector size="14" baseType="lpstr">
      <vt:lpstr>맑은 고딕</vt:lpstr>
      <vt:lpstr>Arial</vt:lpstr>
      <vt:lpstr>Bell MT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 Sun Joe</dc:creator>
  <cp:lastModifiedBy>CHOI</cp:lastModifiedBy>
  <cp:revision>25</cp:revision>
  <dcterms:created xsi:type="dcterms:W3CDTF">2021-10-31T08:10:15Z</dcterms:created>
  <dcterms:modified xsi:type="dcterms:W3CDTF">2021-10-31T14:52:19Z</dcterms:modified>
</cp:coreProperties>
</file>