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2"/>
  </p:handout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4"/>
    <p:restoredTop sz="94061"/>
  </p:normalViewPr>
  <p:slideViewPr>
    <p:cSldViewPr snapToGrid="0" snapToObjects="1">
      <p:cViewPr>
        <p:scale>
          <a:sx n="75" d="100"/>
          <a:sy n="75" d="100"/>
        </p:scale>
        <p:origin x="1076" y="1072"/>
      </p:cViewPr>
      <p:guideLst/>
    </p:cSldViewPr>
  </p:slideViewPr>
  <p:notesTextViewPr>
    <p:cViewPr>
      <p:scale>
        <a:sx n="1" d="1"/>
        <a:sy n="1" d="1"/>
      </p:scale>
      <p:origin x="0" y="0"/>
    </p:cViewPr>
  </p:notesTextViewPr>
  <p:notesViewPr>
    <p:cSldViewPr snapToGrid="0" snapToObjects="1">
      <p:cViewPr varScale="1">
        <p:scale>
          <a:sx n="95" d="100"/>
          <a:sy n="95" d="100"/>
        </p:scale>
        <p:origin x="362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Bell MT" panose="02020503060305020303" pitchFamily="18" charset="0"/>
                <a:ea typeface="+mn-ea"/>
                <a:cs typeface="+mn-cs"/>
              </a:defRPr>
            </a:pPr>
            <a:r>
              <a:rPr lang="en-US" b="1"/>
              <a:t>Chart title</a:t>
            </a:r>
            <a:endParaRPr lang="ko-KR" b="1"/>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Bell MT" panose="02020503060305020303" pitchFamily="18" charset="0"/>
              <a:ea typeface="+mn-ea"/>
              <a:cs typeface="+mn-cs"/>
            </a:defRPr>
          </a:pPr>
          <a:endParaRPr lang="ko-KR"/>
        </a:p>
      </c:txPr>
    </c:title>
    <c:autoTitleDeleted val="0"/>
    <c:plotArea>
      <c:layout>
        <c:manualLayout>
          <c:layoutTarget val="inner"/>
          <c:xMode val="edge"/>
          <c:yMode val="edge"/>
          <c:x val="9.811334507065228E-2"/>
          <c:y val="0.20822657134871095"/>
          <c:w val="0.86288423261534952"/>
          <c:h val="0.58851562960442971"/>
        </c:manualLayout>
      </c:layout>
      <c:barChart>
        <c:barDir val="bar"/>
        <c:grouping val="clustered"/>
        <c:varyColors val="0"/>
        <c:ser>
          <c:idx val="0"/>
          <c:order val="0"/>
          <c:tx>
            <c:strRef>
              <c:f>Sheet1!$B$1</c:f>
              <c:strCache>
                <c:ptCount val="1"/>
                <c:pt idx="0">
                  <c:v>Label 1</c:v>
                </c:pt>
              </c:strCache>
            </c:strRef>
          </c:tx>
          <c:spPr>
            <a:solidFill>
              <a:schemeClr val="accent6">
                <a:lumMod val="60000"/>
                <a:lumOff val="40000"/>
              </a:schemeClr>
            </a:solidFill>
            <a:ln>
              <a:noFill/>
            </a:ln>
            <a:effectLst/>
          </c:spPr>
          <c:invertIfNegative val="0"/>
          <c:cat>
            <c:strRef>
              <c:f>Sheet1!$A$2:$A$5</c:f>
              <c:strCache>
                <c:ptCount val="4"/>
                <c:pt idx="0">
                  <c:v>Item 1</c:v>
                </c:pt>
                <c:pt idx="1">
                  <c:v>Item 2</c:v>
                </c:pt>
                <c:pt idx="2">
                  <c:v>Item 3</c:v>
                </c:pt>
                <c:pt idx="3">
                  <c:v>Item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DCF3-894F-B0B8-82024F1B31A9}"/>
            </c:ext>
          </c:extLst>
        </c:ser>
        <c:ser>
          <c:idx val="1"/>
          <c:order val="1"/>
          <c:tx>
            <c:strRef>
              <c:f>Sheet1!$C$1</c:f>
              <c:strCache>
                <c:ptCount val="1"/>
                <c:pt idx="0">
                  <c:v>Label 2</c:v>
                </c:pt>
              </c:strCache>
            </c:strRef>
          </c:tx>
          <c:spPr>
            <a:solidFill>
              <a:schemeClr val="accent6">
                <a:lumMod val="75000"/>
              </a:schemeClr>
            </a:solidFill>
            <a:ln>
              <a:noFill/>
            </a:ln>
            <a:effectLst/>
          </c:spPr>
          <c:invertIfNegative val="0"/>
          <c:cat>
            <c:strRef>
              <c:f>Sheet1!$A$2:$A$5</c:f>
              <c:strCache>
                <c:ptCount val="4"/>
                <c:pt idx="0">
                  <c:v>Item 1</c:v>
                </c:pt>
                <c:pt idx="1">
                  <c:v>Item 2</c:v>
                </c:pt>
                <c:pt idx="2">
                  <c:v>Item 3</c:v>
                </c:pt>
                <c:pt idx="3">
                  <c:v>Item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DCF3-894F-B0B8-82024F1B31A9}"/>
            </c:ext>
          </c:extLst>
        </c:ser>
        <c:ser>
          <c:idx val="2"/>
          <c:order val="2"/>
          <c:tx>
            <c:strRef>
              <c:f>Sheet1!$D$1</c:f>
              <c:strCache>
                <c:ptCount val="1"/>
                <c:pt idx="0">
                  <c:v>Label 3</c:v>
                </c:pt>
              </c:strCache>
            </c:strRef>
          </c:tx>
          <c:spPr>
            <a:solidFill>
              <a:srgbClr val="25371C"/>
            </a:solidFill>
            <a:ln>
              <a:noFill/>
            </a:ln>
            <a:effectLst/>
          </c:spPr>
          <c:invertIfNegative val="0"/>
          <c:cat>
            <c:strRef>
              <c:f>Sheet1!$A$2:$A$5</c:f>
              <c:strCache>
                <c:ptCount val="4"/>
                <c:pt idx="0">
                  <c:v>Item 1</c:v>
                </c:pt>
                <c:pt idx="1">
                  <c:v>Item 2</c:v>
                </c:pt>
                <c:pt idx="2">
                  <c:v>Item 3</c:v>
                </c:pt>
                <c:pt idx="3">
                  <c:v>Item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DCF3-894F-B0B8-82024F1B31A9}"/>
            </c:ext>
          </c:extLst>
        </c:ser>
        <c:dLbls>
          <c:showLegendKey val="0"/>
          <c:showVal val="0"/>
          <c:showCatName val="0"/>
          <c:showSerName val="0"/>
          <c:showPercent val="0"/>
          <c:showBubbleSize val="0"/>
        </c:dLbls>
        <c:gapWidth val="182"/>
        <c:axId val="1137190960"/>
        <c:axId val="1136018224"/>
      </c:barChart>
      <c:catAx>
        <c:axId val="1137190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136018224"/>
        <c:crosses val="autoZero"/>
        <c:auto val="1"/>
        <c:lblAlgn val="ctr"/>
        <c:lblOffset val="100"/>
        <c:noMultiLvlLbl val="0"/>
      </c:catAx>
      <c:valAx>
        <c:axId val="1136018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137190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ell MT" panose="02020503060305020303" pitchFamily="18" charset="0"/>
        </a:defRPr>
      </a:pPr>
      <a:endParaRPr lang="ko-K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r>
              <a:rPr lang="en-US" b="1"/>
              <a:t>Chart title</a:t>
            </a:r>
            <a:endParaRPr lang="ko-KR" b="1"/>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Bell MT" panose="02020503060305020303" pitchFamily="18" charset="0"/>
              <a:ea typeface="+mn-ea"/>
              <a:cs typeface="+mn-cs"/>
            </a:defRPr>
          </a:pPr>
          <a:endParaRPr lang="ko-KR"/>
        </a:p>
      </c:txPr>
    </c:title>
    <c:autoTitleDeleted val="0"/>
    <c:plotArea>
      <c:layout>
        <c:manualLayout>
          <c:layoutTarget val="inner"/>
          <c:xMode val="edge"/>
          <c:yMode val="edge"/>
          <c:x val="6.9623345902127293E-2"/>
          <c:y val="0.13613672403817165"/>
          <c:w val="0.93037665409787274"/>
          <c:h val="0.70391548694121775"/>
        </c:manualLayout>
      </c:layout>
      <c:barChart>
        <c:barDir val="col"/>
        <c:grouping val="clustered"/>
        <c:varyColors val="0"/>
        <c:ser>
          <c:idx val="0"/>
          <c:order val="0"/>
          <c:tx>
            <c:strRef>
              <c:f>Sheet1!$B$1</c:f>
              <c:strCache>
                <c:ptCount val="1"/>
                <c:pt idx="0">
                  <c:v>Label 1</c:v>
                </c:pt>
              </c:strCache>
            </c:strRef>
          </c:tx>
          <c:spPr>
            <a:solidFill>
              <a:srgbClr val="25371C"/>
            </a:solidFill>
            <a:ln>
              <a:noFill/>
            </a:ln>
            <a:effectLst/>
          </c:spPr>
          <c:invertIfNegative val="0"/>
          <c:cat>
            <c:strRef>
              <c:f>Sheet1!$A$2:$A$5</c:f>
              <c:strCache>
                <c:ptCount val="4"/>
                <c:pt idx="0">
                  <c:v>Item 1</c:v>
                </c:pt>
                <c:pt idx="1">
                  <c:v>Item 2</c:v>
                </c:pt>
                <c:pt idx="2">
                  <c:v>Item 3</c:v>
                </c:pt>
                <c:pt idx="3">
                  <c:v>Item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78A-E046-AD37-C5575C9E3B2F}"/>
            </c:ext>
          </c:extLst>
        </c:ser>
        <c:ser>
          <c:idx val="1"/>
          <c:order val="1"/>
          <c:tx>
            <c:strRef>
              <c:f>Sheet1!$C$1</c:f>
              <c:strCache>
                <c:ptCount val="1"/>
                <c:pt idx="0">
                  <c:v>Label 2</c:v>
                </c:pt>
              </c:strCache>
            </c:strRef>
          </c:tx>
          <c:spPr>
            <a:solidFill>
              <a:schemeClr val="accent6">
                <a:lumMod val="75000"/>
              </a:schemeClr>
            </a:solidFill>
            <a:ln>
              <a:noFill/>
            </a:ln>
            <a:effectLst/>
          </c:spPr>
          <c:invertIfNegative val="0"/>
          <c:cat>
            <c:strRef>
              <c:f>Sheet1!$A$2:$A$5</c:f>
              <c:strCache>
                <c:ptCount val="4"/>
                <c:pt idx="0">
                  <c:v>Item 1</c:v>
                </c:pt>
                <c:pt idx="1">
                  <c:v>Item 2</c:v>
                </c:pt>
                <c:pt idx="2">
                  <c:v>Item 3</c:v>
                </c:pt>
                <c:pt idx="3">
                  <c:v>Item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78A-E046-AD37-C5575C9E3B2F}"/>
            </c:ext>
          </c:extLst>
        </c:ser>
        <c:ser>
          <c:idx val="2"/>
          <c:order val="2"/>
          <c:tx>
            <c:strRef>
              <c:f>Sheet1!$D$1</c:f>
              <c:strCache>
                <c:ptCount val="1"/>
                <c:pt idx="0">
                  <c:v>Label 3</c:v>
                </c:pt>
              </c:strCache>
            </c:strRef>
          </c:tx>
          <c:spPr>
            <a:solidFill>
              <a:schemeClr val="accent6">
                <a:lumMod val="60000"/>
                <a:lumOff val="40000"/>
              </a:schemeClr>
            </a:solidFill>
            <a:ln>
              <a:noFill/>
            </a:ln>
            <a:effectLst/>
          </c:spPr>
          <c:invertIfNegative val="0"/>
          <c:cat>
            <c:strRef>
              <c:f>Sheet1!$A$2:$A$5</c:f>
              <c:strCache>
                <c:ptCount val="4"/>
                <c:pt idx="0">
                  <c:v>Item 1</c:v>
                </c:pt>
                <c:pt idx="1">
                  <c:v>Item 2</c:v>
                </c:pt>
                <c:pt idx="2">
                  <c:v>Item 3</c:v>
                </c:pt>
                <c:pt idx="3">
                  <c:v>Item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78A-E046-AD37-C5575C9E3B2F}"/>
            </c:ext>
          </c:extLst>
        </c:ser>
        <c:dLbls>
          <c:showLegendKey val="0"/>
          <c:showVal val="0"/>
          <c:showCatName val="0"/>
          <c:showSerName val="0"/>
          <c:showPercent val="0"/>
          <c:showBubbleSize val="0"/>
        </c:dLbls>
        <c:gapWidth val="219"/>
        <c:overlap val="-27"/>
        <c:axId val="1136136512"/>
        <c:axId val="1136151280"/>
      </c:barChart>
      <c:catAx>
        <c:axId val="1136136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136151280"/>
        <c:crosses val="autoZero"/>
        <c:auto val="1"/>
        <c:lblAlgn val="ctr"/>
        <c:lblOffset val="100"/>
        <c:noMultiLvlLbl val="0"/>
      </c:catAx>
      <c:valAx>
        <c:axId val="113615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crossAx val="1136136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Bell MT" panose="02020503060305020303" pitchFamily="18" charset="0"/>
              <a:ea typeface="+mn-ea"/>
              <a:cs typeface="+mn-cs"/>
            </a:defRPr>
          </a:pPr>
          <a:endParaRPr lang="ko-K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0">
          <a:latin typeface="Bell MT" panose="02020503060305020303" pitchFamily="18" charset="0"/>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46CF4C54-E4B2-BB4E-B19A-0CCE1ECA24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R" altLang="en-US"/>
          </a:p>
        </p:txBody>
      </p:sp>
      <p:sp>
        <p:nvSpPr>
          <p:cNvPr id="3" name="날짜 개체 틀 2">
            <a:extLst>
              <a:ext uri="{FF2B5EF4-FFF2-40B4-BE49-F238E27FC236}">
                <a16:creationId xmlns:a16="http://schemas.microsoft.com/office/drawing/2014/main" id="{E64603B7-3CF0-F641-9027-F95849E8836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9ADE32-A197-E449-A7A4-4D123CD00704}" type="datetimeFigureOut">
              <a:rPr kumimoji="1" lang="ko-KR" altLang="en-US" smtClean="0"/>
              <a:t>2021-11-06</a:t>
            </a:fld>
            <a:endParaRPr kumimoji="1" lang="ko-KR" altLang="en-US"/>
          </a:p>
        </p:txBody>
      </p:sp>
      <p:sp>
        <p:nvSpPr>
          <p:cNvPr id="4" name="바닥글 개체 틀 3">
            <a:extLst>
              <a:ext uri="{FF2B5EF4-FFF2-40B4-BE49-F238E27FC236}">
                <a16:creationId xmlns:a16="http://schemas.microsoft.com/office/drawing/2014/main" id="{AA0ACCC3-F1F6-B34D-97A2-64791FA003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R" altLang="en-US"/>
          </a:p>
        </p:txBody>
      </p:sp>
      <p:sp>
        <p:nvSpPr>
          <p:cNvPr id="5" name="슬라이드 번호 개체 틀 4">
            <a:extLst>
              <a:ext uri="{FF2B5EF4-FFF2-40B4-BE49-F238E27FC236}">
                <a16:creationId xmlns:a16="http://schemas.microsoft.com/office/drawing/2014/main" id="{872BCCFC-8CE1-C149-9411-B3165E5384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DD7A7-4903-AE46-AEAC-F20E804D9938}" type="slidenum">
              <a:rPr kumimoji="1" lang="ko-KR" altLang="en-US" smtClean="0"/>
              <a:t>‹#›</a:t>
            </a:fld>
            <a:endParaRPr kumimoji="1" lang="ko-KR" altLang="en-US"/>
          </a:p>
        </p:txBody>
      </p:sp>
    </p:spTree>
    <p:extLst>
      <p:ext uri="{BB962C8B-B14F-4D97-AF65-F5344CB8AC3E}">
        <p14:creationId xmlns:p14="http://schemas.microsoft.com/office/powerpoint/2010/main" val="35238443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F45BAFAB-BAD3-404F-A6F9-B5D95F28EFE6}"/>
              </a:ext>
            </a:extLst>
          </p:cNvPr>
          <p:cNvPicPr>
            <a:picLocks noChangeAspect="1"/>
          </p:cNvPicPr>
          <p:nvPr userDrawn="1"/>
        </p:nvPicPr>
        <p:blipFill>
          <a:blip r:embed="rId2"/>
          <a:stretch>
            <a:fillRect/>
          </a:stretch>
        </p:blipFill>
        <p:spPr>
          <a:xfrm>
            <a:off x="7048500" y="0"/>
            <a:ext cx="5143500" cy="6858000"/>
          </a:xfrm>
          <a:prstGeom prst="rect">
            <a:avLst/>
          </a:prstGeom>
        </p:spPr>
      </p:pic>
      <p:sp>
        <p:nvSpPr>
          <p:cNvPr id="9" name="직사각형 8">
            <a:extLst>
              <a:ext uri="{FF2B5EF4-FFF2-40B4-BE49-F238E27FC236}">
                <a16:creationId xmlns:a16="http://schemas.microsoft.com/office/drawing/2014/main" id="{415149E5-E273-F045-9F69-0627BECA1368}"/>
              </a:ext>
            </a:extLst>
          </p:cNvPr>
          <p:cNvSpPr/>
          <p:nvPr userDrawn="1"/>
        </p:nvSpPr>
        <p:spPr>
          <a:xfrm>
            <a:off x="0" y="0"/>
            <a:ext cx="720763" cy="1220993"/>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63678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제목 및 세로 텍스트">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E3EA6767-1646-F048-856C-36596CD140C9}"/>
              </a:ext>
            </a:extLst>
          </p:cNvPr>
          <p:cNvSpPr/>
          <p:nvPr userDrawn="1"/>
        </p:nvSpPr>
        <p:spPr>
          <a:xfrm>
            <a:off x="0" y="0"/>
            <a:ext cx="12191999" cy="6858001"/>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50915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41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57720730-5234-EE45-B363-756471A67728}"/>
              </a:ext>
            </a:extLst>
          </p:cNvPr>
          <p:cNvSpPr/>
          <p:nvPr userDrawn="1"/>
        </p:nvSpPr>
        <p:spPr>
          <a:xfrm>
            <a:off x="11015831" y="0"/>
            <a:ext cx="1176169" cy="613186"/>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97190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CC9509C3-E499-744E-A971-F3532B939C85}"/>
              </a:ext>
            </a:extLst>
          </p:cNvPr>
          <p:cNvSpPr/>
          <p:nvPr userDrawn="1"/>
        </p:nvSpPr>
        <p:spPr>
          <a:xfrm>
            <a:off x="204395" y="193639"/>
            <a:ext cx="6400800" cy="6664362"/>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86220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46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54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CA9DF725-7658-6B47-A8F4-B92FB39CBEA1}"/>
              </a:ext>
            </a:extLst>
          </p:cNvPr>
          <p:cNvSpPr/>
          <p:nvPr userDrawn="1"/>
        </p:nvSpPr>
        <p:spPr>
          <a:xfrm>
            <a:off x="2398954" y="0"/>
            <a:ext cx="3083859" cy="685800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93616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20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sp>
        <p:nvSpPr>
          <p:cNvPr id="10" name="직사각형 9">
            <a:extLst>
              <a:ext uri="{FF2B5EF4-FFF2-40B4-BE49-F238E27FC236}">
                <a16:creationId xmlns:a16="http://schemas.microsoft.com/office/drawing/2014/main" id="{BC1D28AA-4948-AC4C-8E0D-D3E6E0C508F9}"/>
              </a:ext>
            </a:extLst>
          </p:cNvPr>
          <p:cNvSpPr/>
          <p:nvPr userDrawn="1"/>
        </p:nvSpPr>
        <p:spPr>
          <a:xfrm>
            <a:off x="1" y="404606"/>
            <a:ext cx="172122" cy="6006952"/>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25512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캡션 있는 그림">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A49A0528-353C-C24D-9D43-05A1FDCE969C}"/>
              </a:ext>
            </a:extLst>
          </p:cNvPr>
          <p:cNvSpPr/>
          <p:nvPr userDrawn="1"/>
        </p:nvSpPr>
        <p:spPr>
          <a:xfrm>
            <a:off x="6691257" y="0"/>
            <a:ext cx="5500744" cy="685800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9" name="직사각형 18">
            <a:extLst>
              <a:ext uri="{FF2B5EF4-FFF2-40B4-BE49-F238E27FC236}">
                <a16:creationId xmlns:a16="http://schemas.microsoft.com/office/drawing/2014/main" id="{9490DE61-6FFD-8D45-A3F6-48FDFD98002E}"/>
              </a:ext>
            </a:extLst>
          </p:cNvPr>
          <p:cNvSpPr/>
          <p:nvPr userDrawn="1"/>
        </p:nvSpPr>
        <p:spPr>
          <a:xfrm>
            <a:off x="668769" y="465268"/>
            <a:ext cx="10865224" cy="592746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91508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80D292F5-680A-2347-85CB-B23C8C5806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EF77B798-0DA5-4944-8140-06C6B51074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4D95FD95-E4A7-B046-92B3-8A3000A36D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A72C9-0758-CF4B-8A2F-19FC02EC179C}" type="datetimeFigureOut">
              <a:rPr kumimoji="1" lang="ko-KR" altLang="en-US" smtClean="0"/>
              <a:t>2021-11-06</a:t>
            </a:fld>
            <a:endParaRPr kumimoji="1" lang="ko-KR" altLang="en-US"/>
          </a:p>
        </p:txBody>
      </p:sp>
      <p:sp>
        <p:nvSpPr>
          <p:cNvPr id="5" name="바닥글 개체 틀 4">
            <a:extLst>
              <a:ext uri="{FF2B5EF4-FFF2-40B4-BE49-F238E27FC236}">
                <a16:creationId xmlns:a16="http://schemas.microsoft.com/office/drawing/2014/main" id="{30B7A473-325B-7843-A404-FDFCE3218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B21B7C7B-8F32-A344-AB72-FC0FBA3E88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10970-1963-8D4D-B753-177EEC199802}" type="slidenum">
              <a:rPr kumimoji="1" lang="ko-KR" altLang="en-US" smtClean="0"/>
              <a:t>‹#›</a:t>
            </a:fld>
            <a:endParaRPr kumimoji="1" lang="ko-KR" altLang="en-US"/>
          </a:p>
        </p:txBody>
      </p:sp>
    </p:spTree>
    <p:extLst>
      <p:ext uri="{BB962C8B-B14F-4D97-AF65-F5344CB8AC3E}">
        <p14:creationId xmlns:p14="http://schemas.microsoft.com/office/powerpoint/2010/main" val="265441983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94C051-66C4-0148-87D8-F6494BDEB39A}"/>
              </a:ext>
            </a:extLst>
          </p:cNvPr>
          <p:cNvSpPr txBox="1"/>
          <p:nvPr/>
        </p:nvSpPr>
        <p:spPr>
          <a:xfrm>
            <a:off x="839096" y="3429000"/>
            <a:ext cx="4799840" cy="461665"/>
          </a:xfrm>
          <a:prstGeom prst="rect">
            <a:avLst/>
          </a:prstGeom>
          <a:noFill/>
        </p:spPr>
        <p:txBody>
          <a:bodyPr wrap="none" rtlCol="0">
            <a:spAutoFit/>
          </a:bodyPr>
          <a:lstStyle/>
          <a:p>
            <a:r>
              <a:rPr kumimoji="1" lang="en-US" altLang="ko-KR" sz="2400" b="1" dirty="0" err="1">
                <a:latin typeface="Bell MT" panose="02020503060305020303" pitchFamily="18" charset="0"/>
              </a:rPr>
              <a:t>Real.PPT</a:t>
            </a:r>
            <a:r>
              <a:rPr kumimoji="1" lang="en-US" altLang="ko-KR" sz="2400" b="1" dirty="0">
                <a:latin typeface="Bell MT" panose="02020503060305020303" pitchFamily="18" charset="0"/>
              </a:rPr>
              <a:t> FREE TEMPLATE #30</a:t>
            </a:r>
            <a:endParaRPr kumimoji="1" lang="ko-KR" altLang="en-US" sz="2400" b="1" dirty="0">
              <a:latin typeface="Bell MT" panose="02020503060305020303" pitchFamily="18" charset="0"/>
            </a:endParaRPr>
          </a:p>
        </p:txBody>
      </p:sp>
      <p:sp>
        <p:nvSpPr>
          <p:cNvPr id="3" name="TextBox 2">
            <a:extLst>
              <a:ext uri="{FF2B5EF4-FFF2-40B4-BE49-F238E27FC236}">
                <a16:creationId xmlns:a16="http://schemas.microsoft.com/office/drawing/2014/main" id="{F08228C9-5724-4A34-AC9E-C472230889A1}"/>
              </a:ext>
            </a:extLst>
          </p:cNvPr>
          <p:cNvSpPr txBox="1"/>
          <p:nvPr/>
        </p:nvSpPr>
        <p:spPr>
          <a:xfrm>
            <a:off x="839096" y="4098509"/>
            <a:ext cx="2410916" cy="323165"/>
          </a:xfrm>
          <a:prstGeom prst="rect">
            <a:avLst/>
          </a:prstGeom>
          <a:noFill/>
        </p:spPr>
        <p:txBody>
          <a:bodyPr wrap="none" rtlCol="0">
            <a:spAutoFit/>
          </a:bodyPr>
          <a:lstStyle/>
          <a:p>
            <a:r>
              <a:rPr kumimoji="1" lang="en-US" altLang="ko-KR" sz="1500" b="1">
                <a:latin typeface="Bell MT" panose="02020503060305020303" pitchFamily="18" charset="0"/>
              </a:rPr>
              <a:t>https://pptfree.wonjc.com</a:t>
            </a:r>
            <a:endParaRPr kumimoji="1" lang="ko-KR" altLang="en-US" sz="1500" b="1" dirty="0">
              <a:latin typeface="Bell MT" panose="02020503060305020303" pitchFamily="18" charset="0"/>
            </a:endParaRPr>
          </a:p>
        </p:txBody>
      </p:sp>
    </p:spTree>
    <p:extLst>
      <p:ext uri="{BB962C8B-B14F-4D97-AF65-F5344CB8AC3E}">
        <p14:creationId xmlns:p14="http://schemas.microsoft.com/office/powerpoint/2010/main" val="2808647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FFD88F-ACE1-7F40-ACAA-CD80BD2B7D04}"/>
              </a:ext>
            </a:extLst>
          </p:cNvPr>
          <p:cNvSpPr txBox="1"/>
          <p:nvPr/>
        </p:nvSpPr>
        <p:spPr>
          <a:xfrm>
            <a:off x="5182962" y="3244334"/>
            <a:ext cx="1826077"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THANK YOU </a:t>
            </a:r>
            <a:r>
              <a:rPr kumimoji="1" lang="en-US" altLang="ko-KR" dirty="0">
                <a:solidFill>
                  <a:schemeClr val="bg1"/>
                </a:solidFill>
                <a:latin typeface="Bell MT" panose="02020503060305020303" pitchFamily="18" charset="0"/>
                <a:sym typeface="Wingdings" pitchFamily="2" charset="2"/>
              </a:rPr>
              <a:t></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127348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CB84AC-25AF-8D48-8273-31E2A60E1DFB}"/>
              </a:ext>
            </a:extLst>
          </p:cNvPr>
          <p:cNvSpPr txBox="1"/>
          <p:nvPr/>
        </p:nvSpPr>
        <p:spPr>
          <a:xfrm>
            <a:off x="5556248" y="1319639"/>
            <a:ext cx="801310" cy="369332"/>
          </a:xfrm>
          <a:prstGeom prst="rect">
            <a:avLst/>
          </a:prstGeom>
          <a:noFill/>
        </p:spPr>
        <p:txBody>
          <a:bodyPr wrap="none" rtlCol="0">
            <a:spAutoFit/>
          </a:bodyPr>
          <a:lstStyle/>
          <a:p>
            <a:r>
              <a:rPr kumimoji="1" lang="en-US" altLang="ko-KR" b="1" dirty="0">
                <a:latin typeface="Bell MT" panose="02020503060305020303" pitchFamily="18" charset="0"/>
              </a:rPr>
              <a:t>Part 1</a:t>
            </a:r>
            <a:endParaRPr kumimoji="1" lang="ko-KR" altLang="en-US" b="1" dirty="0">
              <a:latin typeface="Bell MT" panose="02020503060305020303" pitchFamily="18" charset="0"/>
            </a:endParaRPr>
          </a:p>
        </p:txBody>
      </p:sp>
      <p:sp>
        <p:nvSpPr>
          <p:cNvPr id="4" name="TextBox 3">
            <a:extLst>
              <a:ext uri="{FF2B5EF4-FFF2-40B4-BE49-F238E27FC236}">
                <a16:creationId xmlns:a16="http://schemas.microsoft.com/office/drawing/2014/main" id="{A98CB40D-F8A1-F845-BDA4-58978A62E9D6}"/>
              </a:ext>
            </a:extLst>
          </p:cNvPr>
          <p:cNvSpPr txBox="1"/>
          <p:nvPr/>
        </p:nvSpPr>
        <p:spPr>
          <a:xfrm>
            <a:off x="5556248" y="4238899"/>
            <a:ext cx="801310" cy="369332"/>
          </a:xfrm>
          <a:prstGeom prst="rect">
            <a:avLst/>
          </a:prstGeom>
          <a:noFill/>
        </p:spPr>
        <p:txBody>
          <a:bodyPr wrap="none" rtlCol="0">
            <a:spAutoFit/>
          </a:bodyPr>
          <a:lstStyle/>
          <a:p>
            <a:r>
              <a:rPr kumimoji="1" lang="en-US" altLang="ko-KR" b="1" dirty="0">
                <a:latin typeface="Bell MT" panose="02020503060305020303" pitchFamily="18" charset="0"/>
              </a:rPr>
              <a:t>Part 3</a:t>
            </a:r>
            <a:endParaRPr kumimoji="1" lang="ko-KR" altLang="en-US" b="1" dirty="0">
              <a:latin typeface="Bell MT" panose="02020503060305020303" pitchFamily="18" charset="0"/>
            </a:endParaRPr>
          </a:p>
        </p:txBody>
      </p:sp>
      <p:sp>
        <p:nvSpPr>
          <p:cNvPr id="5" name="TextBox 4">
            <a:extLst>
              <a:ext uri="{FF2B5EF4-FFF2-40B4-BE49-F238E27FC236}">
                <a16:creationId xmlns:a16="http://schemas.microsoft.com/office/drawing/2014/main" id="{3482D5E8-6283-614A-9122-54B932C87A7B}"/>
              </a:ext>
            </a:extLst>
          </p:cNvPr>
          <p:cNvSpPr txBox="1"/>
          <p:nvPr/>
        </p:nvSpPr>
        <p:spPr>
          <a:xfrm>
            <a:off x="5556248" y="2769317"/>
            <a:ext cx="801310" cy="369332"/>
          </a:xfrm>
          <a:prstGeom prst="rect">
            <a:avLst/>
          </a:prstGeom>
          <a:noFill/>
        </p:spPr>
        <p:txBody>
          <a:bodyPr wrap="none" rtlCol="0">
            <a:spAutoFit/>
          </a:bodyPr>
          <a:lstStyle/>
          <a:p>
            <a:r>
              <a:rPr kumimoji="1" lang="en-US" altLang="ko-KR" b="1" dirty="0">
                <a:latin typeface="Bell MT" panose="02020503060305020303" pitchFamily="18" charset="0"/>
              </a:rPr>
              <a:t>Part 2</a:t>
            </a:r>
            <a:endParaRPr kumimoji="1" lang="ko-KR" altLang="en-US" b="1" dirty="0">
              <a:latin typeface="Bell MT" panose="02020503060305020303" pitchFamily="18" charset="0"/>
            </a:endParaRPr>
          </a:p>
        </p:txBody>
      </p:sp>
      <p:sp>
        <p:nvSpPr>
          <p:cNvPr id="7" name="TextBox 6">
            <a:extLst>
              <a:ext uri="{FF2B5EF4-FFF2-40B4-BE49-F238E27FC236}">
                <a16:creationId xmlns:a16="http://schemas.microsoft.com/office/drawing/2014/main" id="{A53C468E-BD5F-A44E-879F-BD80E4DD4BC9}"/>
              </a:ext>
            </a:extLst>
          </p:cNvPr>
          <p:cNvSpPr txBox="1"/>
          <p:nvPr/>
        </p:nvSpPr>
        <p:spPr>
          <a:xfrm>
            <a:off x="5556248" y="5694975"/>
            <a:ext cx="801310" cy="369332"/>
          </a:xfrm>
          <a:prstGeom prst="rect">
            <a:avLst/>
          </a:prstGeom>
          <a:noFill/>
        </p:spPr>
        <p:txBody>
          <a:bodyPr wrap="none" rtlCol="0">
            <a:spAutoFit/>
          </a:bodyPr>
          <a:lstStyle/>
          <a:p>
            <a:r>
              <a:rPr kumimoji="1" lang="en-US" altLang="ko-KR" b="1" dirty="0">
                <a:latin typeface="Bell MT" panose="02020503060305020303" pitchFamily="18" charset="0"/>
              </a:rPr>
              <a:t>Part 4</a:t>
            </a:r>
            <a:endParaRPr kumimoji="1" lang="ko-KR" altLang="en-US" b="1" dirty="0">
              <a:latin typeface="Bell MT" panose="02020503060305020303" pitchFamily="18" charset="0"/>
            </a:endParaRPr>
          </a:p>
        </p:txBody>
      </p:sp>
      <p:sp>
        <p:nvSpPr>
          <p:cNvPr id="8" name="직사각형 7">
            <a:extLst>
              <a:ext uri="{FF2B5EF4-FFF2-40B4-BE49-F238E27FC236}">
                <a16:creationId xmlns:a16="http://schemas.microsoft.com/office/drawing/2014/main" id="{ADF470B7-A398-E644-AE08-3A8378EDE747}"/>
              </a:ext>
            </a:extLst>
          </p:cNvPr>
          <p:cNvSpPr/>
          <p:nvPr/>
        </p:nvSpPr>
        <p:spPr>
          <a:xfrm>
            <a:off x="5556248" y="1691759"/>
            <a:ext cx="5671138" cy="338554"/>
          </a:xfrm>
          <a:prstGeom prst="rect">
            <a:avLst/>
          </a:prstGeom>
        </p:spPr>
        <p:txBody>
          <a:bodyPr wrap="square">
            <a:spAutoFit/>
          </a:bodyPr>
          <a:lstStyle/>
          <a:p>
            <a:r>
              <a:rPr kumimoji="1" lang="en-US" altLang="ko-KR" sz="1600">
                <a:latin typeface="Bell MT" panose="02020503060305020303" pitchFamily="18" charset="0"/>
              </a:rPr>
              <a:t>You </a:t>
            </a:r>
            <a:r>
              <a:rPr kumimoji="1" lang="en-US" altLang="ko-KR" sz="1600" dirty="0">
                <a:latin typeface="Bell MT" panose="02020503060305020303" pitchFamily="18" charset="0"/>
              </a:rPr>
              <a:t>can concentrate always on </a:t>
            </a:r>
            <a:r>
              <a:rPr kumimoji="1" lang="en-US" altLang="ko-KR" sz="1600">
                <a:latin typeface="Bell MT" panose="02020503060305020303" pitchFamily="18" charset="0"/>
              </a:rPr>
              <a:t>the present.</a:t>
            </a:r>
            <a:endParaRPr lang="ko-KR" altLang="en-US" sz="1600" dirty="0"/>
          </a:p>
        </p:txBody>
      </p:sp>
      <p:sp>
        <p:nvSpPr>
          <p:cNvPr id="9" name="직사각형 8">
            <a:extLst>
              <a:ext uri="{FF2B5EF4-FFF2-40B4-BE49-F238E27FC236}">
                <a16:creationId xmlns:a16="http://schemas.microsoft.com/office/drawing/2014/main" id="{3AD73A32-2915-7F45-A8E7-CF06F9035F37}"/>
              </a:ext>
            </a:extLst>
          </p:cNvPr>
          <p:cNvSpPr/>
          <p:nvPr/>
        </p:nvSpPr>
        <p:spPr>
          <a:xfrm>
            <a:off x="5567134" y="3101733"/>
            <a:ext cx="2053447" cy="338554"/>
          </a:xfrm>
          <a:prstGeom prst="rect">
            <a:avLst/>
          </a:prstGeom>
        </p:spPr>
        <p:txBody>
          <a:bodyPr wrap="none">
            <a:spAutoFit/>
          </a:bodyPr>
          <a:lstStyle/>
          <a:p>
            <a:r>
              <a:rPr kumimoji="1" lang="en-US" altLang="ko-KR" sz="1600" dirty="0">
                <a:latin typeface="Bell MT" panose="02020503060305020303" pitchFamily="18" charset="0"/>
              </a:rPr>
              <a:t>We are all storytellers</a:t>
            </a:r>
            <a:endParaRPr lang="ko-KR" altLang="en-US" sz="1600" dirty="0"/>
          </a:p>
        </p:txBody>
      </p:sp>
      <p:sp>
        <p:nvSpPr>
          <p:cNvPr id="10" name="직사각형 9">
            <a:extLst>
              <a:ext uri="{FF2B5EF4-FFF2-40B4-BE49-F238E27FC236}">
                <a16:creationId xmlns:a16="http://schemas.microsoft.com/office/drawing/2014/main" id="{C3B817AF-D3E2-4340-8453-505A74E3C0C0}"/>
              </a:ext>
            </a:extLst>
          </p:cNvPr>
          <p:cNvSpPr/>
          <p:nvPr/>
        </p:nvSpPr>
        <p:spPr>
          <a:xfrm>
            <a:off x="5556248" y="4610337"/>
            <a:ext cx="3087577" cy="338554"/>
          </a:xfrm>
          <a:prstGeom prst="rect">
            <a:avLst/>
          </a:prstGeom>
        </p:spPr>
        <p:txBody>
          <a:bodyPr wrap="none">
            <a:spAutoFit/>
          </a:bodyPr>
          <a:lstStyle/>
          <a:p>
            <a:r>
              <a:rPr kumimoji="1" lang="en-US" altLang="ko-KR" sz="1600" dirty="0">
                <a:latin typeface="Bell MT" panose="02020503060305020303" pitchFamily="18" charset="0"/>
              </a:rPr>
              <a:t>We all live on a network of stories</a:t>
            </a:r>
            <a:endParaRPr lang="ko-KR" altLang="en-US" sz="1600" dirty="0"/>
          </a:p>
        </p:txBody>
      </p:sp>
      <p:sp>
        <p:nvSpPr>
          <p:cNvPr id="11" name="직사각형 10">
            <a:extLst>
              <a:ext uri="{FF2B5EF4-FFF2-40B4-BE49-F238E27FC236}">
                <a16:creationId xmlns:a16="http://schemas.microsoft.com/office/drawing/2014/main" id="{CA15978F-8E8E-EE4A-90CD-8618BC7C174C}"/>
              </a:ext>
            </a:extLst>
          </p:cNvPr>
          <p:cNvSpPr/>
          <p:nvPr/>
        </p:nvSpPr>
        <p:spPr>
          <a:xfrm>
            <a:off x="5547814" y="6035635"/>
            <a:ext cx="6096000" cy="338554"/>
          </a:xfrm>
          <a:prstGeom prst="rect">
            <a:avLst/>
          </a:prstGeom>
        </p:spPr>
        <p:txBody>
          <a:bodyPr>
            <a:spAutoFit/>
          </a:bodyPr>
          <a:lstStyle/>
          <a:p>
            <a:r>
              <a:rPr kumimoji="1" lang="en-US" altLang="ko-KR" sz="1600" dirty="0">
                <a:latin typeface="Bell MT" panose="02020503060305020303" pitchFamily="18" charset="0"/>
              </a:rPr>
              <a:t>There isn’t a stronger connection between people than storytelling.</a:t>
            </a:r>
            <a:endParaRPr lang="ko-KR" altLang="en-US" sz="1600" dirty="0"/>
          </a:p>
        </p:txBody>
      </p:sp>
      <p:sp>
        <p:nvSpPr>
          <p:cNvPr id="12" name="직사각형 11">
            <a:extLst>
              <a:ext uri="{FF2B5EF4-FFF2-40B4-BE49-F238E27FC236}">
                <a16:creationId xmlns:a16="http://schemas.microsoft.com/office/drawing/2014/main" id="{5A851DE8-9170-1346-9E4A-73B91BE3AE8F}"/>
              </a:ext>
            </a:extLst>
          </p:cNvPr>
          <p:cNvSpPr/>
          <p:nvPr/>
        </p:nvSpPr>
        <p:spPr>
          <a:xfrm>
            <a:off x="5140875" y="1352930"/>
            <a:ext cx="309931" cy="30275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3" name="직사각형 12">
            <a:extLst>
              <a:ext uri="{FF2B5EF4-FFF2-40B4-BE49-F238E27FC236}">
                <a16:creationId xmlns:a16="http://schemas.microsoft.com/office/drawing/2014/main" id="{917FAC00-9183-7E45-8BEA-81E9F4DD96D3}"/>
              </a:ext>
            </a:extLst>
          </p:cNvPr>
          <p:cNvSpPr/>
          <p:nvPr/>
        </p:nvSpPr>
        <p:spPr>
          <a:xfrm>
            <a:off x="5140874" y="2813032"/>
            <a:ext cx="309931" cy="30275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4" name="직사각형 13">
            <a:extLst>
              <a:ext uri="{FF2B5EF4-FFF2-40B4-BE49-F238E27FC236}">
                <a16:creationId xmlns:a16="http://schemas.microsoft.com/office/drawing/2014/main" id="{25090A65-0EDF-7043-A544-8D60EC9216E6}"/>
              </a:ext>
            </a:extLst>
          </p:cNvPr>
          <p:cNvSpPr/>
          <p:nvPr/>
        </p:nvSpPr>
        <p:spPr>
          <a:xfrm>
            <a:off x="5140873" y="4273134"/>
            <a:ext cx="309931" cy="30275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5" name="직사각형 14">
            <a:extLst>
              <a:ext uri="{FF2B5EF4-FFF2-40B4-BE49-F238E27FC236}">
                <a16:creationId xmlns:a16="http://schemas.microsoft.com/office/drawing/2014/main" id="{4488B0DB-D8CD-6640-A714-0D93B04B79A4}"/>
              </a:ext>
            </a:extLst>
          </p:cNvPr>
          <p:cNvSpPr/>
          <p:nvPr/>
        </p:nvSpPr>
        <p:spPr>
          <a:xfrm>
            <a:off x="5135368" y="5733237"/>
            <a:ext cx="309931" cy="302750"/>
          </a:xfrm>
          <a:prstGeom prst="rect">
            <a:avLst/>
          </a:prstGeom>
          <a:solidFill>
            <a:srgbClr val="2537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pic>
        <p:nvPicPr>
          <p:cNvPr id="16" name="그림 15">
            <a:extLst>
              <a:ext uri="{FF2B5EF4-FFF2-40B4-BE49-F238E27FC236}">
                <a16:creationId xmlns:a16="http://schemas.microsoft.com/office/drawing/2014/main" id="{2B8FA874-2782-5641-8B02-2FA5971AF545}"/>
              </a:ext>
            </a:extLst>
          </p:cNvPr>
          <p:cNvPicPr>
            <a:picLocks noChangeAspect="1"/>
          </p:cNvPicPr>
          <p:nvPr/>
        </p:nvPicPr>
        <p:blipFill>
          <a:blip r:embed="rId2"/>
          <a:stretch>
            <a:fillRect/>
          </a:stretch>
        </p:blipFill>
        <p:spPr>
          <a:xfrm>
            <a:off x="0" y="0"/>
            <a:ext cx="4572000" cy="6858000"/>
          </a:xfrm>
          <a:prstGeom prst="rect">
            <a:avLst/>
          </a:prstGeom>
        </p:spPr>
      </p:pic>
    </p:spTree>
    <p:extLst>
      <p:ext uri="{BB962C8B-B14F-4D97-AF65-F5344CB8AC3E}">
        <p14:creationId xmlns:p14="http://schemas.microsoft.com/office/powerpoint/2010/main" val="282092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864298-9CB8-184B-8AE8-030FDE542605}"/>
              </a:ext>
            </a:extLst>
          </p:cNvPr>
          <p:cNvSpPr txBox="1"/>
          <p:nvPr/>
        </p:nvSpPr>
        <p:spPr>
          <a:xfrm>
            <a:off x="1029149" y="3654542"/>
            <a:ext cx="5066851" cy="923330"/>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If your stories are all about your products and services, that’s not storytelling. It’s a brochure. Give yourself permission to make the story bigger.</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0D41D3C1-E3BC-C54F-A7EB-80441E44707F}"/>
              </a:ext>
            </a:extLst>
          </p:cNvPr>
          <p:cNvSpPr txBox="1"/>
          <p:nvPr/>
        </p:nvSpPr>
        <p:spPr>
          <a:xfrm>
            <a:off x="2675950" y="2470686"/>
            <a:ext cx="1301447" cy="369332"/>
          </a:xfrm>
          <a:prstGeom prst="rect">
            <a:avLst/>
          </a:prstGeom>
          <a:noFill/>
        </p:spPr>
        <p:txBody>
          <a:bodyPr wrap="none" rtlCol="0">
            <a:spAutoFit/>
          </a:bodyPr>
          <a:lstStyle/>
          <a:p>
            <a:r>
              <a:rPr kumimoji="1" lang="en-US" altLang="ko-KR" b="1" dirty="0">
                <a:solidFill>
                  <a:schemeClr val="bg1"/>
                </a:solidFill>
                <a:latin typeface="Bell MT" panose="02020503060305020303" pitchFamily="18" charset="0"/>
              </a:rPr>
              <a:t>Permission</a:t>
            </a:r>
            <a:endParaRPr kumimoji="1" lang="ko-KR" altLang="en-US" b="1" dirty="0">
              <a:solidFill>
                <a:schemeClr val="bg1"/>
              </a:solidFill>
              <a:latin typeface="Bell MT" panose="02020503060305020303" pitchFamily="18" charset="0"/>
            </a:endParaRPr>
          </a:p>
        </p:txBody>
      </p:sp>
      <p:pic>
        <p:nvPicPr>
          <p:cNvPr id="4" name="그림 3">
            <a:extLst>
              <a:ext uri="{FF2B5EF4-FFF2-40B4-BE49-F238E27FC236}">
                <a16:creationId xmlns:a16="http://schemas.microsoft.com/office/drawing/2014/main" id="{56E598B8-A712-D749-985E-C8E8CC8F5BF2}"/>
              </a:ext>
            </a:extLst>
          </p:cNvPr>
          <p:cNvPicPr>
            <a:picLocks noChangeAspect="1"/>
          </p:cNvPicPr>
          <p:nvPr/>
        </p:nvPicPr>
        <p:blipFill rotWithShape="1">
          <a:blip r:embed="rId2"/>
          <a:srcRect l="-1" r="-195" b="4314"/>
          <a:stretch/>
        </p:blipFill>
        <p:spPr>
          <a:xfrm>
            <a:off x="7533939" y="585823"/>
            <a:ext cx="3969572" cy="5686353"/>
          </a:xfrm>
          <a:prstGeom prst="rect">
            <a:avLst/>
          </a:prstGeom>
        </p:spPr>
      </p:pic>
    </p:spTree>
    <p:extLst>
      <p:ext uri="{BB962C8B-B14F-4D97-AF65-F5344CB8AC3E}">
        <p14:creationId xmlns:p14="http://schemas.microsoft.com/office/powerpoint/2010/main" val="375053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B71C61-3C95-C24E-AB21-8765C415F640}"/>
              </a:ext>
            </a:extLst>
          </p:cNvPr>
          <p:cNvSpPr txBox="1"/>
          <p:nvPr/>
        </p:nvSpPr>
        <p:spPr>
          <a:xfrm>
            <a:off x="7164849" y="3784600"/>
            <a:ext cx="4130937"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All of us to understand the importance of branding. We are CEOs of our own companies: Me Inc. To be on business today, our most important job is to be head marketer for the brand called you.</a:t>
            </a:r>
            <a:endParaRPr kumimoji="1" lang="ko-KR" altLang="en-US" dirty="0">
              <a:solidFill>
                <a:schemeClr val="bg1"/>
              </a:solidFill>
              <a:latin typeface="Bell MT" panose="02020503060305020303" pitchFamily="18" charset="0"/>
            </a:endParaRPr>
          </a:p>
        </p:txBody>
      </p:sp>
      <p:sp>
        <p:nvSpPr>
          <p:cNvPr id="3" name="TextBox 2">
            <a:extLst>
              <a:ext uri="{FF2B5EF4-FFF2-40B4-BE49-F238E27FC236}">
                <a16:creationId xmlns:a16="http://schemas.microsoft.com/office/drawing/2014/main" id="{B005480A-9E7D-E342-B530-143F24044331}"/>
              </a:ext>
            </a:extLst>
          </p:cNvPr>
          <p:cNvSpPr txBox="1"/>
          <p:nvPr/>
        </p:nvSpPr>
        <p:spPr>
          <a:xfrm>
            <a:off x="7200708" y="2861270"/>
            <a:ext cx="4095078" cy="923330"/>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Everything is temporary. Emotions, thoughts, people, and scenery. Do not become attached, just flow with it. </a:t>
            </a:r>
            <a:endParaRPr kumimoji="1" lang="ko-KR" altLang="en-US" dirty="0">
              <a:solidFill>
                <a:schemeClr val="bg1"/>
              </a:solidFill>
              <a:latin typeface="Bell MT" panose="02020503060305020303" pitchFamily="18" charset="0"/>
            </a:endParaRPr>
          </a:p>
        </p:txBody>
      </p:sp>
      <p:sp>
        <p:nvSpPr>
          <p:cNvPr id="4" name="직사각형 3">
            <a:extLst>
              <a:ext uri="{FF2B5EF4-FFF2-40B4-BE49-F238E27FC236}">
                <a16:creationId xmlns:a16="http://schemas.microsoft.com/office/drawing/2014/main" id="{CA897BBF-CA43-F44E-80E7-FB97D5ED9D89}"/>
              </a:ext>
            </a:extLst>
          </p:cNvPr>
          <p:cNvSpPr/>
          <p:nvPr/>
        </p:nvSpPr>
        <p:spPr>
          <a:xfrm>
            <a:off x="7793528" y="1585725"/>
            <a:ext cx="2736839" cy="369332"/>
          </a:xfrm>
          <a:prstGeom prst="rect">
            <a:avLst/>
          </a:prstGeom>
        </p:spPr>
        <p:txBody>
          <a:bodyPr wrap="none">
            <a:spAutoFit/>
          </a:bodyPr>
          <a:lstStyle/>
          <a:p>
            <a:r>
              <a:rPr kumimoji="1" lang="en-US" altLang="ko-KR" b="1" dirty="0">
                <a:solidFill>
                  <a:schemeClr val="bg1"/>
                </a:solidFill>
                <a:latin typeface="Bell MT" panose="02020503060305020303" pitchFamily="18" charset="0"/>
              </a:rPr>
              <a:t>Everything is temporary. </a:t>
            </a:r>
            <a:endParaRPr lang="ko-KR" altLang="en-US" b="1" dirty="0"/>
          </a:p>
        </p:txBody>
      </p:sp>
      <p:sp>
        <p:nvSpPr>
          <p:cNvPr id="5" name="직사각형 4">
            <a:extLst>
              <a:ext uri="{FF2B5EF4-FFF2-40B4-BE49-F238E27FC236}">
                <a16:creationId xmlns:a16="http://schemas.microsoft.com/office/drawing/2014/main" id="{915D65F2-CC57-1842-AFEE-C7A1CB96E603}"/>
              </a:ext>
            </a:extLst>
          </p:cNvPr>
          <p:cNvSpPr/>
          <p:nvPr/>
        </p:nvSpPr>
        <p:spPr>
          <a:xfrm>
            <a:off x="1059148" y="2101040"/>
            <a:ext cx="2754087" cy="1477328"/>
          </a:xfrm>
          <a:prstGeom prst="rect">
            <a:avLst/>
          </a:prstGeom>
        </p:spPr>
        <p:txBody>
          <a:bodyPr wrap="square">
            <a:spAutoFit/>
          </a:bodyPr>
          <a:lstStyle/>
          <a:p>
            <a:r>
              <a:rPr kumimoji="1" lang="en-US" altLang="ko-KR" dirty="0">
                <a:latin typeface="Bell MT" panose="02020503060305020303" pitchFamily="18" charset="0"/>
              </a:rPr>
              <a:t>When you truly want something and go after it without limiting yourself with disbelief, the universe will make it happen.</a:t>
            </a:r>
            <a:endParaRPr kumimoji="1" lang="ko-KR" altLang="en-US" dirty="0">
              <a:latin typeface="Bell MT" panose="02020503060305020303" pitchFamily="18" charset="0"/>
            </a:endParaRPr>
          </a:p>
        </p:txBody>
      </p:sp>
      <p:sp>
        <p:nvSpPr>
          <p:cNvPr id="6" name="직사각형 5">
            <a:extLst>
              <a:ext uri="{FF2B5EF4-FFF2-40B4-BE49-F238E27FC236}">
                <a16:creationId xmlns:a16="http://schemas.microsoft.com/office/drawing/2014/main" id="{AD964702-9BF3-D74E-A534-E62A3C086151}"/>
              </a:ext>
            </a:extLst>
          </p:cNvPr>
          <p:cNvSpPr/>
          <p:nvPr/>
        </p:nvSpPr>
        <p:spPr>
          <a:xfrm>
            <a:off x="1059148" y="4764814"/>
            <a:ext cx="2667000" cy="1200329"/>
          </a:xfrm>
          <a:prstGeom prst="rect">
            <a:avLst/>
          </a:prstGeom>
        </p:spPr>
        <p:txBody>
          <a:bodyPr wrap="square">
            <a:spAutoFit/>
          </a:bodyPr>
          <a:lstStyle/>
          <a:p>
            <a:r>
              <a:rPr kumimoji="1" lang="en-US" altLang="ko-KR" dirty="0">
                <a:latin typeface="Bell MT" panose="02020503060305020303" pitchFamily="18" charset="0"/>
              </a:rPr>
              <a:t>Forgive yourself for not knowing what you didn’t know until you lived through it</a:t>
            </a:r>
            <a:endParaRPr lang="ko-KR" altLang="en-US" dirty="0"/>
          </a:p>
        </p:txBody>
      </p:sp>
      <p:sp>
        <p:nvSpPr>
          <p:cNvPr id="7" name="직사각형 6">
            <a:extLst>
              <a:ext uri="{FF2B5EF4-FFF2-40B4-BE49-F238E27FC236}">
                <a16:creationId xmlns:a16="http://schemas.microsoft.com/office/drawing/2014/main" id="{F4C850AA-9E00-E843-A569-8C4F03E5B9FA}"/>
              </a:ext>
            </a:extLst>
          </p:cNvPr>
          <p:cNvSpPr/>
          <p:nvPr/>
        </p:nvSpPr>
        <p:spPr>
          <a:xfrm>
            <a:off x="3933937" y="4764814"/>
            <a:ext cx="2271417" cy="1200329"/>
          </a:xfrm>
          <a:prstGeom prst="rect">
            <a:avLst/>
          </a:prstGeom>
        </p:spPr>
        <p:txBody>
          <a:bodyPr wrap="square">
            <a:spAutoFit/>
          </a:bodyPr>
          <a:lstStyle/>
          <a:p>
            <a:r>
              <a:rPr kumimoji="1" lang="en-US" altLang="ko-KR" dirty="0">
                <a:latin typeface="Bell MT" panose="02020503060305020303" pitchFamily="18" charset="0"/>
              </a:rPr>
              <a:t>Honor your path. Trust your journey. Learn, grow, evolve, become.</a:t>
            </a:r>
            <a:endParaRPr lang="ko-KR" altLang="en-US" dirty="0"/>
          </a:p>
        </p:txBody>
      </p:sp>
      <p:sp>
        <p:nvSpPr>
          <p:cNvPr id="8" name="직사각형 7">
            <a:extLst>
              <a:ext uri="{FF2B5EF4-FFF2-40B4-BE49-F238E27FC236}">
                <a16:creationId xmlns:a16="http://schemas.microsoft.com/office/drawing/2014/main" id="{5F171514-AB1E-0D4A-B51D-AA27EBA218D4}"/>
              </a:ext>
            </a:extLst>
          </p:cNvPr>
          <p:cNvSpPr/>
          <p:nvPr/>
        </p:nvSpPr>
        <p:spPr>
          <a:xfrm>
            <a:off x="3933937" y="2101040"/>
            <a:ext cx="2525486" cy="923330"/>
          </a:xfrm>
          <a:prstGeom prst="rect">
            <a:avLst/>
          </a:prstGeom>
        </p:spPr>
        <p:txBody>
          <a:bodyPr wrap="square">
            <a:spAutoFit/>
          </a:bodyPr>
          <a:lstStyle/>
          <a:p>
            <a:r>
              <a:rPr kumimoji="1" lang="en-US" altLang="ko-KR" dirty="0">
                <a:latin typeface="Bell MT" panose="02020503060305020303" pitchFamily="18" charset="0"/>
              </a:rPr>
              <a:t>Everything is temporary. Emotions, thoughts, people, and scenery. </a:t>
            </a:r>
            <a:endParaRPr lang="ko-KR" altLang="en-US" dirty="0"/>
          </a:p>
        </p:txBody>
      </p:sp>
      <p:grpSp>
        <p:nvGrpSpPr>
          <p:cNvPr id="9" name="Google Shape;8666;p68">
            <a:extLst>
              <a:ext uri="{FF2B5EF4-FFF2-40B4-BE49-F238E27FC236}">
                <a16:creationId xmlns:a16="http://schemas.microsoft.com/office/drawing/2014/main" id="{36526B91-B922-764D-A8A6-6D164D7D1FBF}"/>
              </a:ext>
            </a:extLst>
          </p:cNvPr>
          <p:cNvGrpSpPr/>
          <p:nvPr/>
        </p:nvGrpSpPr>
        <p:grpSpPr>
          <a:xfrm>
            <a:off x="1892121" y="1256710"/>
            <a:ext cx="674565" cy="674565"/>
            <a:chOff x="3271200" y="1435075"/>
            <a:chExt cx="481825" cy="481825"/>
          </a:xfrm>
          <a:solidFill>
            <a:srgbClr val="25371C"/>
          </a:solidFill>
        </p:grpSpPr>
        <p:sp>
          <p:nvSpPr>
            <p:cNvPr id="10" name="Google Shape;8667;p68">
              <a:extLst>
                <a:ext uri="{FF2B5EF4-FFF2-40B4-BE49-F238E27FC236}">
                  <a16:creationId xmlns:a16="http://schemas.microsoft.com/office/drawing/2014/main" id="{3FF06B27-76D5-584C-8635-F03CE0C24ED8}"/>
                </a:ext>
              </a:extLst>
            </p:cNvPr>
            <p:cNvSpPr/>
            <p:nvPr/>
          </p:nvSpPr>
          <p:spPr>
            <a:xfrm>
              <a:off x="3271200" y="1435075"/>
              <a:ext cx="481825" cy="481825"/>
            </a:xfrm>
            <a:custGeom>
              <a:avLst/>
              <a:gdLst/>
              <a:ahLst/>
              <a:cxnLst/>
              <a:rect l="l" t="t" r="r" b="b"/>
              <a:pathLst>
                <a:path w="19273" h="19273" extrusionOk="0">
                  <a:moveTo>
                    <a:pt x="9597" y="2259"/>
                  </a:moveTo>
                  <a:cubicBezTo>
                    <a:pt x="13635" y="2259"/>
                    <a:pt x="17014" y="5545"/>
                    <a:pt x="17014" y="9601"/>
                  </a:cubicBezTo>
                  <a:cubicBezTo>
                    <a:pt x="17014" y="13636"/>
                    <a:pt x="13654" y="17014"/>
                    <a:pt x="9597" y="17014"/>
                  </a:cubicBezTo>
                  <a:cubicBezTo>
                    <a:pt x="5562" y="17014"/>
                    <a:pt x="2259" y="13654"/>
                    <a:pt x="2259" y="9601"/>
                  </a:cubicBezTo>
                  <a:cubicBezTo>
                    <a:pt x="2259" y="5563"/>
                    <a:pt x="5541" y="2259"/>
                    <a:pt x="9597" y="2259"/>
                  </a:cubicBezTo>
                  <a:close/>
                  <a:moveTo>
                    <a:pt x="9597" y="1"/>
                  </a:moveTo>
                  <a:cubicBezTo>
                    <a:pt x="4304" y="1"/>
                    <a:pt x="0" y="4307"/>
                    <a:pt x="0" y="9601"/>
                  </a:cubicBezTo>
                  <a:cubicBezTo>
                    <a:pt x="0" y="14892"/>
                    <a:pt x="4304" y="19273"/>
                    <a:pt x="9597" y="19273"/>
                  </a:cubicBezTo>
                  <a:cubicBezTo>
                    <a:pt x="14891" y="19273"/>
                    <a:pt x="19272" y="14892"/>
                    <a:pt x="19272" y="9601"/>
                  </a:cubicBezTo>
                  <a:cubicBezTo>
                    <a:pt x="19272" y="4307"/>
                    <a:pt x="14891" y="1"/>
                    <a:pt x="95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1" name="Google Shape;8668;p68">
              <a:extLst>
                <a:ext uri="{FF2B5EF4-FFF2-40B4-BE49-F238E27FC236}">
                  <a16:creationId xmlns:a16="http://schemas.microsoft.com/office/drawing/2014/main" id="{8D7AACC5-91ED-6A4A-BAC2-8D69C52F175C}"/>
                </a:ext>
              </a:extLst>
            </p:cNvPr>
            <p:cNvSpPr/>
            <p:nvPr/>
          </p:nvSpPr>
          <p:spPr>
            <a:xfrm>
              <a:off x="3356575" y="1520525"/>
              <a:ext cx="311000" cy="31102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12" name="Google Shape;8728;p68">
            <a:extLst>
              <a:ext uri="{FF2B5EF4-FFF2-40B4-BE49-F238E27FC236}">
                <a16:creationId xmlns:a16="http://schemas.microsoft.com/office/drawing/2014/main" id="{4DFE23CE-E86B-604A-9851-64F76E2592E2}"/>
              </a:ext>
            </a:extLst>
          </p:cNvPr>
          <p:cNvSpPr/>
          <p:nvPr/>
        </p:nvSpPr>
        <p:spPr>
          <a:xfrm>
            <a:off x="1897668" y="3905204"/>
            <a:ext cx="663470" cy="627978"/>
          </a:xfrm>
          <a:custGeom>
            <a:avLst/>
            <a:gdLst/>
            <a:ahLst/>
            <a:cxnLst/>
            <a:rect l="l" t="t" r="r" b="b"/>
            <a:pathLst>
              <a:path w="18956" h="17942" extrusionOk="0">
                <a:moveTo>
                  <a:pt x="6270" y="9375"/>
                </a:moveTo>
                <a:lnTo>
                  <a:pt x="6267" y="16812"/>
                </a:lnTo>
                <a:lnTo>
                  <a:pt x="1130" y="16812"/>
                </a:lnTo>
                <a:lnTo>
                  <a:pt x="1130" y="13545"/>
                </a:lnTo>
                <a:lnTo>
                  <a:pt x="6270" y="9375"/>
                </a:lnTo>
                <a:close/>
                <a:moveTo>
                  <a:pt x="7399" y="9116"/>
                </a:moveTo>
                <a:lnTo>
                  <a:pt x="12103" y="11534"/>
                </a:lnTo>
                <a:lnTo>
                  <a:pt x="12100" y="16812"/>
                </a:lnTo>
                <a:lnTo>
                  <a:pt x="7399" y="16812"/>
                </a:lnTo>
                <a:lnTo>
                  <a:pt x="7399" y="9116"/>
                </a:lnTo>
                <a:close/>
                <a:moveTo>
                  <a:pt x="564" y="1"/>
                </a:moveTo>
                <a:cubicBezTo>
                  <a:pt x="251" y="1"/>
                  <a:pt x="1" y="254"/>
                  <a:pt x="1" y="564"/>
                </a:cubicBezTo>
                <a:lnTo>
                  <a:pt x="1" y="13274"/>
                </a:lnTo>
                <a:lnTo>
                  <a:pt x="1" y="17376"/>
                </a:lnTo>
                <a:cubicBezTo>
                  <a:pt x="1" y="17689"/>
                  <a:pt x="251" y="17942"/>
                  <a:pt x="564" y="17942"/>
                </a:cubicBezTo>
                <a:lnTo>
                  <a:pt x="18324" y="17942"/>
                </a:lnTo>
                <a:cubicBezTo>
                  <a:pt x="18637" y="17942"/>
                  <a:pt x="18890" y="17689"/>
                  <a:pt x="18890" y="17376"/>
                </a:cubicBezTo>
                <a:cubicBezTo>
                  <a:pt x="18890" y="17062"/>
                  <a:pt x="18637" y="16812"/>
                  <a:pt x="18324" y="16812"/>
                </a:cubicBezTo>
                <a:lnTo>
                  <a:pt x="13232" y="16812"/>
                </a:lnTo>
                <a:lnTo>
                  <a:pt x="13232" y="11425"/>
                </a:lnTo>
                <a:lnTo>
                  <a:pt x="16210" y="8444"/>
                </a:lnTo>
                <a:lnTo>
                  <a:pt x="17400" y="9634"/>
                </a:lnTo>
                <a:cubicBezTo>
                  <a:pt x="17514" y="9748"/>
                  <a:pt x="17656" y="9799"/>
                  <a:pt x="17796" y="9799"/>
                </a:cubicBezTo>
                <a:cubicBezTo>
                  <a:pt x="18059" y="9799"/>
                  <a:pt x="18314" y="9616"/>
                  <a:pt x="18357" y="9317"/>
                </a:cubicBezTo>
                <a:lnTo>
                  <a:pt x="18905" y="5592"/>
                </a:lnTo>
                <a:cubicBezTo>
                  <a:pt x="18955" y="5247"/>
                  <a:pt x="18683" y="4948"/>
                  <a:pt x="18347" y="4948"/>
                </a:cubicBezTo>
                <a:cubicBezTo>
                  <a:pt x="18320" y="4948"/>
                  <a:pt x="18292" y="4950"/>
                  <a:pt x="18264" y="4954"/>
                </a:cubicBezTo>
                <a:lnTo>
                  <a:pt x="14539" y="5502"/>
                </a:lnTo>
                <a:cubicBezTo>
                  <a:pt x="14078" y="5568"/>
                  <a:pt x="13895" y="6132"/>
                  <a:pt x="14223" y="6460"/>
                </a:cubicBezTo>
                <a:lnTo>
                  <a:pt x="15412" y="7649"/>
                </a:lnTo>
                <a:lnTo>
                  <a:pt x="12558" y="10501"/>
                </a:lnTo>
                <a:lnTo>
                  <a:pt x="7092" y="7688"/>
                </a:lnTo>
                <a:lnTo>
                  <a:pt x="7059" y="7673"/>
                </a:lnTo>
                <a:lnTo>
                  <a:pt x="7044" y="7667"/>
                </a:lnTo>
                <a:cubicBezTo>
                  <a:pt x="7032" y="7661"/>
                  <a:pt x="7020" y="7658"/>
                  <a:pt x="7008" y="7655"/>
                </a:cubicBezTo>
                <a:cubicBezTo>
                  <a:pt x="7002" y="7652"/>
                  <a:pt x="6996" y="7649"/>
                  <a:pt x="6990" y="7649"/>
                </a:cubicBezTo>
                <a:lnTo>
                  <a:pt x="6957" y="7640"/>
                </a:lnTo>
                <a:lnTo>
                  <a:pt x="6942" y="7637"/>
                </a:lnTo>
                <a:cubicBezTo>
                  <a:pt x="6926" y="7634"/>
                  <a:pt x="6908" y="7631"/>
                  <a:pt x="6893" y="7628"/>
                </a:cubicBezTo>
                <a:lnTo>
                  <a:pt x="6770" y="7628"/>
                </a:lnTo>
                <a:cubicBezTo>
                  <a:pt x="6758" y="7631"/>
                  <a:pt x="6743" y="7634"/>
                  <a:pt x="6728" y="7637"/>
                </a:cubicBezTo>
                <a:lnTo>
                  <a:pt x="6710" y="7640"/>
                </a:lnTo>
                <a:lnTo>
                  <a:pt x="6680" y="7649"/>
                </a:lnTo>
                <a:lnTo>
                  <a:pt x="6658" y="7652"/>
                </a:lnTo>
                <a:cubicBezTo>
                  <a:pt x="6646" y="7658"/>
                  <a:pt x="6631" y="7664"/>
                  <a:pt x="6616" y="7670"/>
                </a:cubicBezTo>
                <a:cubicBezTo>
                  <a:pt x="6610" y="7670"/>
                  <a:pt x="6607" y="7673"/>
                  <a:pt x="6601" y="7676"/>
                </a:cubicBezTo>
                <a:cubicBezTo>
                  <a:pt x="6595" y="7679"/>
                  <a:pt x="6583" y="7685"/>
                  <a:pt x="6574" y="7688"/>
                </a:cubicBezTo>
                <a:lnTo>
                  <a:pt x="6556" y="7700"/>
                </a:lnTo>
                <a:cubicBezTo>
                  <a:pt x="6547" y="7703"/>
                  <a:pt x="6538" y="7709"/>
                  <a:pt x="6529" y="7715"/>
                </a:cubicBezTo>
                <a:lnTo>
                  <a:pt x="6514" y="7724"/>
                </a:lnTo>
                <a:cubicBezTo>
                  <a:pt x="6502" y="7733"/>
                  <a:pt x="6490" y="7743"/>
                  <a:pt x="6475" y="7752"/>
                </a:cubicBezTo>
                <a:lnTo>
                  <a:pt x="6475" y="7755"/>
                </a:lnTo>
                <a:lnTo>
                  <a:pt x="1130" y="12091"/>
                </a:lnTo>
                <a:lnTo>
                  <a:pt x="1130" y="564"/>
                </a:lnTo>
                <a:cubicBezTo>
                  <a:pt x="1130" y="254"/>
                  <a:pt x="877" y="1"/>
                  <a:pt x="564" y="1"/>
                </a:cubicBezTo>
                <a:close/>
              </a:path>
            </a:pathLst>
          </a:custGeom>
          <a:solidFill>
            <a:srgbClr val="2537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nvGrpSpPr>
          <p:cNvPr id="13" name="Google Shape;8732;p68">
            <a:extLst>
              <a:ext uri="{FF2B5EF4-FFF2-40B4-BE49-F238E27FC236}">
                <a16:creationId xmlns:a16="http://schemas.microsoft.com/office/drawing/2014/main" id="{DE272DD7-DCA6-2548-9AD0-6F8D4ADBFF2B}"/>
              </a:ext>
            </a:extLst>
          </p:cNvPr>
          <p:cNvGrpSpPr/>
          <p:nvPr/>
        </p:nvGrpSpPr>
        <p:grpSpPr>
          <a:xfrm>
            <a:off x="4657297" y="1252248"/>
            <a:ext cx="674460" cy="674600"/>
            <a:chOff x="5049725" y="2027900"/>
            <a:chExt cx="481750" cy="481850"/>
          </a:xfrm>
          <a:solidFill>
            <a:srgbClr val="25371C"/>
          </a:solidFill>
        </p:grpSpPr>
        <p:sp>
          <p:nvSpPr>
            <p:cNvPr id="14" name="Google Shape;8733;p68">
              <a:extLst>
                <a:ext uri="{FF2B5EF4-FFF2-40B4-BE49-F238E27FC236}">
                  <a16:creationId xmlns:a16="http://schemas.microsoft.com/office/drawing/2014/main" id="{0C5B51A5-1D28-0B4E-A10D-7818772850AB}"/>
                </a:ext>
              </a:extLst>
            </p:cNvPr>
            <p:cNvSpPr/>
            <p:nvPr/>
          </p:nvSpPr>
          <p:spPr>
            <a:xfrm>
              <a:off x="5191775" y="2394925"/>
              <a:ext cx="197625" cy="114825"/>
            </a:xfrm>
            <a:custGeom>
              <a:avLst/>
              <a:gdLst/>
              <a:ahLst/>
              <a:cxnLst/>
              <a:rect l="l" t="t" r="r" b="b"/>
              <a:pathLst>
                <a:path w="7905" h="4593" extrusionOk="0">
                  <a:moveTo>
                    <a:pt x="0" y="0"/>
                  </a:moveTo>
                  <a:lnTo>
                    <a:pt x="0" y="566"/>
                  </a:lnTo>
                  <a:cubicBezTo>
                    <a:pt x="3" y="1298"/>
                    <a:pt x="479" y="1949"/>
                    <a:pt x="1178" y="2171"/>
                  </a:cubicBezTo>
                  <a:cubicBezTo>
                    <a:pt x="1407" y="3502"/>
                    <a:pt x="2560" y="4593"/>
                    <a:pt x="3954" y="4593"/>
                  </a:cubicBezTo>
                  <a:cubicBezTo>
                    <a:pt x="5345" y="4593"/>
                    <a:pt x="6499" y="3502"/>
                    <a:pt x="6728" y="2171"/>
                  </a:cubicBezTo>
                  <a:cubicBezTo>
                    <a:pt x="7426" y="1949"/>
                    <a:pt x="7902" y="1298"/>
                    <a:pt x="7905" y="566"/>
                  </a:cubicBezTo>
                  <a:lnTo>
                    <a:pt x="7905"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 name="Google Shape;8734;p68">
              <a:extLst>
                <a:ext uri="{FF2B5EF4-FFF2-40B4-BE49-F238E27FC236}">
                  <a16:creationId xmlns:a16="http://schemas.microsoft.com/office/drawing/2014/main" id="{E6DD1090-E036-2949-8464-77B88B9E457A}"/>
                </a:ext>
              </a:extLst>
            </p:cNvPr>
            <p:cNvSpPr/>
            <p:nvPr/>
          </p:nvSpPr>
          <p:spPr>
            <a:xfrm>
              <a:off x="5113625" y="2027900"/>
              <a:ext cx="347300" cy="338825"/>
            </a:xfrm>
            <a:custGeom>
              <a:avLst/>
              <a:gdLst/>
              <a:ahLst/>
              <a:cxnLst/>
              <a:rect l="l" t="t" r="r" b="b"/>
              <a:pathLst>
                <a:path w="13892" h="13553" extrusionOk="0">
                  <a:moveTo>
                    <a:pt x="7080" y="2260"/>
                  </a:moveTo>
                  <a:cubicBezTo>
                    <a:pt x="9574" y="2263"/>
                    <a:pt x="11594" y="4284"/>
                    <a:pt x="11597" y="6777"/>
                  </a:cubicBezTo>
                  <a:cubicBezTo>
                    <a:pt x="11597" y="7090"/>
                    <a:pt x="11344" y="7340"/>
                    <a:pt x="11031" y="7340"/>
                  </a:cubicBezTo>
                  <a:cubicBezTo>
                    <a:pt x="10718" y="7340"/>
                    <a:pt x="10468" y="7090"/>
                    <a:pt x="10468" y="6777"/>
                  </a:cubicBezTo>
                  <a:cubicBezTo>
                    <a:pt x="10465" y="4907"/>
                    <a:pt x="8950" y="3392"/>
                    <a:pt x="7080" y="3389"/>
                  </a:cubicBezTo>
                  <a:cubicBezTo>
                    <a:pt x="6767" y="3389"/>
                    <a:pt x="6514" y="3136"/>
                    <a:pt x="6514" y="2826"/>
                  </a:cubicBezTo>
                  <a:cubicBezTo>
                    <a:pt x="6514" y="2513"/>
                    <a:pt x="6767" y="2260"/>
                    <a:pt x="7080" y="2260"/>
                  </a:cubicBezTo>
                  <a:close/>
                  <a:moveTo>
                    <a:pt x="7070" y="1"/>
                  </a:moveTo>
                  <a:cubicBezTo>
                    <a:pt x="6595" y="1"/>
                    <a:pt x="6111" y="50"/>
                    <a:pt x="5623" y="152"/>
                  </a:cubicBezTo>
                  <a:cubicBezTo>
                    <a:pt x="3075" y="685"/>
                    <a:pt x="1001" y="2754"/>
                    <a:pt x="459" y="5301"/>
                  </a:cubicBezTo>
                  <a:cubicBezTo>
                    <a:pt x="1" y="7469"/>
                    <a:pt x="567" y="9644"/>
                    <a:pt x="2015" y="11270"/>
                  </a:cubicBezTo>
                  <a:cubicBezTo>
                    <a:pt x="2584" y="11908"/>
                    <a:pt x="2952" y="12703"/>
                    <a:pt x="3072" y="13552"/>
                  </a:cubicBezTo>
                  <a:lnTo>
                    <a:pt x="11088" y="13552"/>
                  </a:lnTo>
                  <a:cubicBezTo>
                    <a:pt x="11221" y="12691"/>
                    <a:pt x="11597" y="11887"/>
                    <a:pt x="12175" y="11233"/>
                  </a:cubicBezTo>
                  <a:cubicBezTo>
                    <a:pt x="13259" y="10002"/>
                    <a:pt x="13892" y="8418"/>
                    <a:pt x="13892" y="6777"/>
                  </a:cubicBezTo>
                  <a:cubicBezTo>
                    <a:pt x="13892" y="2969"/>
                    <a:pt x="10766" y="1"/>
                    <a:pt x="707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 name="Google Shape;8735;p68">
              <a:extLst>
                <a:ext uri="{FF2B5EF4-FFF2-40B4-BE49-F238E27FC236}">
                  <a16:creationId xmlns:a16="http://schemas.microsoft.com/office/drawing/2014/main" id="{5307F0D8-17D0-2B4D-9233-A73DF1284917}"/>
                </a:ext>
              </a:extLst>
            </p:cNvPr>
            <p:cNvSpPr/>
            <p:nvPr/>
          </p:nvSpPr>
          <p:spPr>
            <a:xfrm>
              <a:off x="5049725" y="2197300"/>
              <a:ext cx="56400" cy="28275"/>
            </a:xfrm>
            <a:custGeom>
              <a:avLst/>
              <a:gdLst/>
              <a:ahLst/>
              <a:cxnLst/>
              <a:rect l="l" t="t" r="r" b="b"/>
              <a:pathLst>
                <a:path w="2256" h="1131" extrusionOk="0">
                  <a:moveTo>
                    <a:pt x="563" y="1"/>
                  </a:moveTo>
                  <a:cubicBezTo>
                    <a:pt x="250" y="1"/>
                    <a:pt x="0" y="254"/>
                    <a:pt x="0" y="567"/>
                  </a:cubicBezTo>
                  <a:cubicBezTo>
                    <a:pt x="0" y="877"/>
                    <a:pt x="250" y="1130"/>
                    <a:pt x="563"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7" name="Google Shape;8736;p68">
              <a:extLst>
                <a:ext uri="{FF2B5EF4-FFF2-40B4-BE49-F238E27FC236}">
                  <a16:creationId xmlns:a16="http://schemas.microsoft.com/office/drawing/2014/main" id="{3EB4830B-962B-BE42-BC5C-002E59536F6A}"/>
                </a:ext>
              </a:extLst>
            </p:cNvPr>
            <p:cNvSpPr/>
            <p:nvPr/>
          </p:nvSpPr>
          <p:spPr>
            <a:xfrm>
              <a:off x="5052575" y="2102800"/>
              <a:ext cx="50850" cy="48075"/>
            </a:xfrm>
            <a:custGeom>
              <a:avLst/>
              <a:gdLst/>
              <a:ahLst/>
              <a:cxnLst/>
              <a:rect l="l" t="t" r="r" b="b"/>
              <a:pathLst>
                <a:path w="2034" h="1923" extrusionOk="0">
                  <a:moveTo>
                    <a:pt x="623" y="0"/>
                  </a:moveTo>
                  <a:cubicBezTo>
                    <a:pt x="478" y="0"/>
                    <a:pt x="333" y="56"/>
                    <a:pt x="224" y="167"/>
                  </a:cubicBezTo>
                  <a:cubicBezTo>
                    <a:pt x="4" y="384"/>
                    <a:pt x="1" y="736"/>
                    <a:pt x="214" y="959"/>
                  </a:cubicBezTo>
                  <a:lnTo>
                    <a:pt x="1015" y="1757"/>
                  </a:lnTo>
                  <a:cubicBezTo>
                    <a:pt x="1125" y="1867"/>
                    <a:pt x="1269" y="1922"/>
                    <a:pt x="1413" y="1922"/>
                  </a:cubicBezTo>
                  <a:cubicBezTo>
                    <a:pt x="1558" y="1922"/>
                    <a:pt x="1702" y="1867"/>
                    <a:pt x="1813" y="1757"/>
                  </a:cubicBezTo>
                  <a:cubicBezTo>
                    <a:pt x="2033" y="1534"/>
                    <a:pt x="2033" y="1179"/>
                    <a:pt x="1813" y="959"/>
                  </a:cubicBezTo>
                  <a:lnTo>
                    <a:pt x="1015" y="158"/>
                  </a:lnTo>
                  <a:cubicBezTo>
                    <a:pt x="906" y="53"/>
                    <a:pt x="764" y="0"/>
                    <a:pt x="623"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8" name="Google Shape;8737;p68">
              <a:extLst>
                <a:ext uri="{FF2B5EF4-FFF2-40B4-BE49-F238E27FC236}">
                  <a16:creationId xmlns:a16="http://schemas.microsoft.com/office/drawing/2014/main" id="{C0A1CB17-245F-F046-BDFB-5BF37414101F}"/>
                </a:ext>
              </a:extLst>
            </p:cNvPr>
            <p:cNvSpPr/>
            <p:nvPr/>
          </p:nvSpPr>
          <p:spPr>
            <a:xfrm>
              <a:off x="5052575" y="2272175"/>
              <a:ext cx="50700" cy="47900"/>
            </a:xfrm>
            <a:custGeom>
              <a:avLst/>
              <a:gdLst/>
              <a:ahLst/>
              <a:cxnLst/>
              <a:rect l="l" t="t" r="r" b="b"/>
              <a:pathLst>
                <a:path w="2028" h="1916" extrusionOk="0">
                  <a:moveTo>
                    <a:pt x="1405" y="0"/>
                  </a:moveTo>
                  <a:cubicBezTo>
                    <a:pt x="1264" y="0"/>
                    <a:pt x="1124" y="53"/>
                    <a:pt x="1015" y="159"/>
                  </a:cubicBezTo>
                  <a:lnTo>
                    <a:pt x="214" y="960"/>
                  </a:lnTo>
                  <a:cubicBezTo>
                    <a:pt x="1" y="1179"/>
                    <a:pt x="4" y="1532"/>
                    <a:pt x="224" y="1749"/>
                  </a:cubicBezTo>
                  <a:cubicBezTo>
                    <a:pt x="333" y="1860"/>
                    <a:pt x="478" y="1916"/>
                    <a:pt x="623" y="1916"/>
                  </a:cubicBezTo>
                  <a:cubicBezTo>
                    <a:pt x="764" y="1916"/>
                    <a:pt x="906" y="1863"/>
                    <a:pt x="1015" y="1758"/>
                  </a:cubicBezTo>
                  <a:lnTo>
                    <a:pt x="1813" y="960"/>
                  </a:lnTo>
                  <a:cubicBezTo>
                    <a:pt x="2027" y="737"/>
                    <a:pt x="2024" y="384"/>
                    <a:pt x="1804" y="168"/>
                  </a:cubicBezTo>
                  <a:cubicBezTo>
                    <a:pt x="1695" y="56"/>
                    <a:pt x="1550"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9" name="Google Shape;8738;p68">
              <a:extLst>
                <a:ext uri="{FF2B5EF4-FFF2-40B4-BE49-F238E27FC236}">
                  <a16:creationId xmlns:a16="http://schemas.microsoft.com/office/drawing/2014/main" id="{ED2D8EC7-6A20-9844-86C6-44EC66D24B05}"/>
                </a:ext>
              </a:extLst>
            </p:cNvPr>
            <p:cNvSpPr/>
            <p:nvPr/>
          </p:nvSpPr>
          <p:spPr>
            <a:xfrm>
              <a:off x="5475050" y="2197300"/>
              <a:ext cx="56425" cy="28275"/>
            </a:xfrm>
            <a:custGeom>
              <a:avLst/>
              <a:gdLst/>
              <a:ahLst/>
              <a:cxnLst/>
              <a:rect l="l" t="t" r="r" b="b"/>
              <a:pathLst>
                <a:path w="2257" h="1131" extrusionOk="0">
                  <a:moveTo>
                    <a:pt x="564" y="1"/>
                  </a:moveTo>
                  <a:cubicBezTo>
                    <a:pt x="251" y="1"/>
                    <a:pt x="1" y="254"/>
                    <a:pt x="1" y="567"/>
                  </a:cubicBezTo>
                  <a:cubicBezTo>
                    <a:pt x="1" y="877"/>
                    <a:pt x="251" y="1130"/>
                    <a:pt x="564" y="1130"/>
                  </a:cubicBezTo>
                  <a:lnTo>
                    <a:pt x="1693" y="1130"/>
                  </a:lnTo>
                  <a:cubicBezTo>
                    <a:pt x="2006" y="1130"/>
                    <a:pt x="2256" y="877"/>
                    <a:pt x="2256" y="567"/>
                  </a:cubicBezTo>
                  <a:cubicBezTo>
                    <a:pt x="2256" y="254"/>
                    <a:pt x="2006" y="1"/>
                    <a:pt x="169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0" name="Google Shape;8739;p68">
              <a:extLst>
                <a:ext uri="{FF2B5EF4-FFF2-40B4-BE49-F238E27FC236}">
                  <a16:creationId xmlns:a16="http://schemas.microsoft.com/office/drawing/2014/main" id="{6CFA6D59-E065-724B-A35D-434109CF6919}"/>
                </a:ext>
              </a:extLst>
            </p:cNvPr>
            <p:cNvSpPr/>
            <p:nvPr/>
          </p:nvSpPr>
          <p:spPr>
            <a:xfrm>
              <a:off x="5477925" y="2102800"/>
              <a:ext cx="50675" cy="47900"/>
            </a:xfrm>
            <a:custGeom>
              <a:avLst/>
              <a:gdLst/>
              <a:ahLst/>
              <a:cxnLst/>
              <a:rect l="l" t="t" r="r" b="b"/>
              <a:pathLst>
                <a:path w="2027" h="1916" extrusionOk="0">
                  <a:moveTo>
                    <a:pt x="1405" y="0"/>
                  </a:moveTo>
                  <a:cubicBezTo>
                    <a:pt x="1264" y="0"/>
                    <a:pt x="1123" y="53"/>
                    <a:pt x="1015" y="158"/>
                  </a:cubicBezTo>
                  <a:lnTo>
                    <a:pt x="214" y="959"/>
                  </a:lnTo>
                  <a:cubicBezTo>
                    <a:pt x="0" y="1179"/>
                    <a:pt x="3" y="1531"/>
                    <a:pt x="223" y="1748"/>
                  </a:cubicBezTo>
                  <a:cubicBezTo>
                    <a:pt x="333" y="1860"/>
                    <a:pt x="478" y="1915"/>
                    <a:pt x="623" y="1915"/>
                  </a:cubicBezTo>
                  <a:cubicBezTo>
                    <a:pt x="764" y="1915"/>
                    <a:pt x="905" y="1863"/>
                    <a:pt x="1015" y="1757"/>
                  </a:cubicBezTo>
                  <a:lnTo>
                    <a:pt x="1813" y="959"/>
                  </a:lnTo>
                  <a:cubicBezTo>
                    <a:pt x="2027" y="736"/>
                    <a:pt x="2024" y="384"/>
                    <a:pt x="1804" y="167"/>
                  </a:cubicBezTo>
                  <a:cubicBezTo>
                    <a:pt x="1694" y="56"/>
                    <a:pt x="1549" y="0"/>
                    <a:pt x="14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1" name="Google Shape;8740;p68">
              <a:extLst>
                <a:ext uri="{FF2B5EF4-FFF2-40B4-BE49-F238E27FC236}">
                  <a16:creationId xmlns:a16="http://schemas.microsoft.com/office/drawing/2014/main" id="{76A0D228-80EF-D747-9680-DF80B685DDF7}"/>
                </a:ext>
              </a:extLst>
            </p:cNvPr>
            <p:cNvSpPr/>
            <p:nvPr/>
          </p:nvSpPr>
          <p:spPr>
            <a:xfrm>
              <a:off x="5477775" y="2272000"/>
              <a:ext cx="50825" cy="48075"/>
            </a:xfrm>
            <a:custGeom>
              <a:avLst/>
              <a:gdLst/>
              <a:ahLst/>
              <a:cxnLst/>
              <a:rect l="l" t="t" r="r" b="b"/>
              <a:pathLst>
                <a:path w="2033" h="1923" extrusionOk="0">
                  <a:moveTo>
                    <a:pt x="621" y="1"/>
                  </a:moveTo>
                  <a:cubicBezTo>
                    <a:pt x="476" y="1"/>
                    <a:pt x="331" y="56"/>
                    <a:pt x="220" y="166"/>
                  </a:cubicBezTo>
                  <a:cubicBezTo>
                    <a:pt x="0" y="388"/>
                    <a:pt x="0" y="744"/>
                    <a:pt x="220" y="967"/>
                  </a:cubicBezTo>
                  <a:lnTo>
                    <a:pt x="1021" y="1765"/>
                  </a:lnTo>
                  <a:cubicBezTo>
                    <a:pt x="1129" y="1870"/>
                    <a:pt x="1270" y="1923"/>
                    <a:pt x="1411" y="1923"/>
                  </a:cubicBezTo>
                  <a:cubicBezTo>
                    <a:pt x="1555" y="1923"/>
                    <a:pt x="1700" y="1867"/>
                    <a:pt x="1810" y="1756"/>
                  </a:cubicBezTo>
                  <a:cubicBezTo>
                    <a:pt x="2030" y="1539"/>
                    <a:pt x="2033" y="1186"/>
                    <a:pt x="1819" y="967"/>
                  </a:cubicBezTo>
                  <a:lnTo>
                    <a:pt x="1021" y="166"/>
                  </a:lnTo>
                  <a:cubicBezTo>
                    <a:pt x="910" y="56"/>
                    <a:pt x="765" y="1"/>
                    <a:pt x="62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22" name="Google Shape;8851;p68">
            <a:extLst>
              <a:ext uri="{FF2B5EF4-FFF2-40B4-BE49-F238E27FC236}">
                <a16:creationId xmlns:a16="http://schemas.microsoft.com/office/drawing/2014/main" id="{73422553-B5D8-CF46-85F7-FD817A8109B0}"/>
              </a:ext>
            </a:extLst>
          </p:cNvPr>
          <p:cNvGrpSpPr/>
          <p:nvPr/>
        </p:nvGrpSpPr>
        <p:grpSpPr>
          <a:xfrm>
            <a:off x="4657245" y="3962325"/>
            <a:ext cx="674565" cy="513737"/>
            <a:chOff x="3271200" y="3863875"/>
            <a:chExt cx="481825" cy="366950"/>
          </a:xfrm>
          <a:solidFill>
            <a:srgbClr val="25371C"/>
          </a:solidFill>
        </p:grpSpPr>
        <p:sp>
          <p:nvSpPr>
            <p:cNvPr id="23" name="Google Shape;8852;p68">
              <a:extLst>
                <a:ext uri="{FF2B5EF4-FFF2-40B4-BE49-F238E27FC236}">
                  <a16:creationId xmlns:a16="http://schemas.microsoft.com/office/drawing/2014/main" id="{7D6E5775-8F6C-9843-B58E-746114D95CA0}"/>
                </a:ext>
              </a:extLst>
            </p:cNvPr>
            <p:cNvSpPr/>
            <p:nvPr/>
          </p:nvSpPr>
          <p:spPr>
            <a:xfrm>
              <a:off x="3271200" y="3920350"/>
              <a:ext cx="283225" cy="310475"/>
            </a:xfrm>
            <a:custGeom>
              <a:avLst/>
              <a:gdLst/>
              <a:ahLst/>
              <a:cxnLst/>
              <a:rect l="l" t="t" r="r" b="b"/>
              <a:pathLst>
                <a:path w="11329" h="12419" extrusionOk="0">
                  <a:moveTo>
                    <a:pt x="1693" y="0"/>
                  </a:moveTo>
                  <a:cubicBezTo>
                    <a:pt x="756" y="0"/>
                    <a:pt x="0" y="756"/>
                    <a:pt x="0" y="1693"/>
                  </a:cubicBezTo>
                  <a:lnTo>
                    <a:pt x="0" y="8468"/>
                  </a:lnTo>
                  <a:cubicBezTo>
                    <a:pt x="0" y="9405"/>
                    <a:pt x="756" y="10160"/>
                    <a:pt x="1693" y="10163"/>
                  </a:cubicBezTo>
                  <a:lnTo>
                    <a:pt x="2861" y="10163"/>
                  </a:lnTo>
                  <a:cubicBezTo>
                    <a:pt x="2861" y="11410"/>
                    <a:pt x="3870" y="12419"/>
                    <a:pt x="5120" y="12419"/>
                  </a:cubicBezTo>
                  <a:cubicBezTo>
                    <a:pt x="6366" y="12419"/>
                    <a:pt x="7378" y="11410"/>
                    <a:pt x="7378" y="10163"/>
                  </a:cubicBezTo>
                  <a:lnTo>
                    <a:pt x="9070" y="10163"/>
                  </a:lnTo>
                  <a:lnTo>
                    <a:pt x="9070" y="6679"/>
                  </a:lnTo>
                  <a:cubicBezTo>
                    <a:pt x="9070" y="6356"/>
                    <a:pt x="9350" y="6116"/>
                    <a:pt x="9645" y="6116"/>
                  </a:cubicBezTo>
                  <a:cubicBezTo>
                    <a:pt x="9705" y="6116"/>
                    <a:pt x="9765" y="6126"/>
                    <a:pt x="9823" y="6146"/>
                  </a:cubicBezTo>
                  <a:cubicBezTo>
                    <a:pt x="9938" y="6187"/>
                    <a:pt x="10055" y="6206"/>
                    <a:pt x="10172" y="6206"/>
                  </a:cubicBezTo>
                  <a:cubicBezTo>
                    <a:pt x="10766" y="6206"/>
                    <a:pt x="11329" y="5708"/>
                    <a:pt x="11329" y="5080"/>
                  </a:cubicBezTo>
                  <a:cubicBezTo>
                    <a:pt x="11329" y="4453"/>
                    <a:pt x="10766" y="3954"/>
                    <a:pt x="10172" y="3954"/>
                  </a:cubicBezTo>
                  <a:cubicBezTo>
                    <a:pt x="10055" y="3954"/>
                    <a:pt x="9938" y="3974"/>
                    <a:pt x="9823" y="4014"/>
                  </a:cubicBezTo>
                  <a:cubicBezTo>
                    <a:pt x="9759" y="4037"/>
                    <a:pt x="9695" y="4048"/>
                    <a:pt x="9632" y="4048"/>
                  </a:cubicBezTo>
                  <a:cubicBezTo>
                    <a:pt x="9333" y="4048"/>
                    <a:pt x="9070" y="3805"/>
                    <a:pt x="9070" y="3484"/>
                  </a:cubicBezTo>
                  <a:lnTo>
                    <a:pt x="9070" y="0"/>
                  </a:lnTo>
                  <a:lnTo>
                    <a:pt x="6381" y="0"/>
                  </a:lnTo>
                  <a:cubicBezTo>
                    <a:pt x="5894" y="0"/>
                    <a:pt x="5635" y="576"/>
                    <a:pt x="5960" y="940"/>
                  </a:cubicBezTo>
                  <a:cubicBezTo>
                    <a:pt x="6610" y="1669"/>
                    <a:pt x="6095" y="2822"/>
                    <a:pt x="5120" y="2822"/>
                  </a:cubicBezTo>
                  <a:cubicBezTo>
                    <a:pt x="4141" y="2822"/>
                    <a:pt x="3626" y="1669"/>
                    <a:pt x="4276" y="940"/>
                  </a:cubicBezTo>
                  <a:cubicBezTo>
                    <a:pt x="4602" y="576"/>
                    <a:pt x="4343" y="0"/>
                    <a:pt x="385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4" name="Google Shape;8853;p68">
              <a:extLst>
                <a:ext uri="{FF2B5EF4-FFF2-40B4-BE49-F238E27FC236}">
                  <a16:creationId xmlns:a16="http://schemas.microsoft.com/office/drawing/2014/main" id="{F5C98174-9D72-0F46-AA7B-87027FAFA8B6}"/>
                </a:ext>
              </a:extLst>
            </p:cNvPr>
            <p:cNvSpPr/>
            <p:nvPr/>
          </p:nvSpPr>
          <p:spPr>
            <a:xfrm>
              <a:off x="3526175" y="3863875"/>
              <a:ext cx="226850" cy="310575"/>
            </a:xfrm>
            <a:custGeom>
              <a:avLst/>
              <a:gdLst/>
              <a:ahLst/>
              <a:cxnLst/>
              <a:rect l="l" t="t" r="r" b="b"/>
              <a:pathLst>
                <a:path w="9074" h="12423" extrusionOk="0">
                  <a:moveTo>
                    <a:pt x="3954" y="1"/>
                  </a:moveTo>
                  <a:cubicBezTo>
                    <a:pt x="2705" y="1"/>
                    <a:pt x="1696" y="1010"/>
                    <a:pt x="1696" y="2259"/>
                  </a:cubicBezTo>
                  <a:lnTo>
                    <a:pt x="1" y="2259"/>
                  </a:lnTo>
                  <a:lnTo>
                    <a:pt x="1" y="5081"/>
                  </a:lnTo>
                  <a:cubicBezTo>
                    <a:pt x="1247" y="5081"/>
                    <a:pt x="2259" y="6093"/>
                    <a:pt x="2259" y="7339"/>
                  </a:cubicBezTo>
                  <a:cubicBezTo>
                    <a:pt x="2259" y="8586"/>
                    <a:pt x="1247" y="9598"/>
                    <a:pt x="1" y="9598"/>
                  </a:cubicBezTo>
                  <a:lnTo>
                    <a:pt x="1" y="12422"/>
                  </a:lnTo>
                  <a:lnTo>
                    <a:pt x="7378" y="12422"/>
                  </a:lnTo>
                  <a:cubicBezTo>
                    <a:pt x="8315" y="12419"/>
                    <a:pt x="9070" y="11664"/>
                    <a:pt x="9073" y="10727"/>
                  </a:cubicBezTo>
                  <a:lnTo>
                    <a:pt x="9073" y="3952"/>
                  </a:lnTo>
                  <a:cubicBezTo>
                    <a:pt x="9070" y="3015"/>
                    <a:pt x="8315" y="2259"/>
                    <a:pt x="7378" y="2259"/>
                  </a:cubicBezTo>
                  <a:lnTo>
                    <a:pt x="6213" y="2259"/>
                  </a:lnTo>
                  <a:cubicBezTo>
                    <a:pt x="6213" y="1010"/>
                    <a:pt x="5201" y="1"/>
                    <a:pt x="395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Tree>
    <p:extLst>
      <p:ext uri="{BB962C8B-B14F-4D97-AF65-F5344CB8AC3E}">
        <p14:creationId xmlns:p14="http://schemas.microsoft.com/office/powerpoint/2010/main" val="298459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48F943-7343-BC41-8FF0-2294B5EBBDE2}"/>
              </a:ext>
            </a:extLst>
          </p:cNvPr>
          <p:cNvSpPr txBox="1"/>
          <p:nvPr/>
        </p:nvSpPr>
        <p:spPr>
          <a:xfrm>
            <a:off x="3497179" y="2567578"/>
            <a:ext cx="3730935"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Everything you want is coming. Relax and let the universe pick the timing and the way. You just need to trust that what you want is coming and watch how fast it comes.</a:t>
            </a:r>
            <a:endParaRPr kumimoji="1" lang="ko-KR" altLang="en-US" dirty="0">
              <a:solidFill>
                <a:schemeClr val="bg1"/>
              </a:solidFill>
              <a:latin typeface="Bell MT" panose="02020503060305020303" pitchFamily="18" charset="0"/>
            </a:endParaRPr>
          </a:p>
        </p:txBody>
      </p:sp>
      <p:sp>
        <p:nvSpPr>
          <p:cNvPr id="5" name="직사각형 4">
            <a:extLst>
              <a:ext uri="{FF2B5EF4-FFF2-40B4-BE49-F238E27FC236}">
                <a16:creationId xmlns:a16="http://schemas.microsoft.com/office/drawing/2014/main" id="{956198F8-1461-9F40-A4AA-ECC4B87A4169}"/>
              </a:ext>
            </a:extLst>
          </p:cNvPr>
          <p:cNvSpPr/>
          <p:nvPr/>
        </p:nvSpPr>
        <p:spPr>
          <a:xfrm>
            <a:off x="250371" y="874261"/>
            <a:ext cx="2514600" cy="1200329"/>
          </a:xfrm>
          <a:prstGeom prst="rect">
            <a:avLst/>
          </a:prstGeom>
        </p:spPr>
        <p:txBody>
          <a:bodyPr wrap="square">
            <a:spAutoFit/>
          </a:bodyPr>
          <a:lstStyle/>
          <a:p>
            <a:r>
              <a:rPr kumimoji="1" lang="en-US" altLang="ko-KR" dirty="0">
                <a:latin typeface="Bell MT" panose="02020503060305020303" pitchFamily="18" charset="0"/>
              </a:rPr>
              <a:t>You just need to trust that what you want is coming and watch how fast it comes.</a:t>
            </a:r>
            <a:endParaRPr lang="ko-KR" altLang="en-US" dirty="0"/>
          </a:p>
        </p:txBody>
      </p:sp>
      <p:sp>
        <p:nvSpPr>
          <p:cNvPr id="6" name="직사각형 5">
            <a:extLst>
              <a:ext uri="{FF2B5EF4-FFF2-40B4-BE49-F238E27FC236}">
                <a16:creationId xmlns:a16="http://schemas.microsoft.com/office/drawing/2014/main" id="{63E4731F-F858-4343-A687-82228BC92444}"/>
              </a:ext>
            </a:extLst>
          </p:cNvPr>
          <p:cNvSpPr/>
          <p:nvPr/>
        </p:nvSpPr>
        <p:spPr>
          <a:xfrm>
            <a:off x="250371" y="2869362"/>
            <a:ext cx="2383972" cy="1200329"/>
          </a:xfrm>
          <a:prstGeom prst="rect">
            <a:avLst/>
          </a:prstGeom>
        </p:spPr>
        <p:txBody>
          <a:bodyPr wrap="square">
            <a:spAutoFit/>
          </a:bodyPr>
          <a:lstStyle/>
          <a:p>
            <a:r>
              <a:rPr kumimoji="1" lang="en-US" altLang="ko-KR" dirty="0">
                <a:latin typeface="Bell MT" panose="02020503060305020303" pitchFamily="18" charset="0"/>
              </a:rPr>
              <a:t>Everything you want is coming. Relax and let the universe pick the timing and the way</a:t>
            </a:r>
            <a:endParaRPr lang="ko-KR" altLang="en-US" dirty="0"/>
          </a:p>
        </p:txBody>
      </p:sp>
      <p:sp>
        <p:nvSpPr>
          <p:cNvPr id="7" name="TextBox 6">
            <a:extLst>
              <a:ext uri="{FF2B5EF4-FFF2-40B4-BE49-F238E27FC236}">
                <a16:creationId xmlns:a16="http://schemas.microsoft.com/office/drawing/2014/main" id="{C049C38D-9348-DA40-8D76-F15C6A26514F}"/>
              </a:ext>
            </a:extLst>
          </p:cNvPr>
          <p:cNvSpPr txBox="1"/>
          <p:nvPr/>
        </p:nvSpPr>
        <p:spPr>
          <a:xfrm>
            <a:off x="241538" y="4864463"/>
            <a:ext cx="2392805" cy="1477328"/>
          </a:xfrm>
          <a:prstGeom prst="rect">
            <a:avLst/>
          </a:prstGeom>
          <a:noFill/>
        </p:spPr>
        <p:txBody>
          <a:bodyPr wrap="square" rtlCol="0">
            <a:spAutoFit/>
          </a:bodyPr>
          <a:lstStyle/>
          <a:p>
            <a:r>
              <a:rPr kumimoji="1" lang="en-US" altLang="ko-KR" dirty="0">
                <a:latin typeface="Bell MT" panose="02020503060305020303" pitchFamily="18" charset="0"/>
              </a:rPr>
              <a:t>Send that thought on its way. Replace it with ”I know I am receiving now.” And feel it.</a:t>
            </a:r>
            <a:endParaRPr kumimoji="1" lang="ko-KR" altLang="en-US" dirty="0">
              <a:latin typeface="Bell MT" panose="02020503060305020303" pitchFamily="18" charset="0"/>
            </a:endParaRPr>
          </a:p>
        </p:txBody>
      </p:sp>
      <p:pic>
        <p:nvPicPr>
          <p:cNvPr id="8" name="그림 7">
            <a:extLst>
              <a:ext uri="{FF2B5EF4-FFF2-40B4-BE49-F238E27FC236}">
                <a16:creationId xmlns:a16="http://schemas.microsoft.com/office/drawing/2014/main" id="{79AD1D1D-26AA-F34D-A994-C7EEFC9CE6C2}"/>
              </a:ext>
            </a:extLst>
          </p:cNvPr>
          <p:cNvPicPr>
            <a:picLocks noChangeAspect="1"/>
          </p:cNvPicPr>
          <p:nvPr/>
        </p:nvPicPr>
        <p:blipFill>
          <a:blip r:embed="rId2"/>
          <a:stretch>
            <a:fillRect/>
          </a:stretch>
        </p:blipFill>
        <p:spPr>
          <a:xfrm>
            <a:off x="2818926" y="201705"/>
            <a:ext cx="9373074" cy="6454589"/>
          </a:xfrm>
          <a:prstGeom prst="rect">
            <a:avLst/>
          </a:prstGeom>
        </p:spPr>
      </p:pic>
      <p:sp>
        <p:nvSpPr>
          <p:cNvPr id="9" name="직사각형 8">
            <a:extLst>
              <a:ext uri="{FF2B5EF4-FFF2-40B4-BE49-F238E27FC236}">
                <a16:creationId xmlns:a16="http://schemas.microsoft.com/office/drawing/2014/main" id="{DE68010F-675D-E14A-A468-CB66807327CE}"/>
              </a:ext>
            </a:extLst>
          </p:cNvPr>
          <p:cNvSpPr/>
          <p:nvPr/>
        </p:nvSpPr>
        <p:spPr>
          <a:xfrm>
            <a:off x="2818925" y="201705"/>
            <a:ext cx="4905065" cy="6454588"/>
          </a:xfrm>
          <a:prstGeom prst="rect">
            <a:avLst/>
          </a:prstGeom>
          <a:solidFill>
            <a:srgbClr val="25371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0" name="TextBox 9">
            <a:extLst>
              <a:ext uri="{FF2B5EF4-FFF2-40B4-BE49-F238E27FC236}">
                <a16:creationId xmlns:a16="http://schemas.microsoft.com/office/drawing/2014/main" id="{946B029D-6452-4C10-B453-43D7E307D4C1}"/>
              </a:ext>
            </a:extLst>
          </p:cNvPr>
          <p:cNvSpPr txBox="1"/>
          <p:nvPr/>
        </p:nvSpPr>
        <p:spPr>
          <a:xfrm>
            <a:off x="3297177" y="2869362"/>
            <a:ext cx="4130937"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All of us to understand the importance of branding. We are CEOs of our own companies: Me Inc. To be on business today, our most important job is to be head marketer for the brand called you.</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249184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3D223D-1764-C24C-8C28-63C15E8DE964}"/>
              </a:ext>
            </a:extLst>
          </p:cNvPr>
          <p:cNvSpPr txBox="1"/>
          <p:nvPr/>
        </p:nvSpPr>
        <p:spPr>
          <a:xfrm>
            <a:off x="8575640" y="2230317"/>
            <a:ext cx="3175682" cy="1754326"/>
          </a:xfrm>
          <a:prstGeom prst="rect">
            <a:avLst/>
          </a:prstGeom>
          <a:noFill/>
        </p:spPr>
        <p:txBody>
          <a:bodyPr wrap="square" rtlCol="0">
            <a:spAutoFit/>
          </a:bodyPr>
          <a:lstStyle/>
          <a:p>
            <a:r>
              <a:rPr kumimoji="1" lang="en-US" altLang="ko-KR" dirty="0">
                <a:latin typeface="Bell MT" panose="02020503060305020303" pitchFamily="18" charset="0"/>
              </a:rPr>
              <a:t>If you can concentrate always on the present, you will be a happy man. Happiness is the art of never holding in your mind the memory of any unpleasant thing that has passed.</a:t>
            </a:r>
          </a:p>
        </p:txBody>
      </p:sp>
      <p:sp>
        <p:nvSpPr>
          <p:cNvPr id="3" name="TextBox 2">
            <a:extLst>
              <a:ext uri="{FF2B5EF4-FFF2-40B4-BE49-F238E27FC236}">
                <a16:creationId xmlns:a16="http://schemas.microsoft.com/office/drawing/2014/main" id="{211AE8A2-9B01-984F-8E65-A5FAB6A75FCD}"/>
              </a:ext>
            </a:extLst>
          </p:cNvPr>
          <p:cNvSpPr txBox="1"/>
          <p:nvPr/>
        </p:nvSpPr>
        <p:spPr>
          <a:xfrm>
            <a:off x="9662674" y="1190145"/>
            <a:ext cx="1001614" cy="369332"/>
          </a:xfrm>
          <a:prstGeom prst="rect">
            <a:avLst/>
          </a:prstGeom>
          <a:noFill/>
        </p:spPr>
        <p:txBody>
          <a:bodyPr wrap="square" rtlCol="0">
            <a:spAutoFit/>
          </a:bodyPr>
          <a:lstStyle/>
          <a:p>
            <a:r>
              <a:rPr kumimoji="1" lang="en-US" altLang="ko-KR" b="1" dirty="0">
                <a:latin typeface="Bell MT" panose="02020503060305020303" pitchFamily="18" charset="0"/>
              </a:rPr>
              <a:t>Happy</a:t>
            </a:r>
            <a:endParaRPr kumimoji="1" lang="ko-KR" altLang="en-US" b="1" dirty="0">
              <a:latin typeface="Bell MT" panose="02020503060305020303" pitchFamily="18" charset="0"/>
            </a:endParaRPr>
          </a:p>
        </p:txBody>
      </p:sp>
      <p:sp>
        <p:nvSpPr>
          <p:cNvPr id="4" name="TextBox 3">
            <a:extLst>
              <a:ext uri="{FF2B5EF4-FFF2-40B4-BE49-F238E27FC236}">
                <a16:creationId xmlns:a16="http://schemas.microsoft.com/office/drawing/2014/main" id="{304D28C0-C3EB-3F48-876E-43A9FE6BE962}"/>
              </a:ext>
            </a:extLst>
          </p:cNvPr>
          <p:cNvSpPr txBox="1"/>
          <p:nvPr/>
        </p:nvSpPr>
        <p:spPr>
          <a:xfrm>
            <a:off x="8575640" y="4190527"/>
            <a:ext cx="3053252" cy="1477328"/>
          </a:xfrm>
          <a:prstGeom prst="rect">
            <a:avLst/>
          </a:prstGeom>
          <a:noFill/>
        </p:spPr>
        <p:txBody>
          <a:bodyPr wrap="square" rtlCol="0">
            <a:spAutoFit/>
          </a:bodyPr>
          <a:lstStyle/>
          <a:p>
            <a:r>
              <a:rPr kumimoji="1" lang="en-US" altLang="ko-KR" dirty="0">
                <a:latin typeface="Bell MT" panose="02020503060305020303" pitchFamily="18" charset="0"/>
              </a:rPr>
              <a:t>We are all storytellers. We all live on a network of stories. There isn’t a stronger connection between people than storytelling.</a:t>
            </a:r>
          </a:p>
        </p:txBody>
      </p:sp>
      <p:graphicFrame>
        <p:nvGraphicFramePr>
          <p:cNvPr id="5" name="차트 4">
            <a:extLst>
              <a:ext uri="{FF2B5EF4-FFF2-40B4-BE49-F238E27FC236}">
                <a16:creationId xmlns:a16="http://schemas.microsoft.com/office/drawing/2014/main" id="{247A8EF9-E5FE-454F-98A7-AD9A762688FE}"/>
              </a:ext>
            </a:extLst>
          </p:cNvPr>
          <p:cNvGraphicFramePr/>
          <p:nvPr>
            <p:extLst>
              <p:ext uri="{D42A27DB-BD31-4B8C-83A1-F6EECF244321}">
                <p14:modId xmlns:p14="http://schemas.microsoft.com/office/powerpoint/2010/main" val="476455461"/>
              </p:ext>
            </p:extLst>
          </p:nvPr>
        </p:nvGraphicFramePr>
        <p:xfrm>
          <a:off x="972969" y="3065930"/>
          <a:ext cx="6283661" cy="3427406"/>
        </p:xfrm>
        <a:graphic>
          <a:graphicData uri="http://schemas.openxmlformats.org/drawingml/2006/chart">
            <c:chart xmlns:c="http://schemas.openxmlformats.org/drawingml/2006/chart" xmlns:r="http://schemas.openxmlformats.org/officeDocument/2006/relationships" r:id="rId2"/>
          </a:graphicData>
        </a:graphic>
      </p:graphicFrame>
      <p:pic>
        <p:nvPicPr>
          <p:cNvPr id="6" name="그림 5">
            <a:extLst>
              <a:ext uri="{FF2B5EF4-FFF2-40B4-BE49-F238E27FC236}">
                <a16:creationId xmlns:a16="http://schemas.microsoft.com/office/drawing/2014/main" id="{73C7350D-8114-E84B-B248-8FCB583A02F3}"/>
              </a:ext>
            </a:extLst>
          </p:cNvPr>
          <p:cNvPicPr>
            <a:picLocks noChangeAspect="1"/>
          </p:cNvPicPr>
          <p:nvPr/>
        </p:nvPicPr>
        <p:blipFill>
          <a:blip r:embed="rId3"/>
          <a:stretch>
            <a:fillRect/>
          </a:stretch>
        </p:blipFill>
        <p:spPr>
          <a:xfrm>
            <a:off x="0" y="0"/>
            <a:ext cx="8229600" cy="2893563"/>
          </a:xfrm>
          <a:prstGeom prst="rect">
            <a:avLst/>
          </a:prstGeom>
        </p:spPr>
      </p:pic>
    </p:spTree>
    <p:extLst>
      <p:ext uri="{BB962C8B-B14F-4D97-AF65-F5344CB8AC3E}">
        <p14:creationId xmlns:p14="http://schemas.microsoft.com/office/powerpoint/2010/main" val="222637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069758-CAD2-A547-B4B8-ED232C9F68EB}"/>
              </a:ext>
            </a:extLst>
          </p:cNvPr>
          <p:cNvSpPr txBox="1"/>
          <p:nvPr/>
        </p:nvSpPr>
        <p:spPr>
          <a:xfrm>
            <a:off x="2612572" y="2708238"/>
            <a:ext cx="2754086" cy="2862322"/>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Being to use the two most powerful words, I am, to your advantage, how about. I am receiving every good thing. I am happy. I am abundant. I am healthy. I am loved. I am always on time. I am eternal youth. I am filled with energy every single day.</a:t>
            </a:r>
            <a:endParaRPr kumimoji="1" lang="ko-KR" altLang="en-US" dirty="0">
              <a:solidFill>
                <a:schemeClr val="bg1"/>
              </a:solidFill>
              <a:latin typeface="Bell MT" panose="02020503060305020303" pitchFamily="18" charset="0"/>
            </a:endParaRPr>
          </a:p>
        </p:txBody>
      </p:sp>
      <p:sp>
        <p:nvSpPr>
          <p:cNvPr id="3" name="직사각형 2">
            <a:extLst>
              <a:ext uri="{FF2B5EF4-FFF2-40B4-BE49-F238E27FC236}">
                <a16:creationId xmlns:a16="http://schemas.microsoft.com/office/drawing/2014/main" id="{8627CD4A-EBF7-9344-BB59-69A37121B59F}"/>
              </a:ext>
            </a:extLst>
          </p:cNvPr>
          <p:cNvSpPr/>
          <p:nvPr/>
        </p:nvSpPr>
        <p:spPr>
          <a:xfrm>
            <a:off x="3374478" y="1304372"/>
            <a:ext cx="1230273" cy="369332"/>
          </a:xfrm>
          <a:prstGeom prst="rect">
            <a:avLst/>
          </a:prstGeom>
        </p:spPr>
        <p:txBody>
          <a:bodyPr wrap="none">
            <a:spAutoFit/>
          </a:bodyPr>
          <a:lstStyle/>
          <a:p>
            <a:r>
              <a:rPr kumimoji="1" lang="en-US" altLang="ko-KR" dirty="0">
                <a:solidFill>
                  <a:schemeClr val="bg1"/>
                </a:solidFill>
                <a:latin typeface="Bell MT" panose="02020503060305020303" pitchFamily="18" charset="0"/>
              </a:rPr>
              <a:t>I am happy</a:t>
            </a:r>
            <a:endParaRPr lang="ko-KR" altLang="en-US" dirty="0"/>
          </a:p>
        </p:txBody>
      </p:sp>
      <p:graphicFrame>
        <p:nvGraphicFramePr>
          <p:cNvPr id="4" name="차트 3">
            <a:extLst>
              <a:ext uri="{FF2B5EF4-FFF2-40B4-BE49-F238E27FC236}">
                <a16:creationId xmlns:a16="http://schemas.microsoft.com/office/drawing/2014/main" id="{B07423A7-E68E-A643-9CAF-BB5626FDCFC0}"/>
              </a:ext>
            </a:extLst>
          </p:cNvPr>
          <p:cNvGraphicFramePr/>
          <p:nvPr>
            <p:extLst>
              <p:ext uri="{D42A27DB-BD31-4B8C-83A1-F6EECF244321}">
                <p14:modId xmlns:p14="http://schemas.microsoft.com/office/powerpoint/2010/main" val="2863659717"/>
              </p:ext>
            </p:extLst>
          </p:nvPr>
        </p:nvGraphicFramePr>
        <p:xfrm>
          <a:off x="5700358" y="1290918"/>
          <a:ext cx="6219115" cy="4944234"/>
        </p:xfrm>
        <a:graphic>
          <a:graphicData uri="http://schemas.openxmlformats.org/drawingml/2006/chart">
            <c:chart xmlns:c="http://schemas.openxmlformats.org/drawingml/2006/chart" xmlns:r="http://schemas.openxmlformats.org/officeDocument/2006/relationships" r:id="rId2"/>
          </a:graphicData>
        </a:graphic>
      </p:graphicFrame>
      <p:pic>
        <p:nvPicPr>
          <p:cNvPr id="5" name="그림 4">
            <a:extLst>
              <a:ext uri="{FF2B5EF4-FFF2-40B4-BE49-F238E27FC236}">
                <a16:creationId xmlns:a16="http://schemas.microsoft.com/office/drawing/2014/main" id="{8FD6D6BE-9658-FB44-B259-31B6D73DAEDA}"/>
              </a:ext>
            </a:extLst>
          </p:cNvPr>
          <p:cNvPicPr>
            <a:picLocks noChangeAspect="1"/>
          </p:cNvPicPr>
          <p:nvPr/>
        </p:nvPicPr>
        <p:blipFill rotWithShape="1">
          <a:blip r:embed="rId3"/>
          <a:srcRect l="27988" t="1" r="19637" b="-3530"/>
          <a:stretch/>
        </p:blipFill>
        <p:spPr>
          <a:xfrm>
            <a:off x="0" y="-1"/>
            <a:ext cx="2398954" cy="7110806"/>
          </a:xfrm>
          <a:prstGeom prst="rect">
            <a:avLst/>
          </a:prstGeom>
        </p:spPr>
      </p:pic>
    </p:spTree>
    <p:extLst>
      <p:ext uri="{BB962C8B-B14F-4D97-AF65-F5344CB8AC3E}">
        <p14:creationId xmlns:p14="http://schemas.microsoft.com/office/powerpoint/2010/main" val="93741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65529F-DD17-0143-8C52-B7A38931A1E2}"/>
              </a:ext>
            </a:extLst>
          </p:cNvPr>
          <p:cNvSpPr txBox="1"/>
          <p:nvPr/>
        </p:nvSpPr>
        <p:spPr>
          <a:xfrm>
            <a:off x="219765" y="2690336"/>
            <a:ext cx="2392805" cy="1477328"/>
          </a:xfrm>
          <a:prstGeom prst="rect">
            <a:avLst/>
          </a:prstGeom>
          <a:noFill/>
        </p:spPr>
        <p:txBody>
          <a:bodyPr wrap="square" rtlCol="0">
            <a:spAutoFit/>
          </a:bodyPr>
          <a:lstStyle/>
          <a:p>
            <a:r>
              <a:rPr kumimoji="1" lang="en-US" altLang="ko-KR" dirty="0">
                <a:latin typeface="Bell MT" panose="02020503060305020303" pitchFamily="18" charset="0"/>
              </a:rPr>
              <a:t>Send that thought on its way. Replace it with ”I know I am receiving now.” And feel it.</a:t>
            </a:r>
            <a:endParaRPr kumimoji="1" lang="ko-KR" altLang="en-US" dirty="0">
              <a:latin typeface="Bell MT" panose="02020503060305020303" pitchFamily="18" charset="0"/>
            </a:endParaRPr>
          </a:p>
        </p:txBody>
      </p:sp>
      <p:pic>
        <p:nvPicPr>
          <p:cNvPr id="6" name="그림 5">
            <a:extLst>
              <a:ext uri="{FF2B5EF4-FFF2-40B4-BE49-F238E27FC236}">
                <a16:creationId xmlns:a16="http://schemas.microsoft.com/office/drawing/2014/main" id="{96C5C092-D968-AA42-9C94-48912886950C}"/>
              </a:ext>
            </a:extLst>
          </p:cNvPr>
          <p:cNvPicPr>
            <a:picLocks noChangeAspect="1"/>
          </p:cNvPicPr>
          <p:nvPr/>
        </p:nvPicPr>
        <p:blipFill rotWithShape="1">
          <a:blip r:embed="rId2"/>
          <a:srcRect t="13618" r="267" b="17939"/>
          <a:stretch/>
        </p:blipFill>
        <p:spPr>
          <a:xfrm>
            <a:off x="2692549" y="0"/>
            <a:ext cx="9499451" cy="4346090"/>
          </a:xfrm>
          <a:prstGeom prst="rect">
            <a:avLst/>
          </a:prstGeom>
        </p:spPr>
      </p:pic>
      <p:sp>
        <p:nvSpPr>
          <p:cNvPr id="7" name="직사각형 6">
            <a:extLst>
              <a:ext uri="{FF2B5EF4-FFF2-40B4-BE49-F238E27FC236}">
                <a16:creationId xmlns:a16="http://schemas.microsoft.com/office/drawing/2014/main" id="{96D3EF9C-A2E7-7D40-8D2A-16BF9DEF156C}"/>
              </a:ext>
            </a:extLst>
          </p:cNvPr>
          <p:cNvSpPr/>
          <p:nvPr/>
        </p:nvSpPr>
        <p:spPr>
          <a:xfrm>
            <a:off x="2692548" y="0"/>
            <a:ext cx="9499451" cy="4346090"/>
          </a:xfrm>
          <a:prstGeom prst="rect">
            <a:avLst/>
          </a:prstGeom>
          <a:solidFill>
            <a:srgbClr val="25371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grpSp>
        <p:nvGrpSpPr>
          <p:cNvPr id="14" name="그룹 13">
            <a:extLst>
              <a:ext uri="{FF2B5EF4-FFF2-40B4-BE49-F238E27FC236}">
                <a16:creationId xmlns:a16="http://schemas.microsoft.com/office/drawing/2014/main" id="{CEDB3201-4D10-404B-A15B-7368C0468684}"/>
              </a:ext>
            </a:extLst>
          </p:cNvPr>
          <p:cNvGrpSpPr/>
          <p:nvPr/>
        </p:nvGrpSpPr>
        <p:grpSpPr>
          <a:xfrm>
            <a:off x="2958183" y="3646493"/>
            <a:ext cx="8968180" cy="3017520"/>
            <a:chOff x="3004054" y="1001264"/>
            <a:chExt cx="8968180" cy="3017520"/>
          </a:xfrm>
        </p:grpSpPr>
        <p:sp>
          <p:nvSpPr>
            <p:cNvPr id="8" name="직사각형 7">
              <a:extLst>
                <a:ext uri="{FF2B5EF4-FFF2-40B4-BE49-F238E27FC236}">
                  <a16:creationId xmlns:a16="http://schemas.microsoft.com/office/drawing/2014/main" id="{14DC4805-042C-0448-B49F-9BD452EB4C24}"/>
                </a:ext>
              </a:extLst>
            </p:cNvPr>
            <p:cNvSpPr/>
            <p:nvPr/>
          </p:nvSpPr>
          <p:spPr>
            <a:xfrm>
              <a:off x="3004054" y="1001264"/>
              <a:ext cx="2840019" cy="301752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9" name="직사각형 8">
              <a:extLst>
                <a:ext uri="{FF2B5EF4-FFF2-40B4-BE49-F238E27FC236}">
                  <a16:creationId xmlns:a16="http://schemas.microsoft.com/office/drawing/2014/main" id="{D559E4C9-CBAB-6543-9462-39FFC2BE789D}"/>
                </a:ext>
              </a:extLst>
            </p:cNvPr>
            <p:cNvSpPr/>
            <p:nvPr/>
          </p:nvSpPr>
          <p:spPr>
            <a:xfrm>
              <a:off x="6088921" y="1001264"/>
              <a:ext cx="2840019" cy="301752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0" name="직사각형 9">
              <a:extLst>
                <a:ext uri="{FF2B5EF4-FFF2-40B4-BE49-F238E27FC236}">
                  <a16:creationId xmlns:a16="http://schemas.microsoft.com/office/drawing/2014/main" id="{1D1F2E89-EA8A-6542-A1A9-DD7004414F64}"/>
                </a:ext>
              </a:extLst>
            </p:cNvPr>
            <p:cNvSpPr/>
            <p:nvPr/>
          </p:nvSpPr>
          <p:spPr>
            <a:xfrm>
              <a:off x="9132215" y="1001264"/>
              <a:ext cx="2840019" cy="301752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1" name="TextBox 10">
              <a:extLst>
                <a:ext uri="{FF2B5EF4-FFF2-40B4-BE49-F238E27FC236}">
                  <a16:creationId xmlns:a16="http://schemas.microsoft.com/office/drawing/2014/main" id="{F1FF116D-150C-8D41-A73C-F848C356AF72}"/>
                </a:ext>
              </a:extLst>
            </p:cNvPr>
            <p:cNvSpPr txBox="1"/>
            <p:nvPr/>
          </p:nvSpPr>
          <p:spPr>
            <a:xfrm>
              <a:off x="6244090" y="1367134"/>
              <a:ext cx="2486254" cy="2031325"/>
            </a:xfrm>
            <a:prstGeom prst="rect">
              <a:avLst/>
            </a:prstGeom>
            <a:noFill/>
          </p:spPr>
          <p:txBody>
            <a:bodyPr wrap="square" rtlCol="0">
              <a:spAutoFit/>
            </a:bodyPr>
            <a:lstStyle/>
            <a:p>
              <a:r>
                <a:rPr kumimoji="1" lang="en-US" altLang="ko-KR" dirty="0">
                  <a:latin typeface="Bell MT" panose="02020503060305020303" pitchFamily="18" charset="0"/>
                </a:rPr>
                <a:t>Forgive yourself for not knowing what you didn’t know until you lived through it. Honor your path. Trust your journey. Learn, grow, evolve, become.</a:t>
              </a:r>
              <a:endParaRPr kumimoji="1" lang="ko-KR" altLang="en-US" dirty="0">
                <a:latin typeface="Bell MT" panose="02020503060305020303" pitchFamily="18" charset="0"/>
              </a:endParaRPr>
            </a:p>
          </p:txBody>
        </p:sp>
        <p:sp>
          <p:nvSpPr>
            <p:cNvPr id="12" name="TextBox 11">
              <a:extLst>
                <a:ext uri="{FF2B5EF4-FFF2-40B4-BE49-F238E27FC236}">
                  <a16:creationId xmlns:a16="http://schemas.microsoft.com/office/drawing/2014/main" id="{57EC0430-8F4E-2A42-9FDF-1FC68A59A0CE}"/>
                </a:ext>
              </a:extLst>
            </p:cNvPr>
            <p:cNvSpPr txBox="1"/>
            <p:nvPr/>
          </p:nvSpPr>
          <p:spPr>
            <a:xfrm>
              <a:off x="3231927" y="1362669"/>
              <a:ext cx="2392806" cy="1754326"/>
            </a:xfrm>
            <a:prstGeom prst="rect">
              <a:avLst/>
            </a:prstGeom>
            <a:noFill/>
          </p:spPr>
          <p:txBody>
            <a:bodyPr wrap="square" rtlCol="0">
              <a:spAutoFit/>
            </a:bodyPr>
            <a:lstStyle/>
            <a:p>
              <a:r>
                <a:rPr kumimoji="1" lang="en-US" altLang="ko-KR" dirty="0">
                  <a:latin typeface="Bell MT" panose="02020503060305020303" pitchFamily="18" charset="0"/>
                </a:rPr>
                <a:t>When you truly want something and go after it without limiting yourself with disbelief, the universe will make it happen.</a:t>
              </a:r>
              <a:endParaRPr kumimoji="1" lang="ko-KR" altLang="en-US" dirty="0">
                <a:latin typeface="Bell MT" panose="02020503060305020303" pitchFamily="18" charset="0"/>
              </a:endParaRPr>
            </a:p>
          </p:txBody>
        </p:sp>
        <p:sp>
          <p:nvSpPr>
            <p:cNvPr id="13" name="직사각형 12">
              <a:extLst>
                <a:ext uri="{FF2B5EF4-FFF2-40B4-BE49-F238E27FC236}">
                  <a16:creationId xmlns:a16="http://schemas.microsoft.com/office/drawing/2014/main" id="{35D3FD5A-EEFB-114F-8DEA-72B3A5610D4B}"/>
                </a:ext>
              </a:extLst>
            </p:cNvPr>
            <p:cNvSpPr/>
            <p:nvPr/>
          </p:nvSpPr>
          <p:spPr>
            <a:xfrm>
              <a:off x="9216096" y="1362669"/>
              <a:ext cx="2756138" cy="2308324"/>
            </a:xfrm>
            <a:prstGeom prst="rect">
              <a:avLst/>
            </a:prstGeom>
          </p:spPr>
          <p:txBody>
            <a:bodyPr wrap="square">
              <a:spAutoFit/>
            </a:bodyPr>
            <a:lstStyle/>
            <a:p>
              <a:r>
                <a:rPr kumimoji="1" lang="en-US" altLang="ko-KR" dirty="0">
                  <a:latin typeface="Bell MT" panose="02020503060305020303" pitchFamily="18" charset="0"/>
                </a:rPr>
                <a:t>When you allow a thought of doubt to enter your mind, the law of attraction will soon line up one doubtful thought after another. The moment a thought of doubt comes, release it immediately. </a:t>
              </a:r>
              <a:endParaRPr lang="ko-KR" altLang="en-US" dirty="0"/>
            </a:p>
          </p:txBody>
        </p:sp>
      </p:grpSp>
    </p:spTree>
    <p:extLst>
      <p:ext uri="{BB962C8B-B14F-4D97-AF65-F5344CB8AC3E}">
        <p14:creationId xmlns:p14="http://schemas.microsoft.com/office/powerpoint/2010/main" val="31201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F3A48B-1A08-FD43-B83A-4DBDA1407108}"/>
              </a:ext>
            </a:extLst>
          </p:cNvPr>
          <p:cNvSpPr txBox="1"/>
          <p:nvPr/>
        </p:nvSpPr>
        <p:spPr>
          <a:xfrm>
            <a:off x="1575756" y="4103637"/>
            <a:ext cx="3557676" cy="2031325"/>
          </a:xfrm>
          <a:prstGeom prst="rect">
            <a:avLst/>
          </a:prstGeom>
          <a:noFill/>
        </p:spPr>
        <p:txBody>
          <a:bodyPr wrap="square" rtlCol="0">
            <a:spAutoFit/>
          </a:bodyPr>
          <a:lstStyle/>
          <a:p>
            <a:r>
              <a:rPr kumimoji="1" lang="en-US" altLang="ko-KR" dirty="0">
                <a:latin typeface="Bell MT" panose="02020503060305020303" pitchFamily="18" charset="0"/>
              </a:rPr>
              <a:t>What fascinates me is that hardly anyone is wondering what we are doing on this planet. Most accepted the work – eat – entertainment – sleep cycle as life and have no desire for a deeper understanding of our purpose in this universe. </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85116C57-3BFF-EA4E-A30A-A0CA013270EF}"/>
              </a:ext>
            </a:extLst>
          </p:cNvPr>
          <p:cNvSpPr txBox="1"/>
          <p:nvPr/>
        </p:nvSpPr>
        <p:spPr>
          <a:xfrm>
            <a:off x="7072516" y="4103637"/>
            <a:ext cx="3766455" cy="2031325"/>
          </a:xfrm>
          <a:prstGeom prst="rect">
            <a:avLst/>
          </a:prstGeom>
          <a:noFill/>
        </p:spPr>
        <p:txBody>
          <a:bodyPr wrap="square" rtlCol="0">
            <a:spAutoFit/>
          </a:bodyPr>
          <a:lstStyle/>
          <a:p>
            <a:r>
              <a:rPr kumimoji="1" lang="en-US" altLang="ko-KR" dirty="0">
                <a:latin typeface="Bell MT" panose="02020503060305020303" pitchFamily="18" charset="0"/>
              </a:rPr>
              <a:t>Being to use the two most powerful words, I am, to your advantage, how about. I am receiving every good thing. I am happy. I am abundant. I am healthy. I am loved. I am always on time. I am eternal youth. I am filled with energy every single day.</a:t>
            </a:r>
            <a:endParaRPr kumimoji="1" lang="ko-KR" altLang="en-US" dirty="0">
              <a:latin typeface="Bell MT" panose="02020503060305020303" pitchFamily="18" charset="0"/>
            </a:endParaRPr>
          </a:p>
        </p:txBody>
      </p:sp>
      <p:pic>
        <p:nvPicPr>
          <p:cNvPr id="4" name="그림 3">
            <a:extLst>
              <a:ext uri="{FF2B5EF4-FFF2-40B4-BE49-F238E27FC236}">
                <a16:creationId xmlns:a16="http://schemas.microsoft.com/office/drawing/2014/main" id="{30E1E503-1D7D-D042-8E02-80E3A9BEAB51}"/>
              </a:ext>
            </a:extLst>
          </p:cNvPr>
          <p:cNvPicPr>
            <a:picLocks noChangeAspect="1"/>
          </p:cNvPicPr>
          <p:nvPr/>
        </p:nvPicPr>
        <p:blipFill>
          <a:blip r:embed="rId2"/>
          <a:stretch>
            <a:fillRect/>
          </a:stretch>
        </p:blipFill>
        <p:spPr>
          <a:xfrm>
            <a:off x="935916" y="404606"/>
            <a:ext cx="4837356" cy="3224904"/>
          </a:xfrm>
          <a:prstGeom prst="rect">
            <a:avLst/>
          </a:prstGeom>
        </p:spPr>
      </p:pic>
      <p:pic>
        <p:nvPicPr>
          <p:cNvPr id="5" name="그림 4">
            <a:extLst>
              <a:ext uri="{FF2B5EF4-FFF2-40B4-BE49-F238E27FC236}">
                <a16:creationId xmlns:a16="http://schemas.microsoft.com/office/drawing/2014/main" id="{7CE00860-1B8A-1349-BAA9-09FD9C9F7ABE}"/>
              </a:ext>
            </a:extLst>
          </p:cNvPr>
          <p:cNvPicPr>
            <a:picLocks noChangeAspect="1"/>
          </p:cNvPicPr>
          <p:nvPr/>
        </p:nvPicPr>
        <p:blipFill>
          <a:blip r:embed="rId3"/>
          <a:stretch>
            <a:fillRect/>
          </a:stretch>
        </p:blipFill>
        <p:spPr>
          <a:xfrm>
            <a:off x="6537065" y="404606"/>
            <a:ext cx="4837356" cy="3224904"/>
          </a:xfrm>
          <a:prstGeom prst="rect">
            <a:avLst/>
          </a:prstGeom>
        </p:spPr>
      </p:pic>
    </p:spTree>
    <p:extLst>
      <p:ext uri="{BB962C8B-B14F-4D97-AF65-F5344CB8AC3E}">
        <p14:creationId xmlns:p14="http://schemas.microsoft.com/office/powerpoint/2010/main" val="208909998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3432</TotalTime>
  <Words>703</Words>
  <Application>Microsoft Office PowerPoint</Application>
  <PresentationFormat>와이드스크린</PresentationFormat>
  <Paragraphs>38</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17</cp:revision>
  <dcterms:created xsi:type="dcterms:W3CDTF">2021-11-04T03:14:26Z</dcterms:created>
  <dcterms:modified xsi:type="dcterms:W3CDTF">2021-11-06T12:32:36Z</dcterms:modified>
</cp:coreProperties>
</file>