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58" r:id="rId4"/>
    <p:sldId id="257" r:id="rId5"/>
    <p:sldId id="259" r:id="rId6"/>
    <p:sldId id="260" r:id="rId7"/>
    <p:sldId id="262" r:id="rId8"/>
    <p:sldId id="263" r:id="rId9"/>
    <p:sldId id="264" r:id="rId10"/>
    <p:sldId id="265" r:id="rId1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9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1"/>
  </p:normalViewPr>
  <p:slideViewPr>
    <p:cSldViewPr snapToGrid="0" snapToObjects="1">
      <p:cViewPr>
        <p:scale>
          <a:sx n="75" d="100"/>
          <a:sy n="75" d="100"/>
        </p:scale>
        <p:origin x="1080" y="10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6EA6A8F8-6D18-A740-9E2E-329CFB8203A6}"/>
              </a:ext>
            </a:extLst>
          </p:cNvPr>
          <p:cNvPicPr>
            <a:picLocks noChangeAspect="1"/>
          </p:cNvPicPr>
          <p:nvPr userDrawn="1"/>
        </p:nvPicPr>
        <p:blipFill>
          <a:blip r:embed="rId2"/>
          <a:stretch>
            <a:fillRect/>
          </a:stretch>
        </p:blipFill>
        <p:spPr>
          <a:xfrm>
            <a:off x="0" y="0"/>
            <a:ext cx="6858000" cy="6858000"/>
          </a:xfrm>
          <a:prstGeom prst="rect">
            <a:avLst/>
          </a:prstGeom>
        </p:spPr>
      </p:pic>
      <p:sp>
        <p:nvSpPr>
          <p:cNvPr id="7" name="직사각형 6">
            <a:extLst>
              <a:ext uri="{FF2B5EF4-FFF2-40B4-BE49-F238E27FC236}">
                <a16:creationId xmlns:a16="http://schemas.microsoft.com/office/drawing/2014/main" id="{9C57DC39-11A2-F54A-A9BF-40A11EC17A39}"/>
              </a:ext>
            </a:extLst>
          </p:cNvPr>
          <p:cNvSpPr/>
          <p:nvPr userDrawn="1"/>
        </p:nvSpPr>
        <p:spPr>
          <a:xfrm>
            <a:off x="11550869" y="0"/>
            <a:ext cx="641131" cy="107205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2500677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제목 및 세로 텍스트">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26CA5AE9-D734-7542-BEBB-C74E774D7E79}"/>
              </a:ext>
            </a:extLst>
          </p:cNvPr>
          <p:cNvSpPr/>
          <p:nvPr userDrawn="1"/>
        </p:nvSpPr>
        <p:spPr>
          <a:xfrm>
            <a:off x="0" y="0"/>
            <a:ext cx="12192000" cy="69473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932349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DE9F4D4A-B577-2845-A367-7F3F11BE1F6A}"/>
              </a:ext>
            </a:extLst>
          </p:cNvPr>
          <p:cNvSpPr>
            <a:spLocks noGrp="1"/>
          </p:cNvSpPr>
          <p:nvPr>
            <p:ph type="title" orient="vert"/>
          </p:nvPr>
        </p:nvSpPr>
        <p:spPr>
          <a:xfrm>
            <a:off x="8724900" y="365125"/>
            <a:ext cx="2628900" cy="5811838"/>
          </a:xfrm>
        </p:spPr>
        <p:txBody>
          <a:bodyPr vert="eaVert"/>
          <a:lstStyle/>
          <a:p>
            <a:r>
              <a:rPr kumimoji="1" lang="ko-KR" altLang="en-US"/>
              <a:t>마스터 제목 스타일 편집</a:t>
            </a:r>
          </a:p>
        </p:txBody>
      </p:sp>
      <p:sp>
        <p:nvSpPr>
          <p:cNvPr id="3" name="세로 텍스트 개체 틀 2">
            <a:extLst>
              <a:ext uri="{FF2B5EF4-FFF2-40B4-BE49-F238E27FC236}">
                <a16:creationId xmlns:a16="http://schemas.microsoft.com/office/drawing/2014/main" id="{274EDC89-3CA7-8C41-9FA8-E8C5249DF1E6}"/>
              </a:ext>
            </a:extLst>
          </p:cNvPr>
          <p:cNvSpPr>
            <a:spLocks noGrp="1"/>
          </p:cNvSpPr>
          <p:nvPr>
            <p:ph type="body" orient="vert" idx="1"/>
          </p:nvPr>
        </p:nvSpPr>
        <p:spPr>
          <a:xfrm>
            <a:off x="838200" y="365125"/>
            <a:ext cx="7734300" cy="5811838"/>
          </a:xfrm>
        </p:spPr>
        <p:txBody>
          <a:bodyPr vert="eaVert"/>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4D782A35-FE34-EE4A-B95A-8AC53C8DE54C}"/>
              </a:ext>
            </a:extLst>
          </p:cNvPr>
          <p:cNvSpPr>
            <a:spLocks noGrp="1"/>
          </p:cNvSpPr>
          <p:nvPr>
            <p:ph type="dt" sz="half" idx="10"/>
          </p:nvPr>
        </p:nvSpPr>
        <p:spPr/>
        <p:txBody>
          <a:bodyPr/>
          <a:lstStyle/>
          <a:p>
            <a:fld id="{53F82E44-29C0-1748-9103-887CBDA1AD97}" type="datetimeFigureOut">
              <a:rPr kumimoji="1" lang="ko-KR" altLang="en-US" smtClean="0"/>
              <a:t>2021-11-08</a:t>
            </a:fld>
            <a:endParaRPr kumimoji="1" lang="ko-KR" altLang="en-US"/>
          </a:p>
        </p:txBody>
      </p:sp>
      <p:sp>
        <p:nvSpPr>
          <p:cNvPr id="5" name="바닥글 개체 틀 4">
            <a:extLst>
              <a:ext uri="{FF2B5EF4-FFF2-40B4-BE49-F238E27FC236}">
                <a16:creationId xmlns:a16="http://schemas.microsoft.com/office/drawing/2014/main" id="{84FC81F3-172E-714D-8DBD-EBD199E473B2}"/>
              </a:ext>
            </a:extLst>
          </p:cNvPr>
          <p:cNvSpPr>
            <a:spLocks noGrp="1"/>
          </p:cNvSpPr>
          <p:nvPr>
            <p:ph type="ftr" sz="quarter" idx="11"/>
          </p:nvPr>
        </p:nvSpPr>
        <p:spPr/>
        <p:txBody>
          <a:bodyPr/>
          <a:lstStyle/>
          <a:p>
            <a:endParaRPr kumimoji="1" lang="ko-KR" altLang="en-US"/>
          </a:p>
        </p:txBody>
      </p:sp>
      <p:sp>
        <p:nvSpPr>
          <p:cNvPr id="6" name="슬라이드 번호 개체 틀 5">
            <a:extLst>
              <a:ext uri="{FF2B5EF4-FFF2-40B4-BE49-F238E27FC236}">
                <a16:creationId xmlns:a16="http://schemas.microsoft.com/office/drawing/2014/main" id="{EAC413C3-2489-664F-AD9C-111C0AA6FE56}"/>
              </a:ext>
            </a:extLst>
          </p:cNvPr>
          <p:cNvSpPr>
            <a:spLocks noGrp="1"/>
          </p:cNvSpPr>
          <p:nvPr>
            <p:ph type="sldNum" sz="quarter" idx="12"/>
          </p:nvPr>
        </p:nvSpPr>
        <p:spPr/>
        <p:txBody>
          <a:bodyPr/>
          <a:lstStyle/>
          <a:p>
            <a:fld id="{929C81BC-432C-F947-AFCA-8CF309B3DD02}" type="slidenum">
              <a:rPr kumimoji="1" lang="ko-KR" altLang="en-US" smtClean="0"/>
              <a:t>‹#›</a:t>
            </a:fld>
            <a:endParaRPr kumimoji="1" lang="ko-KR" altLang="en-US"/>
          </a:p>
        </p:txBody>
      </p:sp>
    </p:spTree>
    <p:extLst>
      <p:ext uri="{BB962C8B-B14F-4D97-AF65-F5344CB8AC3E}">
        <p14:creationId xmlns:p14="http://schemas.microsoft.com/office/powerpoint/2010/main" val="3706798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비교">
    <p:spTree>
      <p:nvGrpSpPr>
        <p:cNvPr id="1" name=""/>
        <p:cNvGrpSpPr/>
        <p:nvPr/>
      </p:nvGrpSpPr>
      <p:grpSpPr>
        <a:xfrm>
          <a:off x="0" y="0"/>
          <a:ext cx="0" cy="0"/>
          <a:chOff x="0" y="0"/>
          <a:chExt cx="0" cy="0"/>
        </a:xfrm>
      </p:grpSpPr>
      <p:sp>
        <p:nvSpPr>
          <p:cNvPr id="13" name="직사각형 12">
            <a:extLst>
              <a:ext uri="{FF2B5EF4-FFF2-40B4-BE49-F238E27FC236}">
                <a16:creationId xmlns:a16="http://schemas.microsoft.com/office/drawing/2014/main" id="{472EA485-92D2-CC41-8ECE-DCE0E8457AB0}"/>
              </a:ext>
            </a:extLst>
          </p:cNvPr>
          <p:cNvSpPr/>
          <p:nvPr userDrawn="1"/>
        </p:nvSpPr>
        <p:spPr>
          <a:xfrm>
            <a:off x="0" y="0"/>
            <a:ext cx="12192000" cy="69473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4" name="직사각형 13">
            <a:extLst>
              <a:ext uri="{FF2B5EF4-FFF2-40B4-BE49-F238E27FC236}">
                <a16:creationId xmlns:a16="http://schemas.microsoft.com/office/drawing/2014/main" id="{EC913463-9308-EB4B-B257-E7F12A8B14E8}"/>
              </a:ext>
            </a:extLst>
          </p:cNvPr>
          <p:cNvSpPr/>
          <p:nvPr userDrawn="1"/>
        </p:nvSpPr>
        <p:spPr>
          <a:xfrm>
            <a:off x="4996693" y="2191407"/>
            <a:ext cx="6564687" cy="46665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860098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DCB41979-ADFA-6345-8BB1-580F642807FE}"/>
              </a:ext>
            </a:extLst>
          </p:cNvPr>
          <p:cNvSpPr/>
          <p:nvPr userDrawn="1"/>
        </p:nvSpPr>
        <p:spPr>
          <a:xfrm>
            <a:off x="0" y="1080083"/>
            <a:ext cx="189186" cy="469783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72608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549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구역 머리글">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AF42BD84-B22D-8F40-B849-EB45BD581F20}"/>
              </a:ext>
            </a:extLst>
          </p:cNvPr>
          <p:cNvSpPr/>
          <p:nvPr userDrawn="1"/>
        </p:nvSpPr>
        <p:spPr>
          <a:xfrm>
            <a:off x="428297" y="2554014"/>
            <a:ext cx="9104586" cy="430398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761678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캡션 있는 그림">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23B318CD-DD0A-B747-8FAE-674E1299DE48}"/>
              </a:ext>
            </a:extLst>
          </p:cNvPr>
          <p:cNvSpPr/>
          <p:nvPr userDrawn="1"/>
        </p:nvSpPr>
        <p:spPr>
          <a:xfrm>
            <a:off x="6632028" y="1751550"/>
            <a:ext cx="5559972" cy="4571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36358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캡션 있는 콘텐츠">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607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91A78D1E-10AE-A84A-80D9-878427D05FA2}"/>
              </a:ext>
            </a:extLst>
          </p:cNvPr>
          <p:cNvSpPr/>
          <p:nvPr userDrawn="1"/>
        </p:nvSpPr>
        <p:spPr>
          <a:xfrm>
            <a:off x="0" y="0"/>
            <a:ext cx="6358759"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69383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A6C21545-E8CC-CD47-B8E4-B92F846987EC}"/>
              </a:ext>
            </a:extLst>
          </p:cNvPr>
          <p:cNvSpPr/>
          <p:nvPr userDrawn="1"/>
        </p:nvSpPr>
        <p:spPr>
          <a:xfrm>
            <a:off x="1" y="6264166"/>
            <a:ext cx="599090" cy="59383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240705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7B9D144F-B407-4644-B180-F3E6223A60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ko-KR" altLang="en-US"/>
              <a:t>마스터 제목 스타일 편집</a:t>
            </a:r>
          </a:p>
        </p:txBody>
      </p:sp>
      <p:sp>
        <p:nvSpPr>
          <p:cNvPr id="3" name="텍스트 개체 틀 2">
            <a:extLst>
              <a:ext uri="{FF2B5EF4-FFF2-40B4-BE49-F238E27FC236}">
                <a16:creationId xmlns:a16="http://schemas.microsoft.com/office/drawing/2014/main" id="{0A2CAED1-5DFF-E44B-935C-87C1DC9380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6C17E3D3-D49C-274D-AB28-20C26713E3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82E44-29C0-1748-9103-887CBDA1AD97}" type="datetimeFigureOut">
              <a:rPr kumimoji="1" lang="ko-KR" altLang="en-US" smtClean="0"/>
              <a:t>2021-11-08</a:t>
            </a:fld>
            <a:endParaRPr kumimoji="1" lang="ko-KR" altLang="en-US"/>
          </a:p>
        </p:txBody>
      </p:sp>
      <p:sp>
        <p:nvSpPr>
          <p:cNvPr id="5" name="바닥글 개체 틀 4">
            <a:extLst>
              <a:ext uri="{FF2B5EF4-FFF2-40B4-BE49-F238E27FC236}">
                <a16:creationId xmlns:a16="http://schemas.microsoft.com/office/drawing/2014/main" id="{E4478BBD-09DB-304E-820E-6E87FEE37D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ko-KR" altLang="en-US"/>
          </a:p>
        </p:txBody>
      </p:sp>
      <p:sp>
        <p:nvSpPr>
          <p:cNvPr id="6" name="슬라이드 번호 개체 틀 5">
            <a:extLst>
              <a:ext uri="{FF2B5EF4-FFF2-40B4-BE49-F238E27FC236}">
                <a16:creationId xmlns:a16="http://schemas.microsoft.com/office/drawing/2014/main" id="{0A262B92-0DCD-E54E-8D3B-7A67935B4E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C81BC-432C-F947-AFCA-8CF309B3DD02}" type="slidenum">
              <a:rPr kumimoji="1" lang="ko-KR" altLang="en-US" smtClean="0"/>
              <a:t>‹#›</a:t>
            </a:fld>
            <a:endParaRPr kumimoji="1" lang="ko-KR" altLang="en-US"/>
          </a:p>
        </p:txBody>
      </p:sp>
    </p:spTree>
    <p:extLst>
      <p:ext uri="{BB962C8B-B14F-4D97-AF65-F5344CB8AC3E}">
        <p14:creationId xmlns:p14="http://schemas.microsoft.com/office/powerpoint/2010/main" val="1412871462"/>
      </p:ext>
    </p:extLst>
  </p:cSld>
  <p:clrMap bg1="lt1" tx1="dk1" bg2="lt2" tx2="dk2" accent1="accent1" accent2="accent2" accent3="accent3" accent4="accent4" accent5="accent5" accent6="accent6" hlink="hlink" folHlink="folHlink"/>
  <p:sldLayoutIdLst>
    <p:sldLayoutId id="2147483655" r:id="rId1"/>
    <p:sldLayoutId id="2147483653" r:id="rId2"/>
    <p:sldLayoutId id="2147483649" r:id="rId3"/>
    <p:sldLayoutId id="2147483652" r:id="rId4"/>
    <p:sldLayoutId id="2147483651" r:id="rId5"/>
    <p:sldLayoutId id="2147483657" r:id="rId6"/>
    <p:sldLayoutId id="2147483656" r:id="rId7"/>
    <p:sldLayoutId id="2147483654" r:id="rId8"/>
    <p:sldLayoutId id="2147483650"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F3A339-AA1E-D849-AC8C-3E71B5AEA7C0}"/>
              </a:ext>
            </a:extLst>
          </p:cNvPr>
          <p:cNvSpPr txBox="1"/>
          <p:nvPr/>
        </p:nvSpPr>
        <p:spPr>
          <a:xfrm>
            <a:off x="7039175" y="3499250"/>
            <a:ext cx="4799840" cy="461665"/>
          </a:xfrm>
          <a:prstGeom prst="rect">
            <a:avLst/>
          </a:prstGeom>
          <a:noFill/>
        </p:spPr>
        <p:txBody>
          <a:bodyPr wrap="none" rtlCol="0">
            <a:spAutoFit/>
          </a:bodyPr>
          <a:lstStyle/>
          <a:p>
            <a:r>
              <a:rPr kumimoji="1" lang="en-US" altLang="ko-KR" sz="2400" b="1" dirty="0" err="1">
                <a:latin typeface="Bell MT" panose="02020503060305020303" pitchFamily="18" charset="0"/>
              </a:rPr>
              <a:t>Real.PPT</a:t>
            </a:r>
            <a:r>
              <a:rPr kumimoji="1" lang="en-US" altLang="ko-KR" sz="2400" b="1" dirty="0">
                <a:latin typeface="Bell MT" panose="02020503060305020303" pitchFamily="18" charset="0"/>
              </a:rPr>
              <a:t> FREE TEMPLATE #33</a:t>
            </a:r>
            <a:endParaRPr kumimoji="1" lang="ko-KR" altLang="en-US" sz="2400" b="1" dirty="0">
              <a:latin typeface="Bell MT" panose="02020503060305020303" pitchFamily="18" charset="0"/>
            </a:endParaRPr>
          </a:p>
        </p:txBody>
      </p:sp>
      <p:sp>
        <p:nvSpPr>
          <p:cNvPr id="3" name="TextBox 2">
            <a:extLst>
              <a:ext uri="{FF2B5EF4-FFF2-40B4-BE49-F238E27FC236}">
                <a16:creationId xmlns:a16="http://schemas.microsoft.com/office/drawing/2014/main" id="{2D34F6C1-40E1-4871-B6CF-67C4D068B2DF}"/>
              </a:ext>
            </a:extLst>
          </p:cNvPr>
          <p:cNvSpPr txBox="1"/>
          <p:nvPr/>
        </p:nvSpPr>
        <p:spPr>
          <a:xfrm>
            <a:off x="7039175" y="4113671"/>
            <a:ext cx="2557816" cy="338554"/>
          </a:xfrm>
          <a:prstGeom prst="rect">
            <a:avLst/>
          </a:prstGeom>
          <a:noFill/>
        </p:spPr>
        <p:txBody>
          <a:bodyPr wrap="none" rtlCol="0">
            <a:spAutoFit/>
          </a:bodyPr>
          <a:lstStyle/>
          <a:p>
            <a:r>
              <a:rPr kumimoji="1" lang="en-US" altLang="ko-KR" sz="1600" b="1">
                <a:latin typeface="Bell MT" panose="02020503060305020303" pitchFamily="18" charset="0"/>
              </a:rPr>
              <a:t>https://pptfree.wonjc.com</a:t>
            </a:r>
            <a:endParaRPr kumimoji="1" lang="ko-KR" altLang="en-US" sz="1600" b="1" dirty="0">
              <a:latin typeface="Bell MT" panose="02020503060305020303" pitchFamily="18" charset="0"/>
            </a:endParaRPr>
          </a:p>
        </p:txBody>
      </p:sp>
    </p:spTree>
    <p:extLst>
      <p:ext uri="{BB962C8B-B14F-4D97-AF65-F5344CB8AC3E}">
        <p14:creationId xmlns:p14="http://schemas.microsoft.com/office/powerpoint/2010/main" val="200091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042510-A4C4-2346-87F1-03A713D82C00}"/>
              </a:ext>
            </a:extLst>
          </p:cNvPr>
          <p:cNvSpPr txBox="1"/>
          <p:nvPr/>
        </p:nvSpPr>
        <p:spPr>
          <a:xfrm>
            <a:off x="5179563" y="3244334"/>
            <a:ext cx="1861856" cy="369332"/>
          </a:xfrm>
          <a:prstGeom prst="rect">
            <a:avLst/>
          </a:prstGeom>
          <a:noFill/>
        </p:spPr>
        <p:txBody>
          <a:bodyPr wrap="none" rtlCol="0">
            <a:spAutoFit/>
          </a:bodyPr>
          <a:lstStyle/>
          <a:p>
            <a:r>
              <a:rPr kumimoji="1" lang="en-US" altLang="ko-KR" b="1" dirty="0">
                <a:solidFill>
                  <a:schemeClr val="bg1"/>
                </a:solidFill>
                <a:latin typeface="Bell MT" panose="02020503060305020303" pitchFamily="18" charset="0"/>
              </a:rPr>
              <a:t>THANK YOU </a:t>
            </a:r>
            <a:r>
              <a:rPr kumimoji="1" lang="en-US" altLang="ko-KR" b="1" dirty="0">
                <a:solidFill>
                  <a:schemeClr val="bg1"/>
                </a:solidFill>
                <a:latin typeface="Bell MT" panose="02020503060305020303" pitchFamily="18" charset="0"/>
                <a:sym typeface="Wingdings" pitchFamily="2" charset="2"/>
              </a:rPr>
              <a:t></a:t>
            </a:r>
            <a:endParaRPr kumimoji="1" lang="ko-KR" altLang="en-US" b="1" dirty="0">
              <a:solidFill>
                <a:schemeClr val="bg1"/>
              </a:solidFill>
              <a:latin typeface="Bell MT" panose="02020503060305020303" pitchFamily="18" charset="0"/>
            </a:endParaRPr>
          </a:p>
        </p:txBody>
      </p:sp>
    </p:spTree>
    <p:extLst>
      <p:ext uri="{BB962C8B-B14F-4D97-AF65-F5344CB8AC3E}">
        <p14:creationId xmlns:p14="http://schemas.microsoft.com/office/powerpoint/2010/main" val="4267422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3C49B6-EE05-074D-A1A5-05D066C43232}"/>
              </a:ext>
            </a:extLst>
          </p:cNvPr>
          <p:cNvSpPr txBox="1"/>
          <p:nvPr/>
        </p:nvSpPr>
        <p:spPr>
          <a:xfrm>
            <a:off x="7489904" y="3090666"/>
            <a:ext cx="3862038" cy="1938992"/>
          </a:xfrm>
          <a:prstGeom prst="rect">
            <a:avLst/>
          </a:prstGeom>
          <a:noFill/>
        </p:spPr>
        <p:txBody>
          <a:bodyPr wrap="square" rtlCol="0">
            <a:spAutoFit/>
          </a:bodyPr>
          <a:lstStyle/>
          <a:p>
            <a:r>
              <a:rPr kumimoji="1" lang="en-US" altLang="ko-KR" sz="2000" dirty="0">
                <a:latin typeface="Bell MT" panose="02020503060305020303" pitchFamily="18" charset="0"/>
              </a:rPr>
              <a:t>I know you are sad, so I won’t tell you to have a good day. Stay alive. Feed yourself well. Wear comfortable clothes and don’t give up yourself just yet. It will get better. Until then, have a day.</a:t>
            </a:r>
            <a:endParaRPr kumimoji="1" lang="ko-KR" altLang="en-US" sz="2000" dirty="0">
              <a:latin typeface="Bell MT" panose="02020503060305020303" pitchFamily="18" charset="0"/>
            </a:endParaRPr>
          </a:p>
        </p:txBody>
      </p:sp>
      <p:sp>
        <p:nvSpPr>
          <p:cNvPr id="4" name="직사각형 3">
            <a:extLst>
              <a:ext uri="{FF2B5EF4-FFF2-40B4-BE49-F238E27FC236}">
                <a16:creationId xmlns:a16="http://schemas.microsoft.com/office/drawing/2014/main" id="{BB2EC95F-0163-D64E-B8C3-79BBF188A9D4}"/>
              </a:ext>
            </a:extLst>
          </p:cNvPr>
          <p:cNvSpPr/>
          <p:nvPr/>
        </p:nvSpPr>
        <p:spPr>
          <a:xfrm>
            <a:off x="7489904" y="1268568"/>
            <a:ext cx="1610441" cy="461665"/>
          </a:xfrm>
          <a:prstGeom prst="rect">
            <a:avLst/>
          </a:prstGeom>
        </p:spPr>
        <p:txBody>
          <a:bodyPr wrap="none">
            <a:spAutoFit/>
          </a:bodyPr>
          <a:lstStyle/>
          <a:p>
            <a:r>
              <a:rPr kumimoji="1" lang="en-US" altLang="ko-KR" sz="2400" b="1" dirty="0">
                <a:latin typeface="Bell MT" panose="02020503060305020303" pitchFamily="18" charset="0"/>
              </a:rPr>
              <a:t>Stay alive. </a:t>
            </a:r>
            <a:endParaRPr lang="ko-KR" altLang="en-US" sz="2400" b="1" dirty="0"/>
          </a:p>
        </p:txBody>
      </p:sp>
      <p:pic>
        <p:nvPicPr>
          <p:cNvPr id="5" name="그림 4">
            <a:extLst>
              <a:ext uri="{FF2B5EF4-FFF2-40B4-BE49-F238E27FC236}">
                <a16:creationId xmlns:a16="http://schemas.microsoft.com/office/drawing/2014/main" id="{9B3FF05E-4179-FE4F-92B0-FC24E0954DB7}"/>
              </a:ext>
            </a:extLst>
          </p:cNvPr>
          <p:cNvPicPr>
            <a:picLocks noChangeAspect="1"/>
          </p:cNvPicPr>
          <p:nvPr/>
        </p:nvPicPr>
        <p:blipFill>
          <a:blip r:embed="rId2"/>
          <a:stretch>
            <a:fillRect/>
          </a:stretch>
        </p:blipFill>
        <p:spPr>
          <a:xfrm>
            <a:off x="0" y="358665"/>
            <a:ext cx="6140669" cy="6140669"/>
          </a:xfrm>
          <a:prstGeom prst="rect">
            <a:avLst/>
          </a:prstGeom>
        </p:spPr>
      </p:pic>
    </p:spTree>
    <p:extLst>
      <p:ext uri="{BB962C8B-B14F-4D97-AF65-F5344CB8AC3E}">
        <p14:creationId xmlns:p14="http://schemas.microsoft.com/office/powerpoint/2010/main" val="2129406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FCF6D8-54E6-E64C-8551-97FFB351E21B}"/>
              </a:ext>
            </a:extLst>
          </p:cNvPr>
          <p:cNvSpPr txBox="1"/>
          <p:nvPr/>
        </p:nvSpPr>
        <p:spPr>
          <a:xfrm>
            <a:off x="5589273" y="3952366"/>
            <a:ext cx="5512419" cy="1200329"/>
          </a:xfrm>
          <a:prstGeom prst="rect">
            <a:avLst/>
          </a:prstGeom>
          <a:noFill/>
        </p:spPr>
        <p:txBody>
          <a:bodyPr wrap="square" rtlCol="0">
            <a:spAutoFit/>
          </a:bodyPr>
          <a:lstStyle/>
          <a:p>
            <a:r>
              <a:rPr kumimoji="1" lang="en-US" altLang="ko-KR" dirty="0">
                <a:latin typeface="Bell MT" panose="02020503060305020303" pitchFamily="18" charset="0"/>
              </a:rPr>
              <a:t>Trying harder makes the resistance more. It’s letting go of the oars that makes it less. It’s trusting the process. It’s trusting the stream. It’s trusting that you have an inner being that is calling you toward it.</a:t>
            </a:r>
            <a:endParaRPr kumimoji="1" lang="ko-KR" altLang="en-US" dirty="0">
              <a:latin typeface="Bell MT" panose="02020503060305020303" pitchFamily="18" charset="0"/>
            </a:endParaRPr>
          </a:p>
        </p:txBody>
      </p:sp>
      <p:pic>
        <p:nvPicPr>
          <p:cNvPr id="3" name="그림 2">
            <a:extLst>
              <a:ext uri="{FF2B5EF4-FFF2-40B4-BE49-F238E27FC236}">
                <a16:creationId xmlns:a16="http://schemas.microsoft.com/office/drawing/2014/main" id="{D6CD97A9-54E7-2F41-A462-C45E56139D90}"/>
              </a:ext>
            </a:extLst>
          </p:cNvPr>
          <p:cNvPicPr>
            <a:picLocks noChangeAspect="1"/>
          </p:cNvPicPr>
          <p:nvPr/>
        </p:nvPicPr>
        <p:blipFill>
          <a:blip r:embed="rId2"/>
          <a:stretch>
            <a:fillRect/>
          </a:stretch>
        </p:blipFill>
        <p:spPr>
          <a:xfrm>
            <a:off x="1317828" y="512378"/>
            <a:ext cx="3237430" cy="4640317"/>
          </a:xfrm>
          <a:prstGeom prst="rect">
            <a:avLst/>
          </a:prstGeom>
        </p:spPr>
      </p:pic>
    </p:spTree>
    <p:extLst>
      <p:ext uri="{BB962C8B-B14F-4D97-AF65-F5344CB8AC3E}">
        <p14:creationId xmlns:p14="http://schemas.microsoft.com/office/powerpoint/2010/main" val="2227173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C37F95-49C4-E249-8305-AC7DC1CE3E52}"/>
              </a:ext>
            </a:extLst>
          </p:cNvPr>
          <p:cNvSpPr txBox="1"/>
          <p:nvPr/>
        </p:nvSpPr>
        <p:spPr>
          <a:xfrm>
            <a:off x="708252" y="2921168"/>
            <a:ext cx="6997701" cy="1015663"/>
          </a:xfrm>
          <a:prstGeom prst="rect">
            <a:avLst/>
          </a:prstGeom>
          <a:noFill/>
        </p:spPr>
        <p:txBody>
          <a:bodyPr wrap="square" rtlCol="0">
            <a:spAutoFit/>
          </a:bodyPr>
          <a:lstStyle/>
          <a:p>
            <a:r>
              <a:rPr kumimoji="1" lang="en-US" altLang="ko-KR" sz="2000" dirty="0">
                <a:latin typeface="Bell MT" panose="02020503060305020303" pitchFamily="18" charset="0"/>
              </a:rPr>
              <a:t>I know you are sad, so I won’t tell you to have a good day. Stay alive. Feed yourself well. Wear comfortable clothes and don’t give up yourself just yet. It will get better. Until then, have a day.</a:t>
            </a:r>
            <a:endParaRPr kumimoji="1" lang="ko-KR" altLang="en-US" sz="2000" dirty="0">
              <a:latin typeface="Bell MT" panose="02020503060305020303" pitchFamily="18" charset="0"/>
            </a:endParaRPr>
          </a:p>
        </p:txBody>
      </p:sp>
      <p:pic>
        <p:nvPicPr>
          <p:cNvPr id="3" name="그림 2">
            <a:extLst>
              <a:ext uri="{FF2B5EF4-FFF2-40B4-BE49-F238E27FC236}">
                <a16:creationId xmlns:a16="http://schemas.microsoft.com/office/drawing/2014/main" id="{69DFA7DE-469A-614F-9E2A-B700D8C233BC}"/>
              </a:ext>
            </a:extLst>
          </p:cNvPr>
          <p:cNvPicPr>
            <a:picLocks noChangeAspect="1"/>
          </p:cNvPicPr>
          <p:nvPr/>
        </p:nvPicPr>
        <p:blipFill>
          <a:blip r:embed="rId2"/>
          <a:stretch>
            <a:fillRect/>
          </a:stretch>
        </p:blipFill>
        <p:spPr>
          <a:xfrm>
            <a:off x="8334375" y="0"/>
            <a:ext cx="3857625" cy="6858000"/>
          </a:xfrm>
          <a:prstGeom prst="rect">
            <a:avLst/>
          </a:prstGeom>
        </p:spPr>
      </p:pic>
    </p:spTree>
    <p:extLst>
      <p:ext uri="{BB962C8B-B14F-4D97-AF65-F5344CB8AC3E}">
        <p14:creationId xmlns:p14="http://schemas.microsoft.com/office/powerpoint/2010/main" val="705881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CB4E0C-38C5-114D-B525-AAA91CC3CCE9}"/>
              </a:ext>
            </a:extLst>
          </p:cNvPr>
          <p:cNvSpPr txBox="1"/>
          <p:nvPr/>
        </p:nvSpPr>
        <p:spPr>
          <a:xfrm>
            <a:off x="4664635" y="3512604"/>
            <a:ext cx="3499821" cy="1754326"/>
          </a:xfrm>
          <a:prstGeom prst="rect">
            <a:avLst/>
          </a:prstGeom>
          <a:noFill/>
        </p:spPr>
        <p:txBody>
          <a:bodyPr wrap="square" rtlCol="0">
            <a:spAutoFit/>
          </a:bodyPr>
          <a:lstStyle/>
          <a:p>
            <a:r>
              <a:rPr kumimoji="1" lang="en-US" altLang="ko-KR" dirty="0">
                <a:latin typeface="Bell MT" panose="02020503060305020303" pitchFamily="18" charset="0"/>
              </a:rPr>
              <a:t>Everything you want is coming. Relax and let the universe pick the timing and the way. You just need to trust that what you want is coming and watch how fast it comes.</a:t>
            </a:r>
            <a:endParaRPr kumimoji="1" lang="ko-KR" altLang="en-US" dirty="0">
              <a:latin typeface="Bell MT" panose="02020503060305020303" pitchFamily="18" charset="0"/>
            </a:endParaRPr>
          </a:p>
        </p:txBody>
      </p:sp>
      <p:sp>
        <p:nvSpPr>
          <p:cNvPr id="3" name="직사각형 2">
            <a:extLst>
              <a:ext uri="{FF2B5EF4-FFF2-40B4-BE49-F238E27FC236}">
                <a16:creationId xmlns:a16="http://schemas.microsoft.com/office/drawing/2014/main" id="{FB1D3250-EEF4-7949-AE88-FA7A34DCB775}"/>
              </a:ext>
            </a:extLst>
          </p:cNvPr>
          <p:cNvSpPr/>
          <p:nvPr/>
        </p:nvSpPr>
        <p:spPr>
          <a:xfrm>
            <a:off x="4664635" y="2720779"/>
            <a:ext cx="3659400" cy="400110"/>
          </a:xfrm>
          <a:prstGeom prst="rect">
            <a:avLst/>
          </a:prstGeom>
        </p:spPr>
        <p:txBody>
          <a:bodyPr wrap="none">
            <a:spAutoFit/>
          </a:bodyPr>
          <a:lstStyle/>
          <a:p>
            <a:r>
              <a:rPr kumimoji="1" lang="en-US" altLang="ko-KR" sz="2000" b="1" dirty="0">
                <a:latin typeface="Bell MT" panose="02020503060305020303" pitchFamily="18" charset="0"/>
              </a:rPr>
              <a:t>Everything you want is coming</a:t>
            </a:r>
            <a:endParaRPr lang="ko-KR" altLang="en-US" sz="2000" b="1" dirty="0"/>
          </a:p>
        </p:txBody>
      </p:sp>
      <p:pic>
        <p:nvPicPr>
          <p:cNvPr id="4" name="그림 3">
            <a:extLst>
              <a:ext uri="{FF2B5EF4-FFF2-40B4-BE49-F238E27FC236}">
                <a16:creationId xmlns:a16="http://schemas.microsoft.com/office/drawing/2014/main" id="{DE28CEEC-C62F-0442-96DD-665852F323B7}"/>
              </a:ext>
            </a:extLst>
          </p:cNvPr>
          <p:cNvPicPr>
            <a:picLocks noChangeAspect="1"/>
          </p:cNvPicPr>
          <p:nvPr/>
        </p:nvPicPr>
        <p:blipFill>
          <a:blip r:embed="rId2"/>
          <a:stretch>
            <a:fillRect/>
          </a:stretch>
        </p:blipFill>
        <p:spPr>
          <a:xfrm>
            <a:off x="0" y="0"/>
            <a:ext cx="3429000" cy="6858000"/>
          </a:xfrm>
          <a:prstGeom prst="rect">
            <a:avLst/>
          </a:prstGeom>
        </p:spPr>
      </p:pic>
      <p:pic>
        <p:nvPicPr>
          <p:cNvPr id="5" name="그림 4">
            <a:extLst>
              <a:ext uri="{FF2B5EF4-FFF2-40B4-BE49-F238E27FC236}">
                <a16:creationId xmlns:a16="http://schemas.microsoft.com/office/drawing/2014/main" id="{0ABF8752-8CCA-DC43-A91A-B68A7CBE99DE}"/>
              </a:ext>
            </a:extLst>
          </p:cNvPr>
          <p:cNvPicPr>
            <a:picLocks noChangeAspect="1"/>
          </p:cNvPicPr>
          <p:nvPr/>
        </p:nvPicPr>
        <p:blipFill>
          <a:blip r:embed="rId3"/>
          <a:stretch>
            <a:fillRect/>
          </a:stretch>
        </p:blipFill>
        <p:spPr>
          <a:xfrm>
            <a:off x="9436766" y="-1"/>
            <a:ext cx="2755234" cy="3422235"/>
          </a:xfrm>
          <a:prstGeom prst="rect">
            <a:avLst/>
          </a:prstGeom>
        </p:spPr>
      </p:pic>
      <p:pic>
        <p:nvPicPr>
          <p:cNvPr id="6" name="그림 5">
            <a:extLst>
              <a:ext uri="{FF2B5EF4-FFF2-40B4-BE49-F238E27FC236}">
                <a16:creationId xmlns:a16="http://schemas.microsoft.com/office/drawing/2014/main" id="{3E09F3A0-1A52-9B4F-AA5E-B0F32CBC3BE6}"/>
              </a:ext>
            </a:extLst>
          </p:cNvPr>
          <p:cNvPicPr>
            <a:picLocks noChangeAspect="1"/>
          </p:cNvPicPr>
          <p:nvPr/>
        </p:nvPicPr>
        <p:blipFill>
          <a:blip r:embed="rId4"/>
          <a:stretch>
            <a:fillRect/>
          </a:stretch>
        </p:blipFill>
        <p:spPr>
          <a:xfrm>
            <a:off x="9436766" y="3422234"/>
            <a:ext cx="2755233" cy="3435765"/>
          </a:xfrm>
          <a:prstGeom prst="rect">
            <a:avLst/>
          </a:prstGeom>
        </p:spPr>
      </p:pic>
    </p:spTree>
    <p:extLst>
      <p:ext uri="{BB962C8B-B14F-4D97-AF65-F5344CB8AC3E}">
        <p14:creationId xmlns:p14="http://schemas.microsoft.com/office/powerpoint/2010/main" val="3805976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662ADC-F285-C64B-8580-3277BCC4A116}"/>
              </a:ext>
            </a:extLst>
          </p:cNvPr>
          <p:cNvSpPr txBox="1"/>
          <p:nvPr/>
        </p:nvSpPr>
        <p:spPr>
          <a:xfrm>
            <a:off x="4877982" y="3763536"/>
            <a:ext cx="3864517" cy="2308324"/>
          </a:xfrm>
          <a:prstGeom prst="rect">
            <a:avLst/>
          </a:prstGeom>
          <a:noFill/>
        </p:spPr>
        <p:txBody>
          <a:bodyPr wrap="square" rtlCol="0">
            <a:spAutoFit/>
          </a:bodyPr>
          <a:lstStyle/>
          <a:p>
            <a:r>
              <a:rPr kumimoji="1" lang="en-US" altLang="ko-KR" dirty="0">
                <a:solidFill>
                  <a:schemeClr val="bg1"/>
                </a:solidFill>
                <a:latin typeface="Bell MT" panose="02020503060305020303" pitchFamily="18" charset="0"/>
              </a:rPr>
              <a:t>When you allow a thought of doubt to enter your mind, the law of attraction will soon line up one doubtful thought after another. The moment a thought of doubt comes, release it immediately. Send that thought on its way. Replace it with ”I know I am receiving now.” And feel it.</a:t>
            </a:r>
            <a:endParaRPr kumimoji="1" lang="ko-KR" altLang="en-US" dirty="0">
              <a:solidFill>
                <a:schemeClr val="bg1"/>
              </a:solidFill>
              <a:latin typeface="Bell MT" panose="02020503060305020303" pitchFamily="18" charset="0"/>
            </a:endParaRPr>
          </a:p>
        </p:txBody>
      </p:sp>
      <p:sp>
        <p:nvSpPr>
          <p:cNvPr id="4" name="TextBox 3">
            <a:extLst>
              <a:ext uri="{FF2B5EF4-FFF2-40B4-BE49-F238E27FC236}">
                <a16:creationId xmlns:a16="http://schemas.microsoft.com/office/drawing/2014/main" id="{C3519798-49A8-704B-8061-2E8FFA1B9159}"/>
              </a:ext>
            </a:extLst>
          </p:cNvPr>
          <p:cNvSpPr txBox="1"/>
          <p:nvPr/>
        </p:nvSpPr>
        <p:spPr>
          <a:xfrm>
            <a:off x="4877982" y="918570"/>
            <a:ext cx="6100843" cy="923330"/>
          </a:xfrm>
          <a:prstGeom prst="rect">
            <a:avLst/>
          </a:prstGeom>
          <a:noFill/>
        </p:spPr>
        <p:txBody>
          <a:bodyPr wrap="square" rtlCol="0">
            <a:spAutoFit/>
          </a:bodyPr>
          <a:lstStyle/>
          <a:p>
            <a:r>
              <a:rPr kumimoji="1" lang="en-US" altLang="ko-KR" dirty="0">
                <a:latin typeface="Bell MT" panose="02020503060305020303" pitchFamily="18" charset="0"/>
              </a:rPr>
              <a:t>Forgive yourself for not knowing what you didn’t know until you lived through it. Honor your path. Trust your journey. Learn, grow, evolve, become.</a:t>
            </a:r>
            <a:endParaRPr kumimoji="1" lang="ko-KR" altLang="en-US" dirty="0">
              <a:latin typeface="Bell MT" panose="02020503060305020303" pitchFamily="18" charset="0"/>
            </a:endParaRPr>
          </a:p>
        </p:txBody>
      </p:sp>
      <p:pic>
        <p:nvPicPr>
          <p:cNvPr id="5" name="그림 4">
            <a:extLst>
              <a:ext uri="{FF2B5EF4-FFF2-40B4-BE49-F238E27FC236}">
                <a16:creationId xmlns:a16="http://schemas.microsoft.com/office/drawing/2014/main" id="{8B88CBF8-E15E-2040-AE07-6CB7989CE9B5}"/>
              </a:ext>
            </a:extLst>
          </p:cNvPr>
          <p:cNvPicPr>
            <a:picLocks noChangeAspect="1"/>
          </p:cNvPicPr>
          <p:nvPr/>
        </p:nvPicPr>
        <p:blipFill>
          <a:blip r:embed="rId2"/>
          <a:stretch>
            <a:fillRect/>
          </a:stretch>
        </p:blipFill>
        <p:spPr>
          <a:xfrm>
            <a:off x="0" y="273269"/>
            <a:ext cx="3933497" cy="5210504"/>
          </a:xfrm>
          <a:prstGeom prst="rect">
            <a:avLst/>
          </a:prstGeom>
        </p:spPr>
      </p:pic>
    </p:spTree>
    <p:extLst>
      <p:ext uri="{BB962C8B-B14F-4D97-AF65-F5344CB8AC3E}">
        <p14:creationId xmlns:p14="http://schemas.microsoft.com/office/powerpoint/2010/main" val="2184808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82CD0A-9364-C44B-AE99-A9FF7B05A6E9}"/>
              </a:ext>
            </a:extLst>
          </p:cNvPr>
          <p:cNvSpPr txBox="1"/>
          <p:nvPr/>
        </p:nvSpPr>
        <p:spPr>
          <a:xfrm>
            <a:off x="7857534" y="2413337"/>
            <a:ext cx="3360593" cy="2031325"/>
          </a:xfrm>
          <a:prstGeom prst="rect">
            <a:avLst/>
          </a:prstGeom>
          <a:noFill/>
        </p:spPr>
        <p:txBody>
          <a:bodyPr wrap="square" rtlCol="0">
            <a:spAutoFit/>
          </a:bodyPr>
          <a:lstStyle/>
          <a:p>
            <a:r>
              <a:rPr kumimoji="1" lang="en-US" altLang="ko-KR" dirty="0">
                <a:latin typeface="Bell MT" panose="02020503060305020303" pitchFamily="18" charset="0"/>
              </a:rPr>
              <a:t>Trying harder makes the resistance more. It’s letting go of the oars that makes it less. It’s trusting the process. It’s trusting the stream. It’s trusting that you have an inner being that is calling you toward it.</a:t>
            </a:r>
            <a:endParaRPr kumimoji="1" lang="ko-KR" altLang="en-US" dirty="0">
              <a:latin typeface="Bell MT" panose="02020503060305020303" pitchFamily="18" charset="0"/>
            </a:endParaRPr>
          </a:p>
        </p:txBody>
      </p:sp>
      <p:pic>
        <p:nvPicPr>
          <p:cNvPr id="3" name="그림 2">
            <a:extLst>
              <a:ext uri="{FF2B5EF4-FFF2-40B4-BE49-F238E27FC236}">
                <a16:creationId xmlns:a16="http://schemas.microsoft.com/office/drawing/2014/main" id="{E94E3DD8-4D6E-8B4D-9BCB-C4A95AC54ED4}"/>
              </a:ext>
            </a:extLst>
          </p:cNvPr>
          <p:cNvPicPr>
            <a:picLocks noChangeAspect="1"/>
          </p:cNvPicPr>
          <p:nvPr/>
        </p:nvPicPr>
        <p:blipFill rotWithShape="1">
          <a:blip r:embed="rId2"/>
          <a:srcRect r="-152" b="2376"/>
          <a:stretch/>
        </p:blipFill>
        <p:spPr>
          <a:xfrm>
            <a:off x="3927092" y="0"/>
            <a:ext cx="2990437" cy="5184228"/>
          </a:xfrm>
          <a:prstGeom prst="rect">
            <a:avLst/>
          </a:prstGeom>
        </p:spPr>
      </p:pic>
      <p:pic>
        <p:nvPicPr>
          <p:cNvPr id="4" name="그림 3">
            <a:extLst>
              <a:ext uri="{FF2B5EF4-FFF2-40B4-BE49-F238E27FC236}">
                <a16:creationId xmlns:a16="http://schemas.microsoft.com/office/drawing/2014/main" id="{EFEBC9C7-B16A-D543-9868-CAE520C8090F}"/>
              </a:ext>
            </a:extLst>
          </p:cNvPr>
          <p:cNvPicPr>
            <a:picLocks noChangeAspect="1"/>
          </p:cNvPicPr>
          <p:nvPr/>
        </p:nvPicPr>
        <p:blipFill>
          <a:blip r:embed="rId3"/>
          <a:stretch>
            <a:fillRect/>
          </a:stretch>
        </p:blipFill>
        <p:spPr>
          <a:xfrm>
            <a:off x="455753" y="1673773"/>
            <a:ext cx="2918068" cy="5184227"/>
          </a:xfrm>
          <a:prstGeom prst="rect">
            <a:avLst/>
          </a:prstGeom>
        </p:spPr>
      </p:pic>
    </p:spTree>
    <p:extLst>
      <p:ext uri="{BB962C8B-B14F-4D97-AF65-F5344CB8AC3E}">
        <p14:creationId xmlns:p14="http://schemas.microsoft.com/office/powerpoint/2010/main" val="352348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1A078A-DDE8-9D49-A4CE-19D09F6FE02A}"/>
              </a:ext>
            </a:extLst>
          </p:cNvPr>
          <p:cNvSpPr txBox="1"/>
          <p:nvPr/>
        </p:nvSpPr>
        <p:spPr>
          <a:xfrm>
            <a:off x="532703" y="3133240"/>
            <a:ext cx="5340273" cy="1754326"/>
          </a:xfrm>
          <a:prstGeom prst="rect">
            <a:avLst/>
          </a:prstGeom>
          <a:noFill/>
        </p:spPr>
        <p:txBody>
          <a:bodyPr wrap="square" rtlCol="0">
            <a:spAutoFit/>
          </a:bodyPr>
          <a:lstStyle/>
          <a:p>
            <a:r>
              <a:rPr kumimoji="1" lang="en-US" altLang="ko-KR" dirty="0">
                <a:solidFill>
                  <a:schemeClr val="bg1"/>
                </a:solidFill>
                <a:latin typeface="Bell MT" panose="02020503060305020303" pitchFamily="18" charset="0"/>
              </a:rPr>
              <a:t>When you allow a thought of doubt to enter your mind, the law of attraction will soon line up one doubtful thought after another. The moment a thought of doubt comes, release it immediately. Send that thought on its way. Replace it with ”I know I am receiving now.” And feel it.</a:t>
            </a:r>
            <a:endParaRPr kumimoji="1" lang="ko-KR" altLang="en-US" dirty="0">
              <a:solidFill>
                <a:schemeClr val="bg1"/>
              </a:solidFill>
              <a:latin typeface="Bell MT" panose="02020503060305020303" pitchFamily="18" charset="0"/>
            </a:endParaRPr>
          </a:p>
        </p:txBody>
      </p:sp>
      <p:sp>
        <p:nvSpPr>
          <p:cNvPr id="3" name="TextBox 2">
            <a:extLst>
              <a:ext uri="{FF2B5EF4-FFF2-40B4-BE49-F238E27FC236}">
                <a16:creationId xmlns:a16="http://schemas.microsoft.com/office/drawing/2014/main" id="{6E57F6C9-D6B8-3E4A-A21A-17DF73701BF0}"/>
              </a:ext>
            </a:extLst>
          </p:cNvPr>
          <p:cNvSpPr txBox="1"/>
          <p:nvPr/>
        </p:nvSpPr>
        <p:spPr>
          <a:xfrm>
            <a:off x="532703" y="2289097"/>
            <a:ext cx="1374587" cy="369332"/>
          </a:xfrm>
          <a:prstGeom prst="rect">
            <a:avLst/>
          </a:prstGeom>
          <a:noFill/>
        </p:spPr>
        <p:txBody>
          <a:bodyPr wrap="square" rtlCol="0">
            <a:spAutoFit/>
          </a:bodyPr>
          <a:lstStyle/>
          <a:p>
            <a:r>
              <a:rPr kumimoji="1" lang="en-US" altLang="ko-KR" b="1" dirty="0">
                <a:solidFill>
                  <a:schemeClr val="bg1"/>
                </a:solidFill>
                <a:latin typeface="Bell MT" panose="02020503060305020303" pitchFamily="18" charset="0"/>
              </a:rPr>
              <a:t>Thought</a:t>
            </a:r>
            <a:endParaRPr kumimoji="1" lang="ko-KR" altLang="en-US" b="1" dirty="0">
              <a:solidFill>
                <a:schemeClr val="bg1"/>
              </a:solidFill>
              <a:latin typeface="Bell MT" panose="02020503060305020303" pitchFamily="18" charset="0"/>
            </a:endParaRPr>
          </a:p>
        </p:txBody>
      </p:sp>
      <p:pic>
        <p:nvPicPr>
          <p:cNvPr id="4" name="그림 3">
            <a:extLst>
              <a:ext uri="{FF2B5EF4-FFF2-40B4-BE49-F238E27FC236}">
                <a16:creationId xmlns:a16="http://schemas.microsoft.com/office/drawing/2014/main" id="{7AE38AF1-83DD-2F40-83E1-DA8185D19964}"/>
              </a:ext>
            </a:extLst>
          </p:cNvPr>
          <p:cNvPicPr>
            <a:picLocks noChangeAspect="1"/>
          </p:cNvPicPr>
          <p:nvPr/>
        </p:nvPicPr>
        <p:blipFill>
          <a:blip r:embed="rId2"/>
          <a:stretch>
            <a:fillRect/>
          </a:stretch>
        </p:blipFill>
        <p:spPr>
          <a:xfrm>
            <a:off x="6747641" y="730714"/>
            <a:ext cx="5097517" cy="5396571"/>
          </a:xfrm>
          <a:prstGeom prst="rect">
            <a:avLst/>
          </a:prstGeom>
        </p:spPr>
      </p:pic>
    </p:spTree>
    <p:extLst>
      <p:ext uri="{BB962C8B-B14F-4D97-AF65-F5344CB8AC3E}">
        <p14:creationId xmlns:p14="http://schemas.microsoft.com/office/powerpoint/2010/main" val="3523275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6A7A58-024E-D34E-82CB-EDEA69C565FB}"/>
              </a:ext>
            </a:extLst>
          </p:cNvPr>
          <p:cNvSpPr txBox="1"/>
          <p:nvPr/>
        </p:nvSpPr>
        <p:spPr>
          <a:xfrm>
            <a:off x="647359" y="2136338"/>
            <a:ext cx="5117821" cy="2585323"/>
          </a:xfrm>
          <a:prstGeom prst="rect">
            <a:avLst/>
          </a:prstGeom>
          <a:noFill/>
        </p:spPr>
        <p:txBody>
          <a:bodyPr wrap="square" rtlCol="0">
            <a:spAutoFit/>
          </a:bodyPr>
          <a:lstStyle/>
          <a:p>
            <a:r>
              <a:rPr kumimoji="1" lang="en-US" altLang="ko-KR" dirty="0">
                <a:latin typeface="Bell MT" panose="02020503060305020303" pitchFamily="18" charset="0"/>
              </a:rPr>
              <a:t>You fall, you rise, you make mistakes, you live, you learn. You are human, not perfect. You’ve been hurt, but you’re alive. Think of what a precious privilege it is to be alive- to breathe, to think, to enjoy, and to chase the things you love. Sometimes there is sadness in our journey, but there is also lots of beauty. We must keep putting one foot in front of the other even when we hurt, for we will never know what is waiting for us just around the bend.</a:t>
            </a:r>
            <a:endParaRPr kumimoji="1" lang="ko-KR" altLang="en-US" dirty="0">
              <a:latin typeface="Bell MT" panose="02020503060305020303" pitchFamily="18" charset="0"/>
            </a:endParaRPr>
          </a:p>
        </p:txBody>
      </p:sp>
      <p:pic>
        <p:nvPicPr>
          <p:cNvPr id="3" name="그림 2">
            <a:extLst>
              <a:ext uri="{FF2B5EF4-FFF2-40B4-BE49-F238E27FC236}">
                <a16:creationId xmlns:a16="http://schemas.microsoft.com/office/drawing/2014/main" id="{F44B4159-3107-8643-8B46-A775DC2EC9C4}"/>
              </a:ext>
            </a:extLst>
          </p:cNvPr>
          <p:cNvPicPr>
            <a:picLocks noChangeAspect="1"/>
          </p:cNvPicPr>
          <p:nvPr/>
        </p:nvPicPr>
        <p:blipFill>
          <a:blip r:embed="rId2"/>
          <a:stretch>
            <a:fillRect/>
          </a:stretch>
        </p:blipFill>
        <p:spPr>
          <a:xfrm>
            <a:off x="6190593" y="0"/>
            <a:ext cx="5486400" cy="6858000"/>
          </a:xfrm>
          <a:prstGeom prst="rect">
            <a:avLst/>
          </a:prstGeom>
        </p:spPr>
      </p:pic>
    </p:spTree>
    <p:extLst>
      <p:ext uri="{BB962C8B-B14F-4D97-AF65-F5344CB8AC3E}">
        <p14:creationId xmlns:p14="http://schemas.microsoft.com/office/powerpoint/2010/main" val="1279312340"/>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499</Words>
  <Application>Microsoft Office PowerPoint</Application>
  <PresentationFormat>와이드스크린</PresentationFormat>
  <Paragraphs>15</Paragraphs>
  <Slides>10</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10</vt:i4>
      </vt:variant>
    </vt:vector>
  </HeadingPairs>
  <TitlesOfParts>
    <vt:vector size="14" baseType="lpstr">
      <vt:lpstr>맑은 고딕</vt:lpstr>
      <vt:lpstr>Arial</vt:lpstr>
      <vt:lpstr>Bell MT</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Mi Sun Joe</dc:creator>
  <cp:lastModifiedBy>CHOI</cp:lastModifiedBy>
  <cp:revision>16</cp:revision>
  <dcterms:created xsi:type="dcterms:W3CDTF">2021-11-08T09:51:04Z</dcterms:created>
  <dcterms:modified xsi:type="dcterms:W3CDTF">2021-11-08T11:08:30Z</dcterms:modified>
</cp:coreProperties>
</file>