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p:restoredTop sz="94661"/>
  </p:normalViewPr>
  <p:slideViewPr>
    <p:cSldViewPr snapToGrid="0" snapToObjects="1">
      <p:cViewPr>
        <p:scale>
          <a:sx n="75" d="100"/>
          <a:sy n="75" d="100"/>
        </p:scale>
        <p:origin x="1096"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EE94CFA0-9F3A-534C-BB3A-95499EC38CFF}"/>
              </a:ext>
            </a:extLst>
          </p:cNvPr>
          <p:cNvPicPr>
            <a:picLocks noChangeAspect="1"/>
          </p:cNvPicPr>
          <p:nvPr userDrawn="1"/>
        </p:nvPicPr>
        <p:blipFill>
          <a:blip r:embed="rId2"/>
          <a:stretch>
            <a:fillRect/>
          </a:stretch>
        </p:blipFill>
        <p:spPr>
          <a:xfrm>
            <a:off x="8333410" y="0"/>
            <a:ext cx="3858590" cy="6858000"/>
          </a:xfrm>
          <a:prstGeom prst="rect">
            <a:avLst/>
          </a:prstGeom>
          <a:noFill/>
          <a:ln>
            <a:solidFill>
              <a:schemeClr val="bg1"/>
            </a:solidFill>
          </a:ln>
        </p:spPr>
      </p:pic>
      <p:sp>
        <p:nvSpPr>
          <p:cNvPr id="12" name="직사각형 11">
            <a:extLst>
              <a:ext uri="{FF2B5EF4-FFF2-40B4-BE49-F238E27FC236}">
                <a16:creationId xmlns:a16="http://schemas.microsoft.com/office/drawing/2014/main" id="{FA06E260-E5FB-0D41-A17C-95DFFB307E13}"/>
              </a:ext>
            </a:extLst>
          </p:cNvPr>
          <p:cNvSpPr/>
          <p:nvPr userDrawn="1"/>
        </p:nvSpPr>
        <p:spPr>
          <a:xfrm>
            <a:off x="346841" y="178676"/>
            <a:ext cx="11456276" cy="651641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63217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0D6F014B-5D01-4C4B-A96A-DB4C6EB2C3C2}"/>
              </a:ext>
            </a:extLst>
          </p:cNvPr>
          <p:cNvSpPr/>
          <p:nvPr userDrawn="1"/>
        </p:nvSpPr>
        <p:spPr>
          <a:xfrm>
            <a:off x="0" y="0"/>
            <a:ext cx="12192000" cy="685800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9741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E51A65C9-2370-2C4C-B47C-E2F59AA4F8A2}"/>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6BEFF026-67C0-D346-A378-2AF6437ABCE1}"/>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9F18A670-06FD-4445-90BF-EE410488A8BA}"/>
              </a:ext>
            </a:extLst>
          </p:cNvPr>
          <p:cNvSpPr>
            <a:spLocks noGrp="1"/>
          </p:cNvSpPr>
          <p:nvPr>
            <p:ph type="dt" sz="half" idx="10"/>
          </p:nvPr>
        </p:nvSpPr>
        <p:spPr/>
        <p:txBody>
          <a:bodyPr/>
          <a:lstStyle/>
          <a:p>
            <a:fld id="{58839E68-7307-3647-97B1-341E830C397D}" type="datetimeFigureOut">
              <a:rPr kumimoji="1" lang="ko-KR" altLang="en-US" smtClean="0"/>
              <a:t>2021-11-09</a:t>
            </a:fld>
            <a:endParaRPr kumimoji="1" lang="ko-KR" altLang="en-US"/>
          </a:p>
        </p:txBody>
      </p:sp>
      <p:sp>
        <p:nvSpPr>
          <p:cNvPr id="5" name="바닥글 개체 틀 4">
            <a:extLst>
              <a:ext uri="{FF2B5EF4-FFF2-40B4-BE49-F238E27FC236}">
                <a16:creationId xmlns:a16="http://schemas.microsoft.com/office/drawing/2014/main" id="{1C31F1F5-221A-454E-A4DE-7337A51447B9}"/>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53535691-E39C-874D-A427-31A731E0BAEE}"/>
              </a:ext>
            </a:extLst>
          </p:cNvPr>
          <p:cNvSpPr>
            <a:spLocks noGrp="1"/>
          </p:cNvSpPr>
          <p:nvPr>
            <p:ph type="sldNum" sz="quarter" idx="12"/>
          </p:nvPr>
        </p:nvSpPr>
        <p:spPr/>
        <p:txBody>
          <a:bodyPr/>
          <a:lstStyle/>
          <a:p>
            <a:fld id="{CF7ACEB7-72B7-7446-AFC1-C36165AE89F1}" type="slidenum">
              <a:rPr kumimoji="1" lang="ko-KR" altLang="en-US" smtClean="0"/>
              <a:t>‹#›</a:t>
            </a:fld>
            <a:endParaRPr kumimoji="1" lang="ko-KR" altLang="en-US"/>
          </a:p>
        </p:txBody>
      </p:sp>
    </p:spTree>
    <p:extLst>
      <p:ext uri="{BB962C8B-B14F-4D97-AF65-F5344CB8AC3E}">
        <p14:creationId xmlns:p14="http://schemas.microsoft.com/office/powerpoint/2010/main" val="264164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81516024-BBF9-F74A-8F20-ADA52DF1211F}"/>
              </a:ext>
            </a:extLst>
          </p:cNvPr>
          <p:cNvSpPr/>
          <p:nvPr userDrawn="1"/>
        </p:nvSpPr>
        <p:spPr>
          <a:xfrm>
            <a:off x="168164" y="186558"/>
            <a:ext cx="4319753" cy="6484883"/>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6540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A860DAB7-F75E-8F48-AACF-79622E924E6D}"/>
              </a:ext>
            </a:extLst>
          </p:cNvPr>
          <p:cNvSpPr/>
          <p:nvPr userDrawn="1"/>
        </p:nvSpPr>
        <p:spPr>
          <a:xfrm>
            <a:off x="168166" y="1237593"/>
            <a:ext cx="105103" cy="4382814"/>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87567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17" name="직사각형 16">
            <a:extLst>
              <a:ext uri="{FF2B5EF4-FFF2-40B4-BE49-F238E27FC236}">
                <a16:creationId xmlns:a16="http://schemas.microsoft.com/office/drawing/2014/main" id="{BAD17730-9DAC-124F-92CC-AF6E3C44CC5D}"/>
              </a:ext>
            </a:extLst>
          </p:cNvPr>
          <p:cNvSpPr/>
          <p:nvPr userDrawn="1"/>
        </p:nvSpPr>
        <p:spPr>
          <a:xfrm>
            <a:off x="6248400" y="3429000"/>
            <a:ext cx="2743199" cy="342900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27869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333BDD5C-37D4-B247-B424-5A7D7376EDB3}"/>
              </a:ext>
            </a:extLst>
          </p:cNvPr>
          <p:cNvSpPr/>
          <p:nvPr userDrawn="1"/>
        </p:nvSpPr>
        <p:spPr>
          <a:xfrm>
            <a:off x="4097721" y="381000"/>
            <a:ext cx="7768458" cy="609600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15164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7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6F8293A5-8DD7-DF40-9B75-580915868E29}"/>
              </a:ext>
            </a:extLst>
          </p:cNvPr>
          <p:cNvSpPr/>
          <p:nvPr userDrawn="1"/>
        </p:nvSpPr>
        <p:spPr>
          <a:xfrm>
            <a:off x="4445876" y="767255"/>
            <a:ext cx="6611007" cy="6006662"/>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87694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A99FF755-D607-EC4B-88EB-6A6E304D9B80}"/>
              </a:ext>
            </a:extLst>
          </p:cNvPr>
          <p:cNvSpPr/>
          <p:nvPr userDrawn="1"/>
        </p:nvSpPr>
        <p:spPr>
          <a:xfrm>
            <a:off x="168166" y="0"/>
            <a:ext cx="6516413" cy="685800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06310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F4D1CDAC-9DD1-6E4E-8F5D-CB0E6E56F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5CA0BE1D-CA54-0D49-9A63-D734204158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3365B708-6BA6-8944-BEB9-AF2660D307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39E68-7307-3647-97B1-341E830C397D}" type="datetimeFigureOut">
              <a:rPr kumimoji="1" lang="ko-KR" altLang="en-US" smtClean="0"/>
              <a:t>2021-11-09</a:t>
            </a:fld>
            <a:endParaRPr kumimoji="1" lang="ko-KR" altLang="en-US"/>
          </a:p>
        </p:txBody>
      </p:sp>
      <p:sp>
        <p:nvSpPr>
          <p:cNvPr id="5" name="바닥글 개체 틀 4">
            <a:extLst>
              <a:ext uri="{FF2B5EF4-FFF2-40B4-BE49-F238E27FC236}">
                <a16:creationId xmlns:a16="http://schemas.microsoft.com/office/drawing/2014/main" id="{69FA77CC-A65A-014E-AF30-125E4E4A6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5BA86F31-EF65-0244-A2C5-BB205F2C7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ACEB7-72B7-7446-AFC1-C36165AE89F1}" type="slidenum">
              <a:rPr kumimoji="1" lang="ko-KR" altLang="en-US" smtClean="0"/>
              <a:t>‹#›</a:t>
            </a:fld>
            <a:endParaRPr kumimoji="1" lang="ko-KR" altLang="en-US"/>
          </a:p>
        </p:txBody>
      </p:sp>
    </p:spTree>
    <p:extLst>
      <p:ext uri="{BB962C8B-B14F-4D97-AF65-F5344CB8AC3E}">
        <p14:creationId xmlns:p14="http://schemas.microsoft.com/office/powerpoint/2010/main" val="407575478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0" r:id="rId4"/>
    <p:sldLayoutId id="2147483652" r:id="rId5"/>
    <p:sldLayoutId id="2147483649" r:id="rId6"/>
    <p:sldLayoutId id="2147483655" r:id="rId7"/>
    <p:sldLayoutId id="2147483651"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32704C-B339-134C-B67A-93A2C9D66A82}"/>
              </a:ext>
            </a:extLst>
          </p:cNvPr>
          <p:cNvSpPr txBox="1"/>
          <p:nvPr/>
        </p:nvSpPr>
        <p:spPr>
          <a:xfrm>
            <a:off x="1646193" y="2967335"/>
            <a:ext cx="4868769" cy="461665"/>
          </a:xfrm>
          <a:prstGeom prst="rect">
            <a:avLst/>
          </a:prstGeom>
          <a:noFill/>
        </p:spPr>
        <p:txBody>
          <a:bodyPr wrap="none" rtlCol="0">
            <a:spAutoFit/>
          </a:bodyPr>
          <a:lstStyle/>
          <a:p>
            <a:r>
              <a:rPr kumimoji="1" lang="en-US" altLang="ko-KR" sz="2400" b="1" dirty="0" err="1">
                <a:latin typeface="Baskerville" panose="02020502070401020303" pitchFamily="18" charset="0"/>
                <a:ea typeface="Baskerville" panose="02020502070401020303" pitchFamily="18" charset="0"/>
                <a:cs typeface="Angsana New" panose="02020603050405020304" pitchFamily="18" charset="-34"/>
              </a:rPr>
              <a:t>Real.PPT</a:t>
            </a:r>
            <a:r>
              <a:rPr kumimoji="1" lang="en-US" altLang="ko-KR" sz="2400" b="1" dirty="0">
                <a:latin typeface="Baskerville" panose="02020502070401020303" pitchFamily="18" charset="0"/>
                <a:ea typeface="Baskerville" panose="02020502070401020303" pitchFamily="18" charset="0"/>
                <a:cs typeface="Angsana New" panose="02020603050405020304" pitchFamily="18" charset="-34"/>
              </a:rPr>
              <a:t> FREE TEMPLATE #35</a:t>
            </a:r>
            <a:endParaRPr kumimoji="1" lang="ko-KR" altLang="en-US" sz="2400" b="1" dirty="0">
              <a:latin typeface="Baskerville" panose="02020502070401020303" pitchFamily="18" charset="0"/>
              <a:cs typeface="Angsana New" panose="02020603050405020304" pitchFamily="18" charset="-34"/>
            </a:endParaRPr>
          </a:p>
        </p:txBody>
      </p:sp>
      <p:sp>
        <p:nvSpPr>
          <p:cNvPr id="3" name="TextBox 2">
            <a:extLst>
              <a:ext uri="{FF2B5EF4-FFF2-40B4-BE49-F238E27FC236}">
                <a16:creationId xmlns:a16="http://schemas.microsoft.com/office/drawing/2014/main" id="{40A2D47D-0B49-4AF6-B45B-C72A03274A99}"/>
              </a:ext>
            </a:extLst>
          </p:cNvPr>
          <p:cNvSpPr txBox="1"/>
          <p:nvPr/>
        </p:nvSpPr>
        <p:spPr>
          <a:xfrm>
            <a:off x="1646193" y="3429000"/>
            <a:ext cx="2254143" cy="338554"/>
          </a:xfrm>
          <a:prstGeom prst="rect">
            <a:avLst/>
          </a:prstGeom>
          <a:noFill/>
        </p:spPr>
        <p:txBody>
          <a:bodyPr wrap="none" rtlCol="0">
            <a:spAutoFit/>
          </a:bodyPr>
          <a:lstStyle/>
          <a:p>
            <a:r>
              <a:rPr kumimoji="1" lang="en-US" altLang="ko-KR" sz="1600">
                <a:latin typeface="Baskerville" panose="02020502070401020303" pitchFamily="18" charset="0"/>
                <a:cs typeface="Angsana New" panose="02020603050405020304" pitchFamily="18" charset="-34"/>
              </a:rPr>
              <a:t>https://pptfree.wonjc.com</a:t>
            </a:r>
            <a:endParaRPr kumimoji="1" lang="ko-KR" altLang="en-US" sz="1600" dirty="0">
              <a:latin typeface="Baskerville" panose="02020502070401020303" pitchFamily="18" charset="0"/>
              <a:cs typeface="Angsana New" panose="02020603050405020304" pitchFamily="18" charset="-34"/>
            </a:endParaRPr>
          </a:p>
        </p:txBody>
      </p:sp>
    </p:spTree>
    <p:extLst>
      <p:ext uri="{BB962C8B-B14F-4D97-AF65-F5344CB8AC3E}">
        <p14:creationId xmlns:p14="http://schemas.microsoft.com/office/powerpoint/2010/main" val="172036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E8C100-A105-8A4F-9CA7-4E9E25C1153E}"/>
              </a:ext>
            </a:extLst>
          </p:cNvPr>
          <p:cNvSpPr txBox="1"/>
          <p:nvPr/>
        </p:nvSpPr>
        <p:spPr>
          <a:xfrm>
            <a:off x="4886759" y="3198168"/>
            <a:ext cx="2418483" cy="461665"/>
          </a:xfrm>
          <a:prstGeom prst="rect">
            <a:avLst/>
          </a:prstGeom>
          <a:noFill/>
        </p:spPr>
        <p:txBody>
          <a:bodyPr wrap="none" rtlCol="0">
            <a:spAutoFit/>
          </a:bodyPr>
          <a:lstStyle/>
          <a:p>
            <a:r>
              <a:rPr kumimoji="1" lang="en-US" altLang="ko-KR" sz="2400" dirty="0">
                <a:solidFill>
                  <a:schemeClr val="bg1"/>
                </a:solidFill>
                <a:latin typeface="Baskerville" panose="02020502070401020303" pitchFamily="18" charset="0"/>
                <a:ea typeface="Baskerville" panose="02020502070401020303" pitchFamily="18" charset="0"/>
                <a:cs typeface="Angsana New" panose="02020603050405020304" pitchFamily="18" charset="-34"/>
              </a:rPr>
              <a:t>THANK YOU </a:t>
            </a:r>
            <a:r>
              <a:rPr kumimoji="1" lang="en-US" altLang="ko-KR" sz="2400" dirty="0">
                <a:solidFill>
                  <a:schemeClr val="bg1"/>
                </a:solidFill>
                <a:latin typeface="Baskerville" panose="02020502070401020303" pitchFamily="18" charset="0"/>
                <a:ea typeface="Baskerville" panose="02020502070401020303" pitchFamily="18" charset="0"/>
                <a:cs typeface="Angsana New" panose="02020603050405020304" pitchFamily="18" charset="-34"/>
                <a:sym typeface="Wingdings" pitchFamily="2" charset="2"/>
              </a:rPr>
              <a:t></a:t>
            </a:r>
            <a:endParaRPr kumimoji="1" lang="ko-KR" altLang="en-US" sz="2400" dirty="0">
              <a:solidFill>
                <a:schemeClr val="bg1"/>
              </a:solidFill>
              <a:latin typeface="Baskerville" panose="02020502070401020303" pitchFamily="18" charset="0"/>
              <a:cs typeface="Angsana New" panose="02020603050405020304" pitchFamily="18" charset="-34"/>
            </a:endParaRPr>
          </a:p>
        </p:txBody>
      </p:sp>
    </p:spTree>
    <p:extLst>
      <p:ext uri="{BB962C8B-B14F-4D97-AF65-F5344CB8AC3E}">
        <p14:creationId xmlns:p14="http://schemas.microsoft.com/office/powerpoint/2010/main" val="382778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ADDDC1-8191-454A-BFDF-EDF7901D2519}"/>
              </a:ext>
            </a:extLst>
          </p:cNvPr>
          <p:cNvSpPr txBox="1"/>
          <p:nvPr/>
        </p:nvSpPr>
        <p:spPr>
          <a:xfrm>
            <a:off x="6096000" y="2690334"/>
            <a:ext cx="4676078" cy="1477328"/>
          </a:xfrm>
          <a:prstGeom prst="rect">
            <a:avLst/>
          </a:prstGeom>
          <a:noFill/>
        </p:spPr>
        <p:txBody>
          <a:bodyPr wrap="square" rtlCol="0">
            <a:spAutoFit/>
          </a:bodyPr>
          <a:lstStyle/>
          <a:p>
            <a:r>
              <a:rPr kumimoji="1" lang="en-US" altLang="ko-KR" dirty="0">
                <a:latin typeface="Baskerville" panose="02020502070401020303" pitchFamily="18" charset="0"/>
                <a:ea typeface="Baskerville" panose="02020502070401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latin typeface="Baskerville" panose="02020502070401020303" pitchFamily="18" charset="0"/>
            </a:endParaRPr>
          </a:p>
        </p:txBody>
      </p:sp>
      <p:pic>
        <p:nvPicPr>
          <p:cNvPr id="3" name="그림 2">
            <a:extLst>
              <a:ext uri="{FF2B5EF4-FFF2-40B4-BE49-F238E27FC236}">
                <a16:creationId xmlns:a16="http://schemas.microsoft.com/office/drawing/2014/main" id="{FD20888C-AD46-4346-9A41-96DA546842C9}"/>
              </a:ext>
            </a:extLst>
          </p:cNvPr>
          <p:cNvPicPr>
            <a:picLocks noChangeAspect="1"/>
          </p:cNvPicPr>
          <p:nvPr/>
        </p:nvPicPr>
        <p:blipFill>
          <a:blip r:embed="rId2"/>
          <a:stretch>
            <a:fillRect/>
          </a:stretch>
        </p:blipFill>
        <p:spPr>
          <a:xfrm>
            <a:off x="383626" y="577191"/>
            <a:ext cx="3888828" cy="5703615"/>
          </a:xfrm>
          <a:prstGeom prst="rect">
            <a:avLst/>
          </a:prstGeom>
        </p:spPr>
      </p:pic>
    </p:spTree>
    <p:extLst>
      <p:ext uri="{BB962C8B-B14F-4D97-AF65-F5344CB8AC3E}">
        <p14:creationId xmlns:p14="http://schemas.microsoft.com/office/powerpoint/2010/main" val="218623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8ACE0-8019-C14D-9935-04941AA646FF}"/>
              </a:ext>
            </a:extLst>
          </p:cNvPr>
          <p:cNvSpPr txBox="1"/>
          <p:nvPr/>
        </p:nvSpPr>
        <p:spPr>
          <a:xfrm>
            <a:off x="1095181" y="2690336"/>
            <a:ext cx="5658521" cy="1477328"/>
          </a:xfrm>
          <a:prstGeom prst="rect">
            <a:avLst/>
          </a:prstGeom>
          <a:noFill/>
        </p:spPr>
        <p:txBody>
          <a:bodyPr wrap="square" rtlCol="0">
            <a:spAutoFit/>
          </a:bodyPr>
          <a:lstStyle/>
          <a:p>
            <a:r>
              <a:rPr kumimoji="1" lang="en-US" altLang="ko-KR" dirty="0">
                <a:latin typeface="Baskerville" panose="02020502070401020303" pitchFamily="18" charset="0"/>
                <a:ea typeface="Baskerville" panose="02020502070401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latin typeface="Baskerville" panose="02020502070401020303" pitchFamily="18" charset="0"/>
            </a:endParaRPr>
          </a:p>
        </p:txBody>
      </p:sp>
      <p:pic>
        <p:nvPicPr>
          <p:cNvPr id="3" name="그림 2">
            <a:extLst>
              <a:ext uri="{FF2B5EF4-FFF2-40B4-BE49-F238E27FC236}">
                <a16:creationId xmlns:a16="http://schemas.microsoft.com/office/drawing/2014/main" id="{F2BE5C0F-BD53-0841-8A75-8767BD00A63A}"/>
              </a:ext>
            </a:extLst>
          </p:cNvPr>
          <p:cNvPicPr>
            <a:picLocks noChangeAspect="1"/>
          </p:cNvPicPr>
          <p:nvPr/>
        </p:nvPicPr>
        <p:blipFill>
          <a:blip r:embed="rId2"/>
          <a:stretch>
            <a:fillRect/>
          </a:stretch>
        </p:blipFill>
        <p:spPr>
          <a:xfrm>
            <a:off x="7652004" y="0"/>
            <a:ext cx="4539996" cy="6858000"/>
          </a:xfrm>
          <a:prstGeom prst="rect">
            <a:avLst/>
          </a:prstGeom>
        </p:spPr>
      </p:pic>
    </p:spTree>
    <p:extLst>
      <p:ext uri="{BB962C8B-B14F-4D97-AF65-F5344CB8AC3E}">
        <p14:creationId xmlns:p14="http://schemas.microsoft.com/office/powerpoint/2010/main" val="265099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67CCE54-1FB3-FA48-AEA1-C4E6D8AAD973}"/>
              </a:ext>
            </a:extLst>
          </p:cNvPr>
          <p:cNvSpPr/>
          <p:nvPr/>
        </p:nvSpPr>
        <p:spPr>
          <a:xfrm>
            <a:off x="6471427" y="4337825"/>
            <a:ext cx="2338038" cy="1200329"/>
          </a:xfrm>
          <a:prstGeom prst="rect">
            <a:avLst/>
          </a:prstGeom>
        </p:spPr>
        <p:txBody>
          <a:bodyPr wrap="square">
            <a:spAutoFit/>
          </a:bodyPr>
          <a:lstStyle/>
          <a:p>
            <a:r>
              <a:rPr kumimoji="1" lang="en-US" altLang="ko-KR" dirty="0">
                <a:solidFill>
                  <a:schemeClr val="bg1"/>
                </a:solidFill>
                <a:latin typeface="Baskerville" panose="02020502070401020303" pitchFamily="18" charset="0"/>
                <a:ea typeface="Baskerville" panose="02020502070401020303" pitchFamily="18" charset="0"/>
              </a:rPr>
              <a:t>You just need to trust that what you want is coming and watch how fast it comes.</a:t>
            </a:r>
            <a:endParaRPr lang="ko-KR" altLang="en-US" dirty="0">
              <a:latin typeface="Baskerville" panose="02020502070401020303" pitchFamily="18" charset="0"/>
            </a:endParaRPr>
          </a:p>
        </p:txBody>
      </p:sp>
      <p:sp>
        <p:nvSpPr>
          <p:cNvPr id="3" name="TextBox 2">
            <a:extLst>
              <a:ext uri="{FF2B5EF4-FFF2-40B4-BE49-F238E27FC236}">
                <a16:creationId xmlns:a16="http://schemas.microsoft.com/office/drawing/2014/main" id="{C5F86E28-E11B-A946-AF91-6090E00903C0}"/>
              </a:ext>
            </a:extLst>
          </p:cNvPr>
          <p:cNvSpPr txBox="1"/>
          <p:nvPr/>
        </p:nvSpPr>
        <p:spPr>
          <a:xfrm>
            <a:off x="1931915" y="1042847"/>
            <a:ext cx="5818181" cy="1477328"/>
          </a:xfrm>
          <a:prstGeom prst="rect">
            <a:avLst/>
          </a:prstGeom>
          <a:noFill/>
        </p:spPr>
        <p:txBody>
          <a:bodyPr wrap="square" rtlCol="0">
            <a:spAutoFit/>
          </a:bodyPr>
          <a:lstStyle/>
          <a:p>
            <a:r>
              <a:rPr kumimoji="1" lang="en-US" altLang="ko-KR" dirty="0">
                <a:latin typeface="Baskerville" panose="02020502070401020303" pitchFamily="18" charset="0"/>
                <a:ea typeface="Baskerville" panose="02020502070401020303" pitchFamily="18" charset="0"/>
              </a:rPr>
              <a:t>Being to use the two most powerful words, I am, to your advantage, how about. I am receiving every good thing. I am happy. I am abundant. I am healthy. I am loved. I am always on time. I am eternal youth. I am filled with energy every single day.</a:t>
            </a:r>
            <a:endParaRPr kumimoji="1" lang="ko-KR" altLang="en-US" dirty="0">
              <a:latin typeface="Baskerville" panose="02020502070401020303" pitchFamily="18" charset="0"/>
            </a:endParaRPr>
          </a:p>
        </p:txBody>
      </p:sp>
      <p:pic>
        <p:nvPicPr>
          <p:cNvPr id="4" name="그림 3">
            <a:extLst>
              <a:ext uri="{FF2B5EF4-FFF2-40B4-BE49-F238E27FC236}">
                <a16:creationId xmlns:a16="http://schemas.microsoft.com/office/drawing/2014/main" id="{C0EC6B98-3132-0D4B-A76E-FEA2F8726108}"/>
              </a:ext>
            </a:extLst>
          </p:cNvPr>
          <p:cNvPicPr>
            <a:picLocks noChangeAspect="1"/>
          </p:cNvPicPr>
          <p:nvPr/>
        </p:nvPicPr>
        <p:blipFill rotWithShape="1">
          <a:blip r:embed="rId2"/>
          <a:srcRect l="28383" t="27" r="22230" b="-27"/>
          <a:stretch/>
        </p:blipFill>
        <p:spPr>
          <a:xfrm>
            <a:off x="9448801" y="0"/>
            <a:ext cx="2743199" cy="6858000"/>
          </a:xfrm>
          <a:prstGeom prst="rect">
            <a:avLst/>
          </a:prstGeom>
        </p:spPr>
      </p:pic>
      <p:pic>
        <p:nvPicPr>
          <p:cNvPr id="5" name="그림 4">
            <a:extLst>
              <a:ext uri="{FF2B5EF4-FFF2-40B4-BE49-F238E27FC236}">
                <a16:creationId xmlns:a16="http://schemas.microsoft.com/office/drawing/2014/main" id="{CA0C02DE-2A7F-844B-89FB-3105B089FDCB}"/>
              </a:ext>
            </a:extLst>
          </p:cNvPr>
          <p:cNvPicPr>
            <a:picLocks noChangeAspect="1"/>
          </p:cNvPicPr>
          <p:nvPr/>
        </p:nvPicPr>
        <p:blipFill>
          <a:blip r:embed="rId3"/>
          <a:stretch>
            <a:fillRect/>
          </a:stretch>
        </p:blipFill>
        <p:spPr>
          <a:xfrm>
            <a:off x="3124200" y="3427171"/>
            <a:ext cx="2743199" cy="3429000"/>
          </a:xfrm>
          <a:prstGeom prst="rect">
            <a:avLst/>
          </a:prstGeom>
        </p:spPr>
      </p:pic>
      <p:pic>
        <p:nvPicPr>
          <p:cNvPr id="6" name="그림 5">
            <a:extLst>
              <a:ext uri="{FF2B5EF4-FFF2-40B4-BE49-F238E27FC236}">
                <a16:creationId xmlns:a16="http://schemas.microsoft.com/office/drawing/2014/main" id="{267B6A6B-91E5-9A4C-9CB2-ED2C57B6F278}"/>
              </a:ext>
            </a:extLst>
          </p:cNvPr>
          <p:cNvPicPr>
            <a:picLocks noChangeAspect="1"/>
          </p:cNvPicPr>
          <p:nvPr/>
        </p:nvPicPr>
        <p:blipFill>
          <a:blip r:embed="rId4"/>
          <a:stretch>
            <a:fillRect/>
          </a:stretch>
        </p:blipFill>
        <p:spPr>
          <a:xfrm>
            <a:off x="0" y="3429000"/>
            <a:ext cx="2743200" cy="3427171"/>
          </a:xfrm>
          <a:prstGeom prst="rect">
            <a:avLst/>
          </a:prstGeom>
        </p:spPr>
      </p:pic>
    </p:spTree>
    <p:extLst>
      <p:ext uri="{BB962C8B-B14F-4D97-AF65-F5344CB8AC3E}">
        <p14:creationId xmlns:p14="http://schemas.microsoft.com/office/powerpoint/2010/main" val="221289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8A824-83C6-DB4F-8430-14D7FC5AF194}"/>
              </a:ext>
            </a:extLst>
          </p:cNvPr>
          <p:cNvSpPr txBox="1"/>
          <p:nvPr/>
        </p:nvSpPr>
        <p:spPr>
          <a:xfrm>
            <a:off x="5140038" y="2274838"/>
            <a:ext cx="5812914" cy="2308324"/>
          </a:xfrm>
          <a:prstGeom prst="rect">
            <a:avLst/>
          </a:prstGeom>
          <a:noFill/>
        </p:spPr>
        <p:txBody>
          <a:bodyPr wrap="square" rtlCol="0">
            <a:spAutoFit/>
          </a:bodyPr>
          <a:lstStyle/>
          <a:p>
            <a:r>
              <a:rPr kumimoji="1" lang="en-US" altLang="ko-KR" dirty="0">
                <a:solidFill>
                  <a:schemeClr val="bg1"/>
                </a:solidFill>
                <a:latin typeface="Baskerville" panose="02020502070401020303" pitchFamily="18" charset="0"/>
                <a:ea typeface="Baskerville" panose="02020502070401020303" pitchFamily="18" charset="0"/>
              </a:rPr>
              <a:t>You fall, you rise, you make mistakes, you live, you learn. You are human, not perfect. You’ve been hurt, but you’re alive. Think of what a precious privilege it is to be alive- to breathe, to think, to enjoy, and to chase the things you love. Sometimes there is sadness in our journey, but there is also lots of beauty. We must keep putting one foot in front of the other even when we hurt, for we will never know what is waiting for us just around the bend.</a:t>
            </a:r>
            <a:endParaRPr kumimoji="1" lang="ko-KR" altLang="en-US" dirty="0">
              <a:solidFill>
                <a:schemeClr val="bg1"/>
              </a:solidFill>
              <a:latin typeface="Baskerville" panose="02020502070401020303" pitchFamily="18" charset="0"/>
            </a:endParaRPr>
          </a:p>
        </p:txBody>
      </p:sp>
      <p:pic>
        <p:nvPicPr>
          <p:cNvPr id="3" name="그림 2">
            <a:extLst>
              <a:ext uri="{FF2B5EF4-FFF2-40B4-BE49-F238E27FC236}">
                <a16:creationId xmlns:a16="http://schemas.microsoft.com/office/drawing/2014/main" id="{1085AF21-B862-C243-B637-A47AC69FE7A2}"/>
              </a:ext>
            </a:extLst>
          </p:cNvPr>
          <p:cNvPicPr>
            <a:picLocks noChangeAspect="1"/>
          </p:cNvPicPr>
          <p:nvPr/>
        </p:nvPicPr>
        <p:blipFill>
          <a:blip r:embed="rId2"/>
          <a:stretch>
            <a:fillRect/>
          </a:stretch>
        </p:blipFill>
        <p:spPr>
          <a:xfrm>
            <a:off x="325821" y="381000"/>
            <a:ext cx="3771900" cy="6096000"/>
          </a:xfrm>
          <a:prstGeom prst="rect">
            <a:avLst/>
          </a:prstGeom>
        </p:spPr>
      </p:pic>
    </p:spTree>
    <p:extLst>
      <p:ext uri="{BB962C8B-B14F-4D97-AF65-F5344CB8AC3E}">
        <p14:creationId xmlns:p14="http://schemas.microsoft.com/office/powerpoint/2010/main" val="138608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2A9DD-2A75-9D42-86B6-3E81217446C4}"/>
              </a:ext>
            </a:extLst>
          </p:cNvPr>
          <p:cNvSpPr txBox="1"/>
          <p:nvPr/>
        </p:nvSpPr>
        <p:spPr>
          <a:xfrm>
            <a:off x="368950" y="3684675"/>
            <a:ext cx="4784308" cy="1477328"/>
          </a:xfrm>
          <a:prstGeom prst="rect">
            <a:avLst/>
          </a:prstGeom>
          <a:noFill/>
        </p:spPr>
        <p:txBody>
          <a:bodyPr wrap="square" rtlCol="0">
            <a:spAutoFit/>
          </a:bodyPr>
          <a:lstStyle/>
          <a:p>
            <a:r>
              <a:rPr kumimoji="1" lang="en-US" altLang="ko-KR" dirty="0">
                <a:latin typeface="Baskerville" panose="02020502070401020303" pitchFamily="18" charset="0"/>
                <a:ea typeface="Baskerville" panose="02020502070401020303" pitchFamily="18" charset="0"/>
              </a:rPr>
              <a:t>What fascinates me is that hardly anyone is wondering what we are doing on this planet. Most accepted the work – eat – entertainment – sleep cycle as life and have no desire for a deeper understanding of our purpose in this universe. </a:t>
            </a:r>
            <a:endParaRPr kumimoji="1" lang="ko-KR" altLang="en-US" dirty="0">
              <a:latin typeface="Baskerville" panose="02020502070401020303" pitchFamily="18" charset="0"/>
            </a:endParaRPr>
          </a:p>
        </p:txBody>
      </p:sp>
      <p:pic>
        <p:nvPicPr>
          <p:cNvPr id="3" name="그림 2">
            <a:extLst>
              <a:ext uri="{FF2B5EF4-FFF2-40B4-BE49-F238E27FC236}">
                <a16:creationId xmlns:a16="http://schemas.microsoft.com/office/drawing/2014/main" id="{AA5460CA-1049-0541-B30E-B2290DE66EEF}"/>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26643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280A8D45-2B9C-6A4F-A7B8-281F7A83CE36}"/>
              </a:ext>
            </a:extLst>
          </p:cNvPr>
          <p:cNvSpPr/>
          <p:nvPr/>
        </p:nvSpPr>
        <p:spPr>
          <a:xfrm>
            <a:off x="7569122" y="3105834"/>
            <a:ext cx="3921513" cy="646331"/>
          </a:xfrm>
          <a:prstGeom prst="rect">
            <a:avLst/>
          </a:prstGeom>
        </p:spPr>
        <p:txBody>
          <a:bodyPr wrap="square">
            <a:spAutoFit/>
          </a:bodyPr>
          <a:lstStyle/>
          <a:p>
            <a:r>
              <a:rPr kumimoji="1" lang="en-US" altLang="ko-KR" dirty="0">
                <a:latin typeface="Baskerville" panose="02020502070401020303" pitchFamily="18" charset="0"/>
                <a:ea typeface="Baskerville" panose="02020502070401020303" pitchFamily="18" charset="0"/>
              </a:rPr>
              <a:t>It’s trusting that you have an inner being that is calling you toward it.</a:t>
            </a:r>
            <a:endParaRPr lang="ko-KR" altLang="en-US" dirty="0">
              <a:latin typeface="Baskerville" panose="02020502070401020303" pitchFamily="18" charset="0"/>
            </a:endParaRPr>
          </a:p>
        </p:txBody>
      </p:sp>
      <p:pic>
        <p:nvPicPr>
          <p:cNvPr id="3" name="그림 2">
            <a:extLst>
              <a:ext uri="{FF2B5EF4-FFF2-40B4-BE49-F238E27FC236}">
                <a16:creationId xmlns:a16="http://schemas.microsoft.com/office/drawing/2014/main" id="{7DDAE791-74DB-654B-9CE5-A5AA42758DBF}"/>
              </a:ext>
            </a:extLst>
          </p:cNvPr>
          <p:cNvPicPr>
            <a:picLocks noChangeAspect="1"/>
          </p:cNvPicPr>
          <p:nvPr/>
        </p:nvPicPr>
        <p:blipFill>
          <a:blip r:embed="rId2"/>
          <a:stretch>
            <a:fillRect/>
          </a:stretch>
        </p:blipFill>
        <p:spPr>
          <a:xfrm>
            <a:off x="0" y="0"/>
            <a:ext cx="6876337" cy="6858000"/>
          </a:xfrm>
          <a:prstGeom prst="rect">
            <a:avLst/>
          </a:prstGeom>
        </p:spPr>
      </p:pic>
    </p:spTree>
    <p:extLst>
      <p:ext uri="{BB962C8B-B14F-4D97-AF65-F5344CB8AC3E}">
        <p14:creationId xmlns:p14="http://schemas.microsoft.com/office/powerpoint/2010/main" val="239244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8779D-674B-3A45-9D99-3036A90366F4}"/>
              </a:ext>
            </a:extLst>
          </p:cNvPr>
          <p:cNvSpPr txBox="1"/>
          <p:nvPr/>
        </p:nvSpPr>
        <p:spPr>
          <a:xfrm>
            <a:off x="6493063" y="3564816"/>
            <a:ext cx="3783980" cy="1477328"/>
          </a:xfrm>
          <a:prstGeom prst="rect">
            <a:avLst/>
          </a:prstGeom>
          <a:noFill/>
        </p:spPr>
        <p:txBody>
          <a:bodyPr wrap="square" rtlCol="0">
            <a:spAutoFit/>
          </a:bodyPr>
          <a:lstStyle/>
          <a:p>
            <a:r>
              <a:rPr kumimoji="1" lang="en-US" altLang="ko-KR" dirty="0">
                <a:solidFill>
                  <a:schemeClr val="bg1"/>
                </a:solidFill>
                <a:latin typeface="Baskerville" panose="02020502070401020303" pitchFamily="18" charset="0"/>
                <a:ea typeface="Baskerville" panose="02020502070401020303" pitchFamily="18" charset="0"/>
              </a:rPr>
              <a:t>Everything you want is coming. Relax and let the universe pick the timing and the way. You just need to trust that what you want is coming and watch how fast it comes.</a:t>
            </a:r>
            <a:endParaRPr kumimoji="1" lang="ko-KR" altLang="en-US" dirty="0">
              <a:solidFill>
                <a:schemeClr val="bg1"/>
              </a:solidFill>
              <a:latin typeface="Baskerville" panose="02020502070401020303" pitchFamily="18" charset="0"/>
            </a:endParaRPr>
          </a:p>
        </p:txBody>
      </p:sp>
      <p:pic>
        <p:nvPicPr>
          <p:cNvPr id="3" name="그림 2">
            <a:extLst>
              <a:ext uri="{FF2B5EF4-FFF2-40B4-BE49-F238E27FC236}">
                <a16:creationId xmlns:a16="http://schemas.microsoft.com/office/drawing/2014/main" id="{D94EF49B-BA81-1E41-A08F-0EA194AD5F2C}"/>
              </a:ext>
            </a:extLst>
          </p:cNvPr>
          <p:cNvPicPr>
            <a:picLocks noChangeAspect="1"/>
          </p:cNvPicPr>
          <p:nvPr/>
        </p:nvPicPr>
        <p:blipFill>
          <a:blip r:embed="rId2"/>
          <a:stretch>
            <a:fillRect/>
          </a:stretch>
        </p:blipFill>
        <p:spPr>
          <a:xfrm>
            <a:off x="1135117" y="84083"/>
            <a:ext cx="4708634" cy="4732177"/>
          </a:xfrm>
          <a:prstGeom prst="rect">
            <a:avLst/>
          </a:prstGeom>
        </p:spPr>
      </p:pic>
    </p:spTree>
    <p:extLst>
      <p:ext uri="{BB962C8B-B14F-4D97-AF65-F5344CB8AC3E}">
        <p14:creationId xmlns:p14="http://schemas.microsoft.com/office/powerpoint/2010/main" val="15391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2FC3CD-8B9E-AD48-8DA9-0D3EC326B5AC}"/>
              </a:ext>
            </a:extLst>
          </p:cNvPr>
          <p:cNvSpPr txBox="1"/>
          <p:nvPr/>
        </p:nvSpPr>
        <p:spPr>
          <a:xfrm>
            <a:off x="935575" y="2551837"/>
            <a:ext cx="4803420" cy="1754326"/>
          </a:xfrm>
          <a:prstGeom prst="rect">
            <a:avLst/>
          </a:prstGeom>
          <a:noFill/>
        </p:spPr>
        <p:txBody>
          <a:bodyPr wrap="square" rtlCol="0">
            <a:spAutoFit/>
          </a:bodyPr>
          <a:lstStyle/>
          <a:p>
            <a:r>
              <a:rPr kumimoji="1" lang="en-US" altLang="ko-KR" dirty="0">
                <a:solidFill>
                  <a:schemeClr val="bg1"/>
                </a:solidFill>
                <a:latin typeface="Baskerville" panose="02020502070401020303" pitchFamily="18" charset="0"/>
                <a:ea typeface="Baskerville" panose="02020502070401020303" pitchFamily="18" charset="0"/>
                <a:cs typeface="Angsana New" panose="02020603050405020304" pitchFamily="18" charset="-34"/>
              </a:rPr>
              <a:t>Being to use the two most powerful words, I am, to your advantage, how about. I am receiving every good thing. I am happy. I am abundant. I am healthy. I am loved. I am always on time. I am eternal youth. I am filled with energy every single day.</a:t>
            </a:r>
            <a:endParaRPr kumimoji="1" lang="ko-KR" altLang="en-US" dirty="0">
              <a:solidFill>
                <a:schemeClr val="bg1"/>
              </a:solidFill>
              <a:latin typeface="Baskerville" panose="02020502070401020303" pitchFamily="18" charset="0"/>
              <a:cs typeface="Angsana New" panose="02020603050405020304" pitchFamily="18" charset="-34"/>
            </a:endParaRPr>
          </a:p>
        </p:txBody>
      </p:sp>
      <p:pic>
        <p:nvPicPr>
          <p:cNvPr id="4" name="그림 3">
            <a:extLst>
              <a:ext uri="{FF2B5EF4-FFF2-40B4-BE49-F238E27FC236}">
                <a16:creationId xmlns:a16="http://schemas.microsoft.com/office/drawing/2014/main" id="{681F531A-9DD1-5C46-A065-E8176FCC6340}"/>
              </a:ext>
            </a:extLst>
          </p:cNvPr>
          <p:cNvPicPr>
            <a:picLocks noChangeAspect="1"/>
          </p:cNvPicPr>
          <p:nvPr/>
        </p:nvPicPr>
        <p:blipFill>
          <a:blip r:embed="rId2"/>
          <a:stretch>
            <a:fillRect/>
          </a:stretch>
        </p:blipFill>
        <p:spPr>
          <a:xfrm>
            <a:off x="6880334" y="0"/>
            <a:ext cx="5143500" cy="6858000"/>
          </a:xfrm>
          <a:prstGeom prst="rect">
            <a:avLst/>
          </a:prstGeom>
        </p:spPr>
      </p:pic>
    </p:spTree>
    <p:extLst>
      <p:ext uri="{BB962C8B-B14F-4D97-AF65-F5344CB8AC3E}">
        <p14:creationId xmlns:p14="http://schemas.microsoft.com/office/powerpoint/2010/main" val="309208945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464</Words>
  <Application>Microsoft Office PowerPoint</Application>
  <PresentationFormat>와이드스크린</PresentationFormat>
  <Paragraphs>12</Paragraphs>
  <Slides>10</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10</vt:i4>
      </vt:variant>
    </vt:vector>
  </HeadingPairs>
  <TitlesOfParts>
    <vt:vector size="14" baseType="lpstr">
      <vt:lpstr>Baskerville</vt:lpstr>
      <vt:lpstr>맑은 고딕</vt:lpstr>
      <vt:lpstr>Arial</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14</cp:revision>
  <dcterms:created xsi:type="dcterms:W3CDTF">2021-11-09T03:11:59Z</dcterms:created>
  <dcterms:modified xsi:type="dcterms:W3CDTF">2021-11-09T04:15:01Z</dcterms:modified>
</cp:coreProperties>
</file>