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A098"/>
    <a:srgbClr val="F2E4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1"/>
  </p:normalViewPr>
  <p:slideViewPr>
    <p:cSldViewPr snapToGrid="0" snapToObjects="1">
      <p:cViewPr>
        <p:scale>
          <a:sx n="75" d="100"/>
          <a:sy n="75" d="100"/>
        </p:scale>
        <p:origin x="1080" y="1092"/>
      </p:cViewPr>
      <p:guideLst/>
    </p:cSldViewPr>
  </p:slideViewPr>
  <p:notesTextViewPr>
    <p:cViewPr>
      <p:scale>
        <a:sx n="1" d="1"/>
        <a:sy n="1" d="1"/>
      </p:scale>
      <p:origin x="0" y="0"/>
    </p:cViewPr>
  </p:notesTextViewPr>
  <p:notesViewPr>
    <p:cSldViewPr snapToGrid="0" snapToObjects="1">
      <p:cViewPr varScale="1">
        <p:scale>
          <a:sx n="91" d="100"/>
          <a:sy n="91" d="100"/>
        </p:scale>
        <p:origin x="3808"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Bell MT" panose="02020503060305020303" pitchFamily="18" charset="0"/>
                <a:ea typeface="+mn-ea"/>
                <a:cs typeface="+mn-cs"/>
              </a:defRPr>
            </a:pPr>
            <a:r>
              <a:rPr lang="en-US"/>
              <a:t>Chart title.</a:t>
            </a:r>
            <a:endParaRPr lang="ko-K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Bell MT" panose="02020503060305020303" pitchFamily="18" charset="0"/>
              <a:ea typeface="+mn-ea"/>
              <a:cs typeface="+mn-cs"/>
            </a:defRPr>
          </a:pPr>
          <a:endParaRPr lang="ko-KR"/>
        </a:p>
      </c:txPr>
    </c:title>
    <c:autoTitleDeleted val="0"/>
    <c:plotArea>
      <c:layout/>
      <c:barChart>
        <c:barDir val="bar"/>
        <c:grouping val="clustered"/>
        <c:varyColors val="0"/>
        <c:ser>
          <c:idx val="0"/>
          <c:order val="0"/>
          <c:tx>
            <c:strRef>
              <c:f>Sheet1!$B$1</c:f>
              <c:strCache>
                <c:ptCount val="1"/>
                <c:pt idx="0">
                  <c:v>Label 1</c:v>
                </c:pt>
              </c:strCache>
            </c:strRef>
          </c:tx>
          <c:spPr>
            <a:solidFill>
              <a:srgbClr val="F2E4D8"/>
            </a:solidFill>
            <a:ln>
              <a:noFill/>
            </a:ln>
            <a:effectLst/>
          </c:spPr>
          <c:invertIfNegative val="0"/>
          <c:cat>
            <c:strRef>
              <c:f>Sheet1!$A$2:$A$5</c:f>
              <c:strCache>
                <c:ptCount val="3"/>
                <c:pt idx="0">
                  <c:v>Item 1</c:v>
                </c:pt>
                <c:pt idx="1">
                  <c:v>Item 2</c:v>
                </c:pt>
                <c:pt idx="2">
                  <c:v>Item 3</c:v>
                </c:pt>
              </c:strCache>
            </c:strRef>
          </c:cat>
          <c:val>
            <c:numRef>
              <c:f>Sheet1!$B$2:$B$5</c:f>
              <c:numCache>
                <c:formatCode>General</c:formatCode>
                <c:ptCount val="4"/>
                <c:pt idx="0">
                  <c:v>4.3</c:v>
                </c:pt>
                <c:pt idx="1">
                  <c:v>2.5</c:v>
                </c:pt>
                <c:pt idx="2">
                  <c:v>3.5</c:v>
                </c:pt>
              </c:numCache>
            </c:numRef>
          </c:val>
          <c:extLst>
            <c:ext xmlns:c16="http://schemas.microsoft.com/office/drawing/2014/chart" uri="{C3380CC4-5D6E-409C-BE32-E72D297353CC}">
              <c16:uniqueId val="{00000000-10F9-6D43-B50D-9AE44E9D25D8}"/>
            </c:ext>
          </c:extLst>
        </c:ser>
        <c:ser>
          <c:idx val="1"/>
          <c:order val="1"/>
          <c:tx>
            <c:strRef>
              <c:f>Sheet1!$C$1</c:f>
              <c:strCache>
                <c:ptCount val="1"/>
                <c:pt idx="0">
                  <c:v>Label 2</c:v>
                </c:pt>
              </c:strCache>
            </c:strRef>
          </c:tx>
          <c:spPr>
            <a:solidFill>
              <a:schemeClr val="accent2">
                <a:lumMod val="20000"/>
                <a:lumOff val="80000"/>
              </a:schemeClr>
            </a:solidFill>
            <a:ln>
              <a:noFill/>
            </a:ln>
            <a:effectLst/>
          </c:spPr>
          <c:invertIfNegative val="0"/>
          <c:cat>
            <c:strRef>
              <c:f>Sheet1!$A$2:$A$5</c:f>
              <c:strCache>
                <c:ptCount val="3"/>
                <c:pt idx="0">
                  <c:v>Item 1</c:v>
                </c:pt>
                <c:pt idx="1">
                  <c:v>Item 2</c:v>
                </c:pt>
                <c:pt idx="2">
                  <c:v>Item 3</c:v>
                </c:pt>
              </c:strCache>
            </c:strRef>
          </c:cat>
          <c:val>
            <c:numRef>
              <c:f>Sheet1!$C$2:$C$5</c:f>
              <c:numCache>
                <c:formatCode>General</c:formatCode>
                <c:ptCount val="4"/>
                <c:pt idx="0">
                  <c:v>2.4</c:v>
                </c:pt>
                <c:pt idx="1">
                  <c:v>4.4000000000000004</c:v>
                </c:pt>
                <c:pt idx="2">
                  <c:v>1.8</c:v>
                </c:pt>
              </c:numCache>
            </c:numRef>
          </c:val>
          <c:extLst>
            <c:ext xmlns:c16="http://schemas.microsoft.com/office/drawing/2014/chart" uri="{C3380CC4-5D6E-409C-BE32-E72D297353CC}">
              <c16:uniqueId val="{00000001-10F9-6D43-B50D-9AE44E9D25D8}"/>
            </c:ext>
          </c:extLst>
        </c:ser>
        <c:ser>
          <c:idx val="2"/>
          <c:order val="2"/>
          <c:tx>
            <c:strRef>
              <c:f>Sheet1!$D$1</c:f>
              <c:strCache>
                <c:ptCount val="1"/>
                <c:pt idx="0">
                  <c:v>Label 3</c:v>
                </c:pt>
              </c:strCache>
            </c:strRef>
          </c:tx>
          <c:spPr>
            <a:solidFill>
              <a:srgbClr val="BDA098"/>
            </a:solidFill>
            <a:ln>
              <a:noFill/>
            </a:ln>
            <a:effectLst/>
          </c:spPr>
          <c:invertIfNegative val="0"/>
          <c:cat>
            <c:strRef>
              <c:f>Sheet1!$A$2:$A$5</c:f>
              <c:strCache>
                <c:ptCount val="3"/>
                <c:pt idx="0">
                  <c:v>Item 1</c:v>
                </c:pt>
                <c:pt idx="1">
                  <c:v>Item 2</c:v>
                </c:pt>
                <c:pt idx="2">
                  <c:v>Item 3</c:v>
                </c:pt>
              </c:strCache>
            </c:strRef>
          </c:cat>
          <c:val>
            <c:numRef>
              <c:f>Sheet1!$D$2:$D$5</c:f>
              <c:numCache>
                <c:formatCode>General</c:formatCode>
                <c:ptCount val="4"/>
                <c:pt idx="0">
                  <c:v>2</c:v>
                </c:pt>
                <c:pt idx="1">
                  <c:v>2</c:v>
                </c:pt>
                <c:pt idx="2">
                  <c:v>3</c:v>
                </c:pt>
              </c:numCache>
            </c:numRef>
          </c:val>
          <c:extLst>
            <c:ext xmlns:c16="http://schemas.microsoft.com/office/drawing/2014/chart" uri="{C3380CC4-5D6E-409C-BE32-E72D297353CC}">
              <c16:uniqueId val="{00000002-10F9-6D43-B50D-9AE44E9D25D8}"/>
            </c:ext>
          </c:extLst>
        </c:ser>
        <c:dLbls>
          <c:showLegendKey val="0"/>
          <c:showVal val="0"/>
          <c:showCatName val="0"/>
          <c:showSerName val="0"/>
          <c:showPercent val="0"/>
          <c:showBubbleSize val="0"/>
        </c:dLbls>
        <c:gapWidth val="182"/>
        <c:axId val="1448686911"/>
        <c:axId val="1502545935"/>
      </c:barChart>
      <c:catAx>
        <c:axId val="14486869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Bell MT" panose="02020503060305020303" pitchFamily="18" charset="0"/>
                <a:ea typeface="+mn-ea"/>
                <a:cs typeface="+mn-cs"/>
              </a:defRPr>
            </a:pPr>
            <a:endParaRPr lang="ko-KR"/>
          </a:p>
        </c:txPr>
        <c:crossAx val="1502545935"/>
        <c:crosses val="autoZero"/>
        <c:auto val="1"/>
        <c:lblAlgn val="ctr"/>
        <c:lblOffset val="100"/>
        <c:noMultiLvlLbl val="0"/>
      </c:catAx>
      <c:valAx>
        <c:axId val="150254593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Bell MT" panose="02020503060305020303" pitchFamily="18" charset="0"/>
                <a:ea typeface="+mn-ea"/>
                <a:cs typeface="+mn-cs"/>
              </a:defRPr>
            </a:pPr>
            <a:endParaRPr lang="ko-KR"/>
          </a:p>
        </c:txPr>
        <c:crossAx val="14486869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Bell MT" panose="02020503060305020303" pitchFamily="18" charset="0"/>
              <a:ea typeface="+mn-ea"/>
              <a:cs typeface="+mn-cs"/>
            </a:defRPr>
          </a:pPr>
          <a:endParaRPr lang="ko-K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ell MT" panose="02020503060305020303" pitchFamily="18" charset="0"/>
        </a:defRPr>
      </a:pPr>
      <a:endParaRPr lang="ko-K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822E6F-C6DC-1049-8801-F78DBDF49D3A}" type="datetimeFigureOut">
              <a:rPr kumimoji="1" lang="ko-KR" altLang="en-US" smtClean="0"/>
              <a:t>2021-11-11</a:t>
            </a:fld>
            <a:endParaRPr kumimoji="1"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ko-KR" altLang="en-US"/>
              <a:t>마스터 텍스트 스타일 편집
둘째 수준
셋째 수준
넷째 수준
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9569AD-C3C4-F24E-9528-6854383B1742}" type="slidenum">
              <a:rPr kumimoji="1" lang="ko-KR" altLang="en-US" smtClean="0"/>
              <a:t>‹#›</a:t>
            </a:fld>
            <a:endParaRPr kumimoji="1" lang="ko-KR" altLang="en-US"/>
          </a:p>
        </p:txBody>
      </p:sp>
    </p:spTree>
    <p:extLst>
      <p:ext uri="{BB962C8B-B14F-4D97-AF65-F5344CB8AC3E}">
        <p14:creationId xmlns:p14="http://schemas.microsoft.com/office/powerpoint/2010/main" val="2091555316"/>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DDF1EBD1-088C-0841-8569-6EE37834941F}"/>
              </a:ext>
            </a:extLst>
          </p:cNvPr>
          <p:cNvPicPr>
            <a:picLocks noChangeAspect="1"/>
          </p:cNvPicPr>
          <p:nvPr userDrawn="1"/>
        </p:nvPicPr>
        <p:blipFill rotWithShape="1">
          <a:blip r:embed="rId2"/>
          <a:srcRect b="3448"/>
          <a:stretch/>
        </p:blipFill>
        <p:spPr>
          <a:xfrm>
            <a:off x="0" y="1"/>
            <a:ext cx="4735286" cy="6858000"/>
          </a:xfrm>
          <a:prstGeom prst="rect">
            <a:avLst/>
          </a:prstGeom>
        </p:spPr>
      </p:pic>
      <p:pic>
        <p:nvPicPr>
          <p:cNvPr id="11" name="그림 10">
            <a:extLst>
              <a:ext uri="{FF2B5EF4-FFF2-40B4-BE49-F238E27FC236}">
                <a16:creationId xmlns:a16="http://schemas.microsoft.com/office/drawing/2014/main" id="{2EFB72DB-F5F3-DD47-BCBD-B25FCD490588}"/>
              </a:ext>
            </a:extLst>
          </p:cNvPr>
          <p:cNvPicPr>
            <a:picLocks noChangeAspect="1"/>
          </p:cNvPicPr>
          <p:nvPr userDrawn="1"/>
        </p:nvPicPr>
        <p:blipFill rotWithShape="1">
          <a:blip r:embed="rId2"/>
          <a:srcRect t="89671" r="54499" b="3448"/>
          <a:stretch/>
        </p:blipFill>
        <p:spPr>
          <a:xfrm>
            <a:off x="11025352" y="423912"/>
            <a:ext cx="1166648" cy="571942"/>
          </a:xfrm>
          <a:prstGeom prst="rect">
            <a:avLst/>
          </a:prstGeom>
        </p:spPr>
      </p:pic>
    </p:spTree>
    <p:extLst>
      <p:ext uri="{BB962C8B-B14F-4D97-AF65-F5344CB8AC3E}">
        <p14:creationId xmlns:p14="http://schemas.microsoft.com/office/powerpoint/2010/main" val="181760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B37DDCB-1D2F-A449-BF63-900681E59C28}"/>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96925C14-410F-E94A-BADA-426AA664CD86}"/>
              </a:ext>
            </a:extLst>
          </p:cNvPr>
          <p:cNvSpPr>
            <a:spLocks noGrp="1"/>
          </p:cNvSpPr>
          <p:nvPr>
            <p:ph type="body" orient="vert" idx="1"/>
          </p:nvPr>
        </p:nvSpPr>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CD1EB734-7A18-6A4C-8512-116FB32742D4}"/>
              </a:ext>
            </a:extLst>
          </p:cNvPr>
          <p:cNvSpPr>
            <a:spLocks noGrp="1"/>
          </p:cNvSpPr>
          <p:nvPr>
            <p:ph type="dt" sz="half" idx="10"/>
          </p:nvPr>
        </p:nvSpPr>
        <p:spPr/>
        <p:txBody>
          <a:bodyPr/>
          <a:lstStyle/>
          <a:p>
            <a:fld id="{E238AF9F-5F89-9F43-93CB-27E85C3A5ACA}" type="datetimeFigureOut">
              <a:rPr kumimoji="1" lang="ko-KR" altLang="en-US" smtClean="0"/>
              <a:t>2021-11-11</a:t>
            </a:fld>
            <a:endParaRPr kumimoji="1" lang="ko-KR" altLang="en-US"/>
          </a:p>
        </p:txBody>
      </p:sp>
      <p:sp>
        <p:nvSpPr>
          <p:cNvPr id="5" name="바닥글 개체 틀 4">
            <a:extLst>
              <a:ext uri="{FF2B5EF4-FFF2-40B4-BE49-F238E27FC236}">
                <a16:creationId xmlns:a16="http://schemas.microsoft.com/office/drawing/2014/main" id="{EFEFD4CD-05B0-6748-BEDF-91051E9583AF}"/>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2861B116-224C-C241-8E97-443BF6DD2439}"/>
              </a:ext>
            </a:extLst>
          </p:cNvPr>
          <p:cNvSpPr>
            <a:spLocks noGrp="1"/>
          </p:cNvSpPr>
          <p:nvPr>
            <p:ph type="sldNum" sz="quarter" idx="12"/>
          </p:nvPr>
        </p:nvSpPr>
        <p:spPr/>
        <p:txBody>
          <a:bodyPr/>
          <a:lstStyle/>
          <a:p>
            <a:fld id="{A390C57D-338F-EC48-858E-6588D08B5CF6}" type="slidenum">
              <a:rPr kumimoji="1" lang="ko-KR" altLang="en-US" smtClean="0"/>
              <a:t>‹#›</a:t>
            </a:fld>
            <a:endParaRPr kumimoji="1" lang="ko-KR" altLang="en-US"/>
          </a:p>
        </p:txBody>
      </p:sp>
    </p:spTree>
    <p:extLst>
      <p:ext uri="{BB962C8B-B14F-4D97-AF65-F5344CB8AC3E}">
        <p14:creationId xmlns:p14="http://schemas.microsoft.com/office/powerpoint/2010/main" val="178736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076A87E0-74FB-EF48-89EF-4F17DE1CEAE5}"/>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A3DA7892-E989-4640-8D80-28DC541F9A50}"/>
              </a:ext>
            </a:extLst>
          </p:cNvPr>
          <p:cNvSpPr>
            <a:spLocks noGrp="1"/>
          </p:cNvSpPr>
          <p:nvPr>
            <p:ph type="body" orient="vert" idx="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E383298D-FB4A-164C-B1D1-CBD36D894135}"/>
              </a:ext>
            </a:extLst>
          </p:cNvPr>
          <p:cNvSpPr>
            <a:spLocks noGrp="1"/>
          </p:cNvSpPr>
          <p:nvPr>
            <p:ph type="dt" sz="half" idx="10"/>
          </p:nvPr>
        </p:nvSpPr>
        <p:spPr/>
        <p:txBody>
          <a:bodyPr/>
          <a:lstStyle/>
          <a:p>
            <a:fld id="{E238AF9F-5F89-9F43-93CB-27E85C3A5ACA}" type="datetimeFigureOut">
              <a:rPr kumimoji="1" lang="ko-KR" altLang="en-US" smtClean="0"/>
              <a:t>2021-11-11</a:t>
            </a:fld>
            <a:endParaRPr kumimoji="1" lang="ko-KR" altLang="en-US"/>
          </a:p>
        </p:txBody>
      </p:sp>
      <p:sp>
        <p:nvSpPr>
          <p:cNvPr id="5" name="바닥글 개체 틀 4">
            <a:extLst>
              <a:ext uri="{FF2B5EF4-FFF2-40B4-BE49-F238E27FC236}">
                <a16:creationId xmlns:a16="http://schemas.microsoft.com/office/drawing/2014/main" id="{5F91BF3A-5B2D-A24D-89C2-B160A3167756}"/>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E59A370B-1E63-9D48-A156-A6F63F92A0B7}"/>
              </a:ext>
            </a:extLst>
          </p:cNvPr>
          <p:cNvSpPr>
            <a:spLocks noGrp="1"/>
          </p:cNvSpPr>
          <p:nvPr>
            <p:ph type="sldNum" sz="quarter" idx="12"/>
          </p:nvPr>
        </p:nvSpPr>
        <p:spPr/>
        <p:txBody>
          <a:bodyPr/>
          <a:lstStyle/>
          <a:p>
            <a:fld id="{A390C57D-338F-EC48-858E-6588D08B5CF6}" type="slidenum">
              <a:rPr kumimoji="1" lang="ko-KR" altLang="en-US" smtClean="0"/>
              <a:t>‹#›</a:t>
            </a:fld>
            <a:endParaRPr kumimoji="1" lang="ko-KR" altLang="en-US"/>
          </a:p>
        </p:txBody>
      </p:sp>
    </p:spTree>
    <p:extLst>
      <p:ext uri="{BB962C8B-B14F-4D97-AF65-F5344CB8AC3E}">
        <p14:creationId xmlns:p14="http://schemas.microsoft.com/office/powerpoint/2010/main" val="3797868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11" name="그림 10">
            <a:extLst>
              <a:ext uri="{FF2B5EF4-FFF2-40B4-BE49-F238E27FC236}">
                <a16:creationId xmlns:a16="http://schemas.microsoft.com/office/drawing/2014/main" id="{69157314-165F-E942-AD38-F17A8B2A378E}"/>
              </a:ext>
            </a:extLst>
          </p:cNvPr>
          <p:cNvPicPr>
            <a:picLocks noChangeAspect="1"/>
          </p:cNvPicPr>
          <p:nvPr userDrawn="1"/>
        </p:nvPicPr>
        <p:blipFill rotWithShape="1">
          <a:blip r:embed="rId2"/>
          <a:srcRect l="20752" t="25895" r="56441" b="53981"/>
          <a:stretch/>
        </p:blipFill>
        <p:spPr>
          <a:xfrm>
            <a:off x="0" y="1166209"/>
            <a:ext cx="346842" cy="3763579"/>
          </a:xfrm>
          <a:prstGeom prst="rect">
            <a:avLst/>
          </a:prstGeom>
        </p:spPr>
      </p:pic>
    </p:spTree>
    <p:extLst>
      <p:ext uri="{BB962C8B-B14F-4D97-AF65-F5344CB8AC3E}">
        <p14:creationId xmlns:p14="http://schemas.microsoft.com/office/powerpoint/2010/main" val="1464647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9" name="그림 8">
            <a:extLst>
              <a:ext uri="{FF2B5EF4-FFF2-40B4-BE49-F238E27FC236}">
                <a16:creationId xmlns:a16="http://schemas.microsoft.com/office/drawing/2014/main" id="{E16CF074-553D-0245-A8BF-B8A3A0BD27E6}"/>
              </a:ext>
            </a:extLst>
          </p:cNvPr>
          <p:cNvPicPr>
            <a:picLocks noChangeAspect="1"/>
          </p:cNvPicPr>
          <p:nvPr userDrawn="1"/>
        </p:nvPicPr>
        <p:blipFill rotWithShape="1">
          <a:blip r:embed="rId2"/>
          <a:srcRect t="89671" r="54499" b="3448"/>
          <a:stretch/>
        </p:blipFill>
        <p:spPr>
          <a:xfrm rot="5400000">
            <a:off x="10022803" y="3229304"/>
            <a:ext cx="3939000" cy="399393"/>
          </a:xfrm>
          <a:prstGeom prst="rect">
            <a:avLst/>
          </a:prstGeom>
        </p:spPr>
      </p:pic>
    </p:spTree>
    <p:extLst>
      <p:ext uri="{BB962C8B-B14F-4D97-AF65-F5344CB8AC3E}">
        <p14:creationId xmlns:p14="http://schemas.microsoft.com/office/powerpoint/2010/main" val="62224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콘텐츠 2개">
    <p:spTree>
      <p:nvGrpSpPr>
        <p:cNvPr id="1" name=""/>
        <p:cNvGrpSpPr/>
        <p:nvPr/>
      </p:nvGrpSpPr>
      <p:grpSpPr>
        <a:xfrm>
          <a:off x="0" y="0"/>
          <a:ext cx="0" cy="0"/>
          <a:chOff x="0" y="0"/>
          <a:chExt cx="0" cy="0"/>
        </a:xfrm>
      </p:grpSpPr>
      <p:sp>
        <p:nvSpPr>
          <p:cNvPr id="14" name="직각 삼각형[R] 13">
            <a:extLst>
              <a:ext uri="{FF2B5EF4-FFF2-40B4-BE49-F238E27FC236}">
                <a16:creationId xmlns:a16="http://schemas.microsoft.com/office/drawing/2014/main" id="{2858AF8F-0A12-ED4B-976E-1A293B1AD4FE}"/>
              </a:ext>
            </a:extLst>
          </p:cNvPr>
          <p:cNvSpPr/>
          <p:nvPr userDrawn="1"/>
        </p:nvSpPr>
        <p:spPr>
          <a:xfrm rot="10800000">
            <a:off x="5328745" y="0"/>
            <a:ext cx="6863255" cy="6863255"/>
          </a:xfrm>
          <a:prstGeom prst="rtTriangle">
            <a:avLst/>
          </a:prstGeom>
          <a:solidFill>
            <a:srgbClr val="F2E4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265958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pic>
        <p:nvPicPr>
          <p:cNvPr id="3" name="그림 2">
            <a:extLst>
              <a:ext uri="{FF2B5EF4-FFF2-40B4-BE49-F238E27FC236}">
                <a16:creationId xmlns:a16="http://schemas.microsoft.com/office/drawing/2014/main" id="{0AA07D23-C081-4D05-8EDB-BFD3678DC5C9}"/>
              </a:ext>
            </a:extLst>
          </p:cNvPr>
          <p:cNvPicPr>
            <a:picLocks noChangeAspect="1"/>
          </p:cNvPicPr>
          <p:nvPr userDrawn="1"/>
        </p:nvPicPr>
        <p:blipFill>
          <a:blip r:embed="rId2"/>
          <a:stretch>
            <a:fillRect/>
          </a:stretch>
        </p:blipFill>
        <p:spPr>
          <a:xfrm>
            <a:off x="0" y="0"/>
            <a:ext cx="3215852" cy="6858000"/>
          </a:xfrm>
          <a:prstGeom prst="rect">
            <a:avLst/>
          </a:prstGeom>
        </p:spPr>
      </p:pic>
    </p:spTree>
    <p:extLst>
      <p:ext uri="{BB962C8B-B14F-4D97-AF65-F5344CB8AC3E}">
        <p14:creationId xmlns:p14="http://schemas.microsoft.com/office/powerpoint/2010/main" val="255045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제목만">
    <p:spTree>
      <p:nvGrpSpPr>
        <p:cNvPr id="1" name=""/>
        <p:cNvGrpSpPr/>
        <p:nvPr/>
      </p:nvGrpSpPr>
      <p:grpSpPr>
        <a:xfrm>
          <a:off x="0" y="0"/>
          <a:ext cx="0" cy="0"/>
          <a:chOff x="0" y="0"/>
          <a:chExt cx="0" cy="0"/>
        </a:xfrm>
      </p:grpSpPr>
      <p:pic>
        <p:nvPicPr>
          <p:cNvPr id="6" name="그림 5">
            <a:extLst>
              <a:ext uri="{FF2B5EF4-FFF2-40B4-BE49-F238E27FC236}">
                <a16:creationId xmlns:a16="http://schemas.microsoft.com/office/drawing/2014/main" id="{07E93B8B-B8B3-F042-B0D9-EC6F14D94375}"/>
              </a:ext>
            </a:extLst>
          </p:cNvPr>
          <p:cNvPicPr>
            <a:picLocks noChangeAspect="1"/>
          </p:cNvPicPr>
          <p:nvPr userDrawn="1"/>
        </p:nvPicPr>
        <p:blipFill rotWithShape="1">
          <a:blip r:embed="rId2"/>
          <a:srcRect l="57487" t="81533" r="23869" b="3448"/>
          <a:stretch/>
        </p:blipFill>
        <p:spPr>
          <a:xfrm>
            <a:off x="1424413" y="2507881"/>
            <a:ext cx="3114392" cy="3730776"/>
          </a:xfrm>
          <a:prstGeom prst="rect">
            <a:avLst/>
          </a:prstGeom>
          <a:solidFill>
            <a:srgbClr val="BDA098"/>
          </a:solidFill>
        </p:spPr>
      </p:pic>
      <p:sp>
        <p:nvSpPr>
          <p:cNvPr id="10" name="직사각형 9">
            <a:extLst>
              <a:ext uri="{FF2B5EF4-FFF2-40B4-BE49-F238E27FC236}">
                <a16:creationId xmlns:a16="http://schemas.microsoft.com/office/drawing/2014/main" id="{C3AD7942-3252-B144-9C59-3F09C14AE0EB}"/>
              </a:ext>
            </a:extLst>
          </p:cNvPr>
          <p:cNvSpPr/>
          <p:nvPr userDrawn="1"/>
        </p:nvSpPr>
        <p:spPr>
          <a:xfrm>
            <a:off x="7653196" y="2507881"/>
            <a:ext cx="2923017" cy="3730776"/>
          </a:xfrm>
          <a:prstGeom prst="rect">
            <a:avLst/>
          </a:prstGeom>
          <a:solidFill>
            <a:srgbClr val="BDA0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59077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5" name="직사각형 4">
            <a:extLst>
              <a:ext uri="{FF2B5EF4-FFF2-40B4-BE49-F238E27FC236}">
                <a16:creationId xmlns:a16="http://schemas.microsoft.com/office/drawing/2014/main" id="{90FD3444-B0AE-074C-A0B5-BB898D474E99}"/>
              </a:ext>
            </a:extLst>
          </p:cNvPr>
          <p:cNvSpPr/>
          <p:nvPr userDrawn="1"/>
        </p:nvSpPr>
        <p:spPr>
          <a:xfrm>
            <a:off x="6695090" y="0"/>
            <a:ext cx="5496910" cy="6858000"/>
          </a:xfrm>
          <a:prstGeom prst="rect">
            <a:avLst/>
          </a:prstGeom>
          <a:solidFill>
            <a:srgbClr val="F2E4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684601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50144446-B320-B349-BD35-3DA98D5A7DBE}"/>
              </a:ext>
            </a:extLst>
          </p:cNvPr>
          <p:cNvSpPr/>
          <p:nvPr userDrawn="1"/>
        </p:nvSpPr>
        <p:spPr>
          <a:xfrm>
            <a:off x="0" y="0"/>
            <a:ext cx="12192000" cy="6858000"/>
          </a:xfrm>
          <a:prstGeom prst="rect">
            <a:avLst/>
          </a:prstGeom>
          <a:solidFill>
            <a:srgbClr val="BDA0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501739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8CAF772-E6BC-6D46-9C91-3B1BBD5E3058}"/>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3CDE7F17-3D44-214A-9F7D-8859D233F1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E3065682-0CCE-AA4C-A576-D4F8CD28CC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a:extLst>
              <a:ext uri="{FF2B5EF4-FFF2-40B4-BE49-F238E27FC236}">
                <a16:creationId xmlns:a16="http://schemas.microsoft.com/office/drawing/2014/main" id="{48E84EA3-3128-2E43-8B62-B64D32241CBC}"/>
              </a:ext>
            </a:extLst>
          </p:cNvPr>
          <p:cNvSpPr>
            <a:spLocks noGrp="1"/>
          </p:cNvSpPr>
          <p:nvPr>
            <p:ph type="dt" sz="half" idx="10"/>
          </p:nvPr>
        </p:nvSpPr>
        <p:spPr/>
        <p:txBody>
          <a:bodyPr/>
          <a:lstStyle/>
          <a:p>
            <a:fld id="{E238AF9F-5F89-9F43-93CB-27E85C3A5ACA}" type="datetimeFigureOut">
              <a:rPr kumimoji="1" lang="ko-KR" altLang="en-US" smtClean="0"/>
              <a:t>2021-11-11</a:t>
            </a:fld>
            <a:endParaRPr kumimoji="1" lang="ko-KR" altLang="en-US"/>
          </a:p>
        </p:txBody>
      </p:sp>
      <p:sp>
        <p:nvSpPr>
          <p:cNvPr id="6" name="바닥글 개체 틀 5">
            <a:extLst>
              <a:ext uri="{FF2B5EF4-FFF2-40B4-BE49-F238E27FC236}">
                <a16:creationId xmlns:a16="http://schemas.microsoft.com/office/drawing/2014/main" id="{8F3045FA-4D48-FB40-92D0-4B6537DBE183}"/>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6865F817-5186-454F-89DB-4DC13FF2AE4E}"/>
              </a:ext>
            </a:extLst>
          </p:cNvPr>
          <p:cNvSpPr>
            <a:spLocks noGrp="1"/>
          </p:cNvSpPr>
          <p:nvPr>
            <p:ph type="sldNum" sz="quarter" idx="12"/>
          </p:nvPr>
        </p:nvSpPr>
        <p:spPr/>
        <p:txBody>
          <a:bodyPr/>
          <a:lstStyle/>
          <a:p>
            <a:fld id="{A390C57D-338F-EC48-858E-6588D08B5CF6}" type="slidenum">
              <a:rPr kumimoji="1" lang="ko-KR" altLang="en-US" smtClean="0"/>
              <a:t>‹#›</a:t>
            </a:fld>
            <a:endParaRPr kumimoji="1" lang="ko-KR" altLang="en-US"/>
          </a:p>
        </p:txBody>
      </p:sp>
    </p:spTree>
    <p:extLst>
      <p:ext uri="{BB962C8B-B14F-4D97-AF65-F5344CB8AC3E}">
        <p14:creationId xmlns:p14="http://schemas.microsoft.com/office/powerpoint/2010/main" val="96319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168F3D8D-8C34-1344-A1F6-E20F802DAC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7B105FE7-1B61-0F42-9565-70AD8FA98D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B744A047-66E7-364A-A6A2-2B27C22B68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8AF9F-5F89-9F43-93CB-27E85C3A5ACA}" type="datetimeFigureOut">
              <a:rPr kumimoji="1" lang="ko-KR" altLang="en-US" smtClean="0"/>
              <a:t>2021-11-11</a:t>
            </a:fld>
            <a:endParaRPr kumimoji="1" lang="ko-KR" altLang="en-US"/>
          </a:p>
        </p:txBody>
      </p:sp>
      <p:sp>
        <p:nvSpPr>
          <p:cNvPr id="5" name="바닥글 개체 틀 4">
            <a:extLst>
              <a:ext uri="{FF2B5EF4-FFF2-40B4-BE49-F238E27FC236}">
                <a16:creationId xmlns:a16="http://schemas.microsoft.com/office/drawing/2014/main" id="{D8DB24DB-A938-C94A-9AB4-0C2CF2194E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7BF7334E-11F9-5C48-879F-DEDDF9930B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0C57D-338F-EC48-858E-6588D08B5CF6}" type="slidenum">
              <a:rPr kumimoji="1" lang="ko-KR" altLang="en-US" smtClean="0"/>
              <a:t>‹#›</a:t>
            </a:fld>
            <a:endParaRPr kumimoji="1" lang="ko-KR" altLang="en-US"/>
          </a:p>
        </p:txBody>
      </p:sp>
    </p:spTree>
    <p:extLst>
      <p:ext uri="{BB962C8B-B14F-4D97-AF65-F5344CB8AC3E}">
        <p14:creationId xmlns:p14="http://schemas.microsoft.com/office/powerpoint/2010/main" val="3997522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C240A4E-7F64-A047-A23A-9EA64EB1693B}"/>
              </a:ext>
            </a:extLst>
          </p:cNvPr>
          <p:cNvSpPr txBox="1"/>
          <p:nvPr/>
        </p:nvSpPr>
        <p:spPr>
          <a:xfrm>
            <a:off x="6444517" y="3812232"/>
            <a:ext cx="2669257" cy="369332"/>
          </a:xfrm>
          <a:prstGeom prst="rect">
            <a:avLst/>
          </a:prstGeom>
          <a:noFill/>
        </p:spPr>
        <p:txBody>
          <a:bodyPr wrap="none" rtlCol="0">
            <a:spAutoFit/>
          </a:bodyPr>
          <a:lstStyle/>
          <a:p>
            <a:r>
              <a:rPr kumimoji="1" lang="en-US" altLang="ko-KR">
                <a:solidFill>
                  <a:srgbClr val="BDA098"/>
                </a:solidFill>
                <a:latin typeface="Bell MT" panose="02020503060305020303" pitchFamily="18" charset="0"/>
                <a:ea typeface="Cambria Math" panose="02040503050406030204" pitchFamily="18" charset="0"/>
                <a:cs typeface="Mangal" panose="02040503050203030202" pitchFamily="18" charset="0"/>
              </a:rPr>
              <a:t>https://pptfree.wonjc.com</a:t>
            </a:r>
            <a:endParaRPr kumimoji="1" lang="ko-KR" altLang="en-US" dirty="0">
              <a:solidFill>
                <a:srgbClr val="BDA098"/>
              </a:solidFill>
              <a:latin typeface="Bell MT" panose="02020503060305020303" pitchFamily="18" charset="0"/>
              <a:cs typeface="Mangal" panose="02040503050203030202" pitchFamily="18" charset="0"/>
            </a:endParaRPr>
          </a:p>
        </p:txBody>
      </p:sp>
      <p:sp>
        <p:nvSpPr>
          <p:cNvPr id="7" name="TextBox 6">
            <a:extLst>
              <a:ext uri="{FF2B5EF4-FFF2-40B4-BE49-F238E27FC236}">
                <a16:creationId xmlns:a16="http://schemas.microsoft.com/office/drawing/2014/main" id="{C619D8C0-3F53-A14C-94E4-47304119C2B7}"/>
              </a:ext>
            </a:extLst>
          </p:cNvPr>
          <p:cNvSpPr txBox="1"/>
          <p:nvPr/>
        </p:nvSpPr>
        <p:spPr>
          <a:xfrm>
            <a:off x="6444517" y="3350567"/>
            <a:ext cx="4799840" cy="461665"/>
          </a:xfrm>
          <a:prstGeom prst="rect">
            <a:avLst/>
          </a:prstGeom>
          <a:noFill/>
        </p:spPr>
        <p:txBody>
          <a:bodyPr wrap="none" rtlCol="0">
            <a:spAutoFit/>
          </a:bodyPr>
          <a:lstStyle/>
          <a:p>
            <a:r>
              <a:rPr kumimoji="1" lang="en-US" altLang="ko-KR" sz="2400" b="1" dirty="0" err="1">
                <a:solidFill>
                  <a:srgbClr val="BDA098"/>
                </a:solidFill>
                <a:latin typeface="Bell MT" panose="02020503060305020303" pitchFamily="18" charset="0"/>
                <a:ea typeface="Cambria Math" panose="02040503050406030204" pitchFamily="18" charset="0"/>
                <a:cs typeface="Mangal" panose="02040503050203030202" pitchFamily="18" charset="0"/>
              </a:rPr>
              <a:t>Real.PPT</a:t>
            </a:r>
            <a:r>
              <a:rPr kumimoji="1" lang="en-US" altLang="ko-KR" sz="2400" b="1" dirty="0">
                <a:solidFill>
                  <a:srgbClr val="BDA098"/>
                </a:solidFill>
                <a:latin typeface="Bell MT" panose="02020503060305020303" pitchFamily="18" charset="0"/>
                <a:ea typeface="Cambria Math" panose="02040503050406030204" pitchFamily="18" charset="0"/>
                <a:cs typeface="Mangal" panose="02040503050203030202" pitchFamily="18" charset="0"/>
              </a:rPr>
              <a:t> FREE TEMPLATE #41</a:t>
            </a:r>
            <a:endParaRPr kumimoji="1" lang="ko-KR" altLang="en-US" sz="2400" b="1" dirty="0">
              <a:solidFill>
                <a:srgbClr val="BDA098"/>
              </a:solidFill>
              <a:latin typeface="Bell MT" panose="02020503060305020303" pitchFamily="18" charset="0"/>
              <a:cs typeface="Mangal" panose="02040503050203030202" pitchFamily="18" charset="0"/>
            </a:endParaRPr>
          </a:p>
        </p:txBody>
      </p:sp>
    </p:spTree>
    <p:extLst>
      <p:ext uri="{BB962C8B-B14F-4D97-AF65-F5344CB8AC3E}">
        <p14:creationId xmlns:p14="http://schemas.microsoft.com/office/powerpoint/2010/main" val="2736790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101E35DB-543A-1749-AF18-692B6CDCA29D}"/>
              </a:ext>
            </a:extLst>
          </p:cNvPr>
          <p:cNvPicPr>
            <a:picLocks noChangeAspect="1"/>
          </p:cNvPicPr>
          <p:nvPr/>
        </p:nvPicPr>
        <p:blipFill>
          <a:blip r:embed="rId2"/>
          <a:stretch>
            <a:fillRect/>
          </a:stretch>
        </p:blipFill>
        <p:spPr>
          <a:xfrm>
            <a:off x="6096000" y="1224045"/>
            <a:ext cx="5645369" cy="3763579"/>
          </a:xfrm>
          <a:prstGeom prst="rect">
            <a:avLst/>
          </a:prstGeom>
        </p:spPr>
      </p:pic>
      <p:sp>
        <p:nvSpPr>
          <p:cNvPr id="3" name="직사각형 2">
            <a:extLst>
              <a:ext uri="{FF2B5EF4-FFF2-40B4-BE49-F238E27FC236}">
                <a16:creationId xmlns:a16="http://schemas.microsoft.com/office/drawing/2014/main" id="{C02AC4EF-B566-774F-87D6-0E10F790082A}"/>
              </a:ext>
            </a:extLst>
          </p:cNvPr>
          <p:cNvSpPr/>
          <p:nvPr/>
        </p:nvSpPr>
        <p:spPr>
          <a:xfrm>
            <a:off x="1550349" y="1272830"/>
            <a:ext cx="2447401" cy="338554"/>
          </a:xfrm>
          <a:prstGeom prst="rect">
            <a:avLst/>
          </a:prstGeom>
        </p:spPr>
        <p:txBody>
          <a:bodyPr wrap="none">
            <a:spAutoFit/>
          </a:bodyPr>
          <a:lstStyle/>
          <a:p>
            <a:r>
              <a:rPr kumimoji="1" lang="en-US" altLang="ko-KR" sz="1600" b="1" dirty="0">
                <a:latin typeface="Bell MT" panose="02020503060305020303" pitchFamily="18" charset="0"/>
              </a:rPr>
              <a:t>Everything is temporary. </a:t>
            </a:r>
            <a:endParaRPr lang="ko-KR" altLang="en-US" sz="1600" b="1" dirty="0">
              <a:latin typeface="Bell MT" panose="02020503060305020303" pitchFamily="18" charset="0"/>
            </a:endParaRPr>
          </a:p>
        </p:txBody>
      </p:sp>
      <p:sp>
        <p:nvSpPr>
          <p:cNvPr id="4" name="직사각형 3">
            <a:extLst>
              <a:ext uri="{FF2B5EF4-FFF2-40B4-BE49-F238E27FC236}">
                <a16:creationId xmlns:a16="http://schemas.microsoft.com/office/drawing/2014/main" id="{54990F9B-4A03-BA46-9161-E31F34E60D6E}"/>
              </a:ext>
            </a:extLst>
          </p:cNvPr>
          <p:cNvSpPr/>
          <p:nvPr/>
        </p:nvSpPr>
        <p:spPr>
          <a:xfrm>
            <a:off x="1510058" y="3943043"/>
            <a:ext cx="3902094" cy="338554"/>
          </a:xfrm>
          <a:prstGeom prst="rect">
            <a:avLst/>
          </a:prstGeom>
        </p:spPr>
        <p:txBody>
          <a:bodyPr wrap="none">
            <a:spAutoFit/>
          </a:bodyPr>
          <a:lstStyle/>
          <a:p>
            <a:r>
              <a:rPr kumimoji="1" lang="en-US" altLang="ko-KR" sz="1600" b="1" dirty="0">
                <a:latin typeface="Bell MT" panose="02020503060305020303" pitchFamily="18" charset="0"/>
              </a:rPr>
              <a:t>Emotions, thoughts, people, and scenery. </a:t>
            </a:r>
            <a:endParaRPr lang="ko-KR" altLang="en-US" sz="1600" b="1" dirty="0">
              <a:latin typeface="Bell MT" panose="02020503060305020303" pitchFamily="18" charset="0"/>
            </a:endParaRPr>
          </a:p>
        </p:txBody>
      </p:sp>
      <p:sp>
        <p:nvSpPr>
          <p:cNvPr id="5" name="직사각형 4">
            <a:extLst>
              <a:ext uri="{FF2B5EF4-FFF2-40B4-BE49-F238E27FC236}">
                <a16:creationId xmlns:a16="http://schemas.microsoft.com/office/drawing/2014/main" id="{FD4F4A44-9662-6845-B1EF-9DBD4FA18D63}"/>
              </a:ext>
            </a:extLst>
          </p:cNvPr>
          <p:cNvSpPr/>
          <p:nvPr/>
        </p:nvSpPr>
        <p:spPr>
          <a:xfrm>
            <a:off x="1550349" y="2607936"/>
            <a:ext cx="2879827" cy="338554"/>
          </a:xfrm>
          <a:prstGeom prst="rect">
            <a:avLst/>
          </a:prstGeom>
        </p:spPr>
        <p:txBody>
          <a:bodyPr wrap="none">
            <a:spAutoFit/>
          </a:bodyPr>
          <a:lstStyle/>
          <a:p>
            <a:r>
              <a:rPr kumimoji="1" lang="en-US" altLang="ko-KR" sz="1600" b="1" dirty="0">
                <a:latin typeface="Bell MT" panose="02020503060305020303" pitchFamily="18" charset="0"/>
              </a:rPr>
              <a:t>Believe you can, then you will.</a:t>
            </a:r>
            <a:endParaRPr kumimoji="1" lang="ko-KR" altLang="en-US" sz="1600" b="1" dirty="0">
              <a:latin typeface="Bell MT" panose="02020503060305020303" pitchFamily="18" charset="0"/>
            </a:endParaRPr>
          </a:p>
        </p:txBody>
      </p:sp>
      <p:sp>
        <p:nvSpPr>
          <p:cNvPr id="6" name="직사각형 5">
            <a:extLst>
              <a:ext uri="{FF2B5EF4-FFF2-40B4-BE49-F238E27FC236}">
                <a16:creationId xmlns:a16="http://schemas.microsoft.com/office/drawing/2014/main" id="{5C597244-5897-6A4A-9852-A24DC1E3BCCD}"/>
              </a:ext>
            </a:extLst>
          </p:cNvPr>
          <p:cNvSpPr/>
          <p:nvPr/>
        </p:nvSpPr>
        <p:spPr>
          <a:xfrm>
            <a:off x="1548585" y="1668229"/>
            <a:ext cx="4088420" cy="738664"/>
          </a:xfrm>
          <a:prstGeom prst="rect">
            <a:avLst/>
          </a:prstGeom>
        </p:spPr>
        <p:txBody>
          <a:bodyPr wrap="square">
            <a:spAutoFit/>
          </a:bodyPr>
          <a:lstStyle/>
          <a:p>
            <a:r>
              <a:rPr kumimoji="1" lang="en-US" altLang="ko-KR" sz="1400" dirty="0">
                <a:latin typeface="Bell MT" panose="02020503060305020303" pitchFamily="18" charset="0"/>
              </a:rPr>
              <a:t>Every morning in Africa, a gazelle wakes up, it knows it must outrun the fastest lion or it will be killed. </a:t>
            </a:r>
            <a:endParaRPr lang="ko-KR" altLang="en-US" sz="1400" dirty="0"/>
          </a:p>
        </p:txBody>
      </p:sp>
      <p:sp>
        <p:nvSpPr>
          <p:cNvPr id="7" name="직사각형 6">
            <a:extLst>
              <a:ext uri="{FF2B5EF4-FFF2-40B4-BE49-F238E27FC236}">
                <a16:creationId xmlns:a16="http://schemas.microsoft.com/office/drawing/2014/main" id="{A1FF9E4C-08E8-5B43-8AF5-CE6E8E49EF2E}"/>
              </a:ext>
            </a:extLst>
          </p:cNvPr>
          <p:cNvSpPr/>
          <p:nvPr/>
        </p:nvSpPr>
        <p:spPr>
          <a:xfrm>
            <a:off x="1550349" y="2983884"/>
            <a:ext cx="3627660" cy="738664"/>
          </a:xfrm>
          <a:prstGeom prst="rect">
            <a:avLst/>
          </a:prstGeom>
        </p:spPr>
        <p:txBody>
          <a:bodyPr wrap="square">
            <a:spAutoFit/>
          </a:bodyPr>
          <a:lstStyle/>
          <a:p>
            <a:r>
              <a:rPr kumimoji="1" lang="en-US" altLang="ko-KR" sz="1400" dirty="0">
                <a:latin typeface="Bell MT" panose="02020503060305020303" pitchFamily="18" charset="0"/>
              </a:rPr>
              <a:t>every morning in Africa a lion wakes up, it knows it must run faster than the slowest gazelle or it will starve to death</a:t>
            </a:r>
            <a:endParaRPr lang="ko-KR" altLang="en-US" sz="1400" dirty="0"/>
          </a:p>
        </p:txBody>
      </p:sp>
      <p:sp>
        <p:nvSpPr>
          <p:cNvPr id="8" name="직사각형 7">
            <a:extLst>
              <a:ext uri="{FF2B5EF4-FFF2-40B4-BE49-F238E27FC236}">
                <a16:creationId xmlns:a16="http://schemas.microsoft.com/office/drawing/2014/main" id="{858D4D86-CC86-6D47-AE0F-61A1F23C361A}"/>
              </a:ext>
            </a:extLst>
          </p:cNvPr>
          <p:cNvSpPr/>
          <p:nvPr/>
        </p:nvSpPr>
        <p:spPr>
          <a:xfrm>
            <a:off x="1510058" y="4318703"/>
            <a:ext cx="4001537" cy="523220"/>
          </a:xfrm>
          <a:prstGeom prst="rect">
            <a:avLst/>
          </a:prstGeom>
        </p:spPr>
        <p:txBody>
          <a:bodyPr wrap="square">
            <a:spAutoFit/>
          </a:bodyPr>
          <a:lstStyle/>
          <a:p>
            <a:r>
              <a:rPr kumimoji="1" lang="en-US" altLang="ko-KR" sz="1400" dirty="0">
                <a:latin typeface="Bell MT" panose="02020503060305020303" pitchFamily="18" charset="0"/>
              </a:rPr>
              <a:t>It doesn’t matter whether you are the lion or gazelle when the sun comes up, you’d better be running.</a:t>
            </a:r>
            <a:endParaRPr lang="ko-KR" altLang="en-US" sz="1400" dirty="0"/>
          </a:p>
        </p:txBody>
      </p:sp>
      <p:grpSp>
        <p:nvGrpSpPr>
          <p:cNvPr id="32" name="그룹 31">
            <a:extLst>
              <a:ext uri="{FF2B5EF4-FFF2-40B4-BE49-F238E27FC236}">
                <a16:creationId xmlns:a16="http://schemas.microsoft.com/office/drawing/2014/main" id="{DE29DE19-F59D-4B78-93F3-01C028D38155}"/>
              </a:ext>
            </a:extLst>
          </p:cNvPr>
          <p:cNvGrpSpPr/>
          <p:nvPr/>
        </p:nvGrpSpPr>
        <p:grpSpPr>
          <a:xfrm>
            <a:off x="646748" y="2501315"/>
            <a:ext cx="551796" cy="551796"/>
            <a:chOff x="696081" y="2542782"/>
            <a:chExt cx="551796" cy="551796"/>
          </a:xfrm>
        </p:grpSpPr>
        <p:sp>
          <p:nvSpPr>
            <p:cNvPr id="10" name="타원 9">
              <a:extLst>
                <a:ext uri="{FF2B5EF4-FFF2-40B4-BE49-F238E27FC236}">
                  <a16:creationId xmlns:a16="http://schemas.microsoft.com/office/drawing/2014/main" id="{A8067ED9-5275-404F-A48A-32B6E560758D}"/>
                </a:ext>
              </a:extLst>
            </p:cNvPr>
            <p:cNvSpPr/>
            <p:nvPr/>
          </p:nvSpPr>
          <p:spPr>
            <a:xfrm>
              <a:off x="696081" y="2542782"/>
              <a:ext cx="551796" cy="551796"/>
            </a:xfrm>
            <a:prstGeom prst="ellipse">
              <a:avLst/>
            </a:prstGeom>
            <a:solidFill>
              <a:srgbClr val="F2E4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nvGrpSpPr>
            <p:cNvPr id="12" name="Google Shape;8569;p68">
              <a:extLst>
                <a:ext uri="{FF2B5EF4-FFF2-40B4-BE49-F238E27FC236}">
                  <a16:creationId xmlns:a16="http://schemas.microsoft.com/office/drawing/2014/main" id="{011BA07D-796C-43FA-A751-4F0DAD3F155C}"/>
                </a:ext>
              </a:extLst>
            </p:cNvPr>
            <p:cNvGrpSpPr/>
            <p:nvPr/>
          </p:nvGrpSpPr>
          <p:grpSpPr>
            <a:xfrm>
              <a:off x="790241" y="2611900"/>
              <a:ext cx="363477" cy="413560"/>
              <a:chOff x="1529350" y="258825"/>
              <a:chExt cx="423475" cy="481825"/>
            </a:xfrm>
            <a:solidFill>
              <a:srgbClr val="BDA098"/>
            </a:solidFill>
          </p:grpSpPr>
          <p:sp>
            <p:nvSpPr>
              <p:cNvPr id="13" name="Google Shape;8570;p68">
                <a:extLst>
                  <a:ext uri="{FF2B5EF4-FFF2-40B4-BE49-F238E27FC236}">
                    <a16:creationId xmlns:a16="http://schemas.microsoft.com/office/drawing/2014/main" id="{5B2C23B0-F339-4F14-866A-AD7B2811AEB4}"/>
                  </a:ext>
                </a:extLst>
              </p:cNvPr>
              <p:cNvSpPr/>
              <p:nvPr/>
            </p:nvSpPr>
            <p:spPr>
              <a:xfrm>
                <a:off x="1585800" y="258825"/>
                <a:ext cx="310650" cy="430550"/>
              </a:xfrm>
              <a:custGeom>
                <a:avLst/>
                <a:gdLst/>
                <a:ahLst/>
                <a:cxnLst/>
                <a:rect l="l" t="t" r="r" b="b"/>
                <a:pathLst>
                  <a:path w="12426" h="17222" extrusionOk="0">
                    <a:moveTo>
                      <a:pt x="6213" y="3388"/>
                    </a:moveTo>
                    <a:cubicBezTo>
                      <a:pt x="7354" y="3388"/>
                      <a:pt x="8384" y="4074"/>
                      <a:pt x="8821" y="5131"/>
                    </a:cubicBezTo>
                    <a:cubicBezTo>
                      <a:pt x="9257" y="6185"/>
                      <a:pt x="9016" y="7399"/>
                      <a:pt x="8206" y="8206"/>
                    </a:cubicBezTo>
                    <a:cubicBezTo>
                      <a:pt x="7666" y="8748"/>
                      <a:pt x="6945" y="9035"/>
                      <a:pt x="6210" y="9035"/>
                    </a:cubicBezTo>
                    <a:cubicBezTo>
                      <a:pt x="5847" y="9035"/>
                      <a:pt x="5481" y="8965"/>
                      <a:pt x="5132" y="8820"/>
                    </a:cubicBezTo>
                    <a:cubicBezTo>
                      <a:pt x="4075" y="8383"/>
                      <a:pt x="3388" y="7354"/>
                      <a:pt x="3388" y="6212"/>
                    </a:cubicBezTo>
                    <a:cubicBezTo>
                      <a:pt x="3391" y="4652"/>
                      <a:pt x="4653" y="3391"/>
                      <a:pt x="6213" y="3388"/>
                    </a:cubicBezTo>
                    <a:close/>
                    <a:moveTo>
                      <a:pt x="6213" y="0"/>
                    </a:moveTo>
                    <a:cubicBezTo>
                      <a:pt x="2825" y="0"/>
                      <a:pt x="1" y="2728"/>
                      <a:pt x="1" y="6212"/>
                    </a:cubicBezTo>
                    <a:cubicBezTo>
                      <a:pt x="1" y="7537"/>
                      <a:pt x="398" y="8718"/>
                      <a:pt x="1163" y="9826"/>
                    </a:cubicBezTo>
                    <a:lnTo>
                      <a:pt x="5737" y="16959"/>
                    </a:lnTo>
                    <a:cubicBezTo>
                      <a:pt x="5847" y="17134"/>
                      <a:pt x="6029" y="17221"/>
                      <a:pt x="6211" y="17221"/>
                    </a:cubicBezTo>
                    <a:cubicBezTo>
                      <a:pt x="6394" y="17221"/>
                      <a:pt x="6576" y="17134"/>
                      <a:pt x="6686" y="16959"/>
                    </a:cubicBezTo>
                    <a:lnTo>
                      <a:pt x="11278" y="9802"/>
                    </a:lnTo>
                    <a:cubicBezTo>
                      <a:pt x="12025" y="8751"/>
                      <a:pt x="12425" y="7498"/>
                      <a:pt x="12422" y="6212"/>
                    </a:cubicBezTo>
                    <a:cubicBezTo>
                      <a:pt x="12422" y="2786"/>
                      <a:pt x="9637" y="0"/>
                      <a:pt x="621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 name="Google Shape;8571;p68">
                <a:extLst>
                  <a:ext uri="{FF2B5EF4-FFF2-40B4-BE49-F238E27FC236}">
                    <a16:creationId xmlns:a16="http://schemas.microsoft.com/office/drawing/2014/main" id="{C2EC48D4-1BA7-4BB7-9FEA-299FD79BFBA0}"/>
                  </a:ext>
                </a:extLst>
              </p:cNvPr>
              <p:cNvSpPr/>
              <p:nvPr/>
            </p:nvSpPr>
            <p:spPr>
              <a:xfrm>
                <a:off x="1529350" y="583200"/>
                <a:ext cx="423475" cy="157450"/>
              </a:xfrm>
              <a:custGeom>
                <a:avLst/>
                <a:gdLst/>
                <a:ahLst/>
                <a:cxnLst/>
                <a:rect l="l" t="t" r="r" b="b"/>
                <a:pathLst>
                  <a:path w="16939" h="6298" extrusionOk="0">
                    <a:moveTo>
                      <a:pt x="4050" y="1"/>
                    </a:moveTo>
                    <a:cubicBezTo>
                      <a:pt x="1545" y="582"/>
                      <a:pt x="0" y="1642"/>
                      <a:pt x="0" y="2909"/>
                    </a:cubicBezTo>
                    <a:cubicBezTo>
                      <a:pt x="0" y="5111"/>
                      <a:pt x="4364" y="6297"/>
                      <a:pt x="8471" y="6297"/>
                    </a:cubicBezTo>
                    <a:cubicBezTo>
                      <a:pt x="12575" y="6297"/>
                      <a:pt x="16938" y="5111"/>
                      <a:pt x="16938" y="2909"/>
                    </a:cubicBezTo>
                    <a:cubicBezTo>
                      <a:pt x="16938" y="1642"/>
                      <a:pt x="15391" y="579"/>
                      <a:pt x="12882" y="1"/>
                    </a:cubicBezTo>
                    <a:lnTo>
                      <a:pt x="10040" y="4445"/>
                    </a:lnTo>
                    <a:cubicBezTo>
                      <a:pt x="9673" y="5018"/>
                      <a:pt x="9071" y="5305"/>
                      <a:pt x="8469" y="5305"/>
                    </a:cubicBezTo>
                    <a:cubicBezTo>
                      <a:pt x="7867" y="5305"/>
                      <a:pt x="7265" y="5018"/>
                      <a:pt x="6899" y="4445"/>
                    </a:cubicBezTo>
                    <a:lnTo>
                      <a:pt x="4050"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grpSp>
        <p:nvGrpSpPr>
          <p:cNvPr id="33" name="그룹 32">
            <a:extLst>
              <a:ext uri="{FF2B5EF4-FFF2-40B4-BE49-F238E27FC236}">
                <a16:creationId xmlns:a16="http://schemas.microsoft.com/office/drawing/2014/main" id="{9AE3CF79-FA18-4578-B9B7-E898C96B94E1}"/>
              </a:ext>
            </a:extLst>
          </p:cNvPr>
          <p:cNvGrpSpPr/>
          <p:nvPr/>
        </p:nvGrpSpPr>
        <p:grpSpPr>
          <a:xfrm>
            <a:off x="649602" y="3836422"/>
            <a:ext cx="551796" cy="551796"/>
            <a:chOff x="698935" y="3827076"/>
            <a:chExt cx="551796" cy="551796"/>
          </a:xfrm>
        </p:grpSpPr>
        <p:sp>
          <p:nvSpPr>
            <p:cNvPr id="11" name="타원 10">
              <a:extLst>
                <a:ext uri="{FF2B5EF4-FFF2-40B4-BE49-F238E27FC236}">
                  <a16:creationId xmlns:a16="http://schemas.microsoft.com/office/drawing/2014/main" id="{63D74694-7801-4C01-A1DB-1F341C8E5D39}"/>
                </a:ext>
              </a:extLst>
            </p:cNvPr>
            <p:cNvSpPr/>
            <p:nvPr/>
          </p:nvSpPr>
          <p:spPr>
            <a:xfrm>
              <a:off x="698935" y="3827076"/>
              <a:ext cx="551796" cy="551796"/>
            </a:xfrm>
            <a:prstGeom prst="ellipse">
              <a:avLst/>
            </a:prstGeom>
            <a:solidFill>
              <a:srgbClr val="F2E4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nvGrpSpPr>
            <p:cNvPr id="15" name="Google Shape;8578;p68">
              <a:extLst>
                <a:ext uri="{FF2B5EF4-FFF2-40B4-BE49-F238E27FC236}">
                  <a16:creationId xmlns:a16="http://schemas.microsoft.com/office/drawing/2014/main" id="{02654606-EA49-4762-8CFB-4A0E833DFEFC}"/>
                </a:ext>
              </a:extLst>
            </p:cNvPr>
            <p:cNvGrpSpPr/>
            <p:nvPr/>
          </p:nvGrpSpPr>
          <p:grpSpPr>
            <a:xfrm>
              <a:off x="788695" y="3896591"/>
              <a:ext cx="372276" cy="412766"/>
              <a:chOff x="3300325" y="249875"/>
              <a:chExt cx="433725" cy="480900"/>
            </a:xfrm>
            <a:solidFill>
              <a:srgbClr val="BDA098"/>
            </a:solidFill>
          </p:grpSpPr>
          <p:sp>
            <p:nvSpPr>
              <p:cNvPr id="16" name="Google Shape;8579;p68">
                <a:extLst>
                  <a:ext uri="{FF2B5EF4-FFF2-40B4-BE49-F238E27FC236}">
                    <a16:creationId xmlns:a16="http://schemas.microsoft.com/office/drawing/2014/main" id="{276B5375-14C9-4ECD-BB69-B78214E1CC10}"/>
                  </a:ext>
                </a:extLst>
              </p:cNvPr>
              <p:cNvSpPr/>
              <p:nvPr/>
            </p:nvSpPr>
            <p:spPr>
              <a:xfrm>
                <a:off x="3610875" y="334550"/>
                <a:ext cx="56475" cy="28250"/>
              </a:xfrm>
              <a:custGeom>
                <a:avLst/>
                <a:gdLst/>
                <a:ahLst/>
                <a:cxnLst/>
                <a:rect l="l" t="t" r="r" b="b"/>
                <a:pathLst>
                  <a:path w="2259" h="1130" extrusionOk="0">
                    <a:moveTo>
                      <a:pt x="566" y="0"/>
                    </a:moveTo>
                    <a:cubicBezTo>
                      <a:pt x="253" y="0"/>
                      <a:pt x="0" y="253"/>
                      <a:pt x="0" y="567"/>
                    </a:cubicBezTo>
                    <a:cubicBezTo>
                      <a:pt x="0" y="877"/>
                      <a:pt x="253" y="1130"/>
                      <a:pt x="566" y="1130"/>
                    </a:cubicBezTo>
                    <a:lnTo>
                      <a:pt x="1696" y="1130"/>
                    </a:lnTo>
                    <a:cubicBezTo>
                      <a:pt x="2006" y="1130"/>
                      <a:pt x="2259" y="877"/>
                      <a:pt x="2259" y="567"/>
                    </a:cubicBezTo>
                    <a:cubicBezTo>
                      <a:pt x="2259" y="253"/>
                      <a:pt x="2006" y="0"/>
                      <a:pt x="1696"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 name="Google Shape;8580;p68">
                <a:extLst>
                  <a:ext uri="{FF2B5EF4-FFF2-40B4-BE49-F238E27FC236}">
                    <a16:creationId xmlns:a16="http://schemas.microsoft.com/office/drawing/2014/main" id="{17E1CF1D-04C2-41F6-9ECE-AE202D5099C3}"/>
                  </a:ext>
                </a:extLst>
              </p:cNvPr>
              <p:cNvSpPr/>
              <p:nvPr/>
            </p:nvSpPr>
            <p:spPr>
              <a:xfrm>
                <a:off x="3467675" y="249875"/>
                <a:ext cx="46400" cy="56475"/>
              </a:xfrm>
              <a:custGeom>
                <a:avLst/>
                <a:gdLst/>
                <a:ahLst/>
                <a:cxnLst/>
                <a:rect l="l" t="t" r="r" b="b"/>
                <a:pathLst>
                  <a:path w="1856" h="2259" extrusionOk="0">
                    <a:moveTo>
                      <a:pt x="647" y="1"/>
                    </a:moveTo>
                    <a:cubicBezTo>
                      <a:pt x="562" y="1"/>
                      <a:pt x="476" y="20"/>
                      <a:pt x="395" y="60"/>
                    </a:cubicBezTo>
                    <a:cubicBezTo>
                      <a:pt x="115" y="198"/>
                      <a:pt x="1" y="539"/>
                      <a:pt x="142" y="819"/>
                    </a:cubicBezTo>
                    <a:lnTo>
                      <a:pt x="705" y="1948"/>
                    </a:lnTo>
                    <a:cubicBezTo>
                      <a:pt x="806" y="2144"/>
                      <a:pt x="1004" y="2259"/>
                      <a:pt x="1211" y="2259"/>
                    </a:cubicBezTo>
                    <a:cubicBezTo>
                      <a:pt x="1296" y="2259"/>
                      <a:pt x="1383" y="2239"/>
                      <a:pt x="1464" y="2198"/>
                    </a:cubicBezTo>
                    <a:cubicBezTo>
                      <a:pt x="1744" y="2059"/>
                      <a:pt x="1856" y="1722"/>
                      <a:pt x="1717" y="1442"/>
                    </a:cubicBezTo>
                    <a:lnTo>
                      <a:pt x="1151" y="313"/>
                    </a:lnTo>
                    <a:cubicBezTo>
                      <a:pt x="1053" y="114"/>
                      <a:pt x="853" y="1"/>
                      <a:pt x="64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8" name="Google Shape;8581;p68">
                <a:extLst>
                  <a:ext uri="{FF2B5EF4-FFF2-40B4-BE49-F238E27FC236}">
                    <a16:creationId xmlns:a16="http://schemas.microsoft.com/office/drawing/2014/main" id="{3BBD7AEA-DDB8-451F-BCF5-C78407763FE5}"/>
                  </a:ext>
                </a:extLst>
              </p:cNvPr>
              <p:cNvSpPr/>
              <p:nvPr/>
            </p:nvSpPr>
            <p:spPr>
              <a:xfrm>
                <a:off x="3566525" y="249875"/>
                <a:ext cx="46400" cy="56475"/>
              </a:xfrm>
              <a:custGeom>
                <a:avLst/>
                <a:gdLst/>
                <a:ahLst/>
                <a:cxnLst/>
                <a:rect l="l" t="t" r="r" b="b"/>
                <a:pathLst>
                  <a:path w="1856" h="2259" extrusionOk="0">
                    <a:moveTo>
                      <a:pt x="1210" y="1"/>
                    </a:moveTo>
                    <a:cubicBezTo>
                      <a:pt x="1003" y="1"/>
                      <a:pt x="803" y="114"/>
                      <a:pt x="705" y="313"/>
                    </a:cubicBezTo>
                    <a:lnTo>
                      <a:pt x="139" y="1442"/>
                    </a:lnTo>
                    <a:cubicBezTo>
                      <a:pt x="1" y="1719"/>
                      <a:pt x="115" y="2059"/>
                      <a:pt x="392" y="2198"/>
                    </a:cubicBezTo>
                    <a:cubicBezTo>
                      <a:pt x="474" y="2239"/>
                      <a:pt x="561" y="2259"/>
                      <a:pt x="646" y="2259"/>
                    </a:cubicBezTo>
                    <a:cubicBezTo>
                      <a:pt x="852" y="2259"/>
                      <a:pt x="1051" y="2144"/>
                      <a:pt x="1151" y="1948"/>
                    </a:cubicBezTo>
                    <a:lnTo>
                      <a:pt x="1714" y="819"/>
                    </a:lnTo>
                    <a:cubicBezTo>
                      <a:pt x="1856" y="539"/>
                      <a:pt x="1741" y="198"/>
                      <a:pt x="1461" y="60"/>
                    </a:cubicBezTo>
                    <a:cubicBezTo>
                      <a:pt x="1381" y="20"/>
                      <a:pt x="1295" y="1"/>
                      <a:pt x="121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9" name="Google Shape;8582;p68">
                <a:extLst>
                  <a:ext uri="{FF2B5EF4-FFF2-40B4-BE49-F238E27FC236}">
                    <a16:creationId xmlns:a16="http://schemas.microsoft.com/office/drawing/2014/main" id="{DAB66613-E05A-4D84-815F-CD76EF441CB3}"/>
                  </a:ext>
                </a:extLst>
              </p:cNvPr>
              <p:cNvSpPr/>
              <p:nvPr/>
            </p:nvSpPr>
            <p:spPr>
              <a:xfrm>
                <a:off x="3413250" y="334550"/>
                <a:ext cx="56500" cy="28250"/>
              </a:xfrm>
              <a:custGeom>
                <a:avLst/>
                <a:gdLst/>
                <a:ahLst/>
                <a:cxnLst/>
                <a:rect l="l" t="t" r="r" b="b"/>
                <a:pathLst>
                  <a:path w="2260" h="1130" extrusionOk="0">
                    <a:moveTo>
                      <a:pt x="567" y="0"/>
                    </a:moveTo>
                    <a:cubicBezTo>
                      <a:pt x="254" y="0"/>
                      <a:pt x="1" y="253"/>
                      <a:pt x="1" y="567"/>
                    </a:cubicBezTo>
                    <a:cubicBezTo>
                      <a:pt x="1" y="877"/>
                      <a:pt x="254" y="1130"/>
                      <a:pt x="567" y="1130"/>
                    </a:cubicBezTo>
                    <a:lnTo>
                      <a:pt x="1696" y="1130"/>
                    </a:lnTo>
                    <a:cubicBezTo>
                      <a:pt x="2006" y="1130"/>
                      <a:pt x="2259" y="877"/>
                      <a:pt x="2259" y="567"/>
                    </a:cubicBezTo>
                    <a:cubicBezTo>
                      <a:pt x="2259" y="253"/>
                      <a:pt x="2006" y="0"/>
                      <a:pt x="1696"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 name="Google Shape;8583;p68">
                <a:extLst>
                  <a:ext uri="{FF2B5EF4-FFF2-40B4-BE49-F238E27FC236}">
                    <a16:creationId xmlns:a16="http://schemas.microsoft.com/office/drawing/2014/main" id="{195EBCAF-6429-40E5-9974-324EA0ADBCF3}"/>
                  </a:ext>
                </a:extLst>
              </p:cNvPr>
              <p:cNvSpPr/>
              <p:nvPr/>
            </p:nvSpPr>
            <p:spPr>
              <a:xfrm>
                <a:off x="3300325" y="476675"/>
                <a:ext cx="84725" cy="254100"/>
              </a:xfrm>
              <a:custGeom>
                <a:avLst/>
                <a:gdLst/>
                <a:ahLst/>
                <a:cxnLst/>
                <a:rect l="l" t="t" r="r" b="b"/>
                <a:pathLst>
                  <a:path w="3389" h="10164" extrusionOk="0">
                    <a:moveTo>
                      <a:pt x="567" y="1"/>
                    </a:moveTo>
                    <a:cubicBezTo>
                      <a:pt x="254" y="1"/>
                      <a:pt x="1" y="251"/>
                      <a:pt x="1" y="564"/>
                    </a:cubicBezTo>
                    <a:lnTo>
                      <a:pt x="1" y="9598"/>
                    </a:lnTo>
                    <a:cubicBezTo>
                      <a:pt x="1" y="9911"/>
                      <a:pt x="254" y="10164"/>
                      <a:pt x="567" y="10164"/>
                    </a:cubicBezTo>
                    <a:lnTo>
                      <a:pt x="2825" y="10164"/>
                    </a:lnTo>
                    <a:cubicBezTo>
                      <a:pt x="3136" y="10164"/>
                      <a:pt x="3389" y="9911"/>
                      <a:pt x="3389" y="9598"/>
                    </a:cubicBezTo>
                    <a:lnTo>
                      <a:pt x="3389" y="564"/>
                    </a:lnTo>
                    <a:cubicBezTo>
                      <a:pt x="3389" y="251"/>
                      <a:pt x="3136" y="1"/>
                      <a:pt x="282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1" name="Google Shape;8584;p68">
                <a:extLst>
                  <a:ext uri="{FF2B5EF4-FFF2-40B4-BE49-F238E27FC236}">
                    <a16:creationId xmlns:a16="http://schemas.microsoft.com/office/drawing/2014/main" id="{373F9C6B-44E5-4FA7-A92B-D1A88B80E9D3}"/>
                  </a:ext>
                </a:extLst>
              </p:cNvPr>
              <p:cNvSpPr/>
              <p:nvPr/>
            </p:nvSpPr>
            <p:spPr>
              <a:xfrm>
                <a:off x="3413250" y="335525"/>
                <a:ext cx="320800" cy="395250"/>
              </a:xfrm>
              <a:custGeom>
                <a:avLst/>
                <a:gdLst/>
                <a:ahLst/>
                <a:cxnLst/>
                <a:rect l="l" t="t" r="r" b="b"/>
                <a:pathLst>
                  <a:path w="12832" h="15810" extrusionOk="0">
                    <a:moveTo>
                      <a:pt x="3954" y="1"/>
                    </a:moveTo>
                    <a:cubicBezTo>
                      <a:pt x="3641" y="1"/>
                      <a:pt x="3388" y="254"/>
                      <a:pt x="3388" y="564"/>
                    </a:cubicBezTo>
                    <a:cubicBezTo>
                      <a:pt x="3388" y="1871"/>
                      <a:pt x="2879" y="4225"/>
                      <a:pt x="1922" y="5186"/>
                    </a:cubicBezTo>
                    <a:cubicBezTo>
                      <a:pt x="1274" y="5830"/>
                      <a:pt x="723" y="6065"/>
                      <a:pt x="1" y="6427"/>
                    </a:cubicBezTo>
                    <a:lnTo>
                      <a:pt x="1" y="14897"/>
                    </a:lnTo>
                    <a:cubicBezTo>
                      <a:pt x="1109" y="15268"/>
                      <a:pt x="2515" y="15810"/>
                      <a:pt x="4659" y="15810"/>
                    </a:cubicBezTo>
                    <a:lnTo>
                      <a:pt x="8351" y="15810"/>
                    </a:lnTo>
                    <a:cubicBezTo>
                      <a:pt x="9567" y="15810"/>
                      <a:pt x="10516" y="14680"/>
                      <a:pt x="10046" y="13491"/>
                    </a:cubicBezTo>
                    <a:cubicBezTo>
                      <a:pt x="11019" y="13226"/>
                      <a:pt x="11546" y="12172"/>
                      <a:pt x="11175" y="11233"/>
                    </a:cubicBezTo>
                    <a:cubicBezTo>
                      <a:pt x="12386" y="10901"/>
                      <a:pt x="12832" y="9408"/>
                      <a:pt x="11992" y="8468"/>
                    </a:cubicBezTo>
                    <a:cubicBezTo>
                      <a:pt x="12314" y="8107"/>
                      <a:pt x="12467" y="7625"/>
                      <a:pt x="12410" y="7143"/>
                    </a:cubicBezTo>
                    <a:cubicBezTo>
                      <a:pt x="12311" y="6267"/>
                      <a:pt x="11495" y="5647"/>
                      <a:pt x="10612" y="5647"/>
                    </a:cubicBezTo>
                    <a:lnTo>
                      <a:pt x="6213" y="5647"/>
                    </a:lnTo>
                    <a:cubicBezTo>
                      <a:pt x="6586" y="4975"/>
                      <a:pt x="6785" y="3081"/>
                      <a:pt x="6776" y="2307"/>
                    </a:cubicBezTo>
                    <a:cubicBezTo>
                      <a:pt x="6761" y="1027"/>
                      <a:pt x="5701" y="1"/>
                      <a:pt x="441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grpSp>
        <p:nvGrpSpPr>
          <p:cNvPr id="31" name="그룹 30">
            <a:extLst>
              <a:ext uri="{FF2B5EF4-FFF2-40B4-BE49-F238E27FC236}">
                <a16:creationId xmlns:a16="http://schemas.microsoft.com/office/drawing/2014/main" id="{F2A2B71D-7700-4140-A50B-3BBA82E7E20F}"/>
              </a:ext>
            </a:extLst>
          </p:cNvPr>
          <p:cNvGrpSpPr/>
          <p:nvPr/>
        </p:nvGrpSpPr>
        <p:grpSpPr>
          <a:xfrm>
            <a:off x="649602" y="1166209"/>
            <a:ext cx="551796" cy="551796"/>
            <a:chOff x="698935" y="1175840"/>
            <a:chExt cx="551796" cy="551796"/>
          </a:xfrm>
        </p:grpSpPr>
        <p:sp>
          <p:nvSpPr>
            <p:cNvPr id="9" name="타원 8">
              <a:extLst>
                <a:ext uri="{FF2B5EF4-FFF2-40B4-BE49-F238E27FC236}">
                  <a16:creationId xmlns:a16="http://schemas.microsoft.com/office/drawing/2014/main" id="{6D095630-2588-4C59-AC91-9027A228CA2A}"/>
                </a:ext>
              </a:extLst>
            </p:cNvPr>
            <p:cNvSpPr/>
            <p:nvPr/>
          </p:nvSpPr>
          <p:spPr>
            <a:xfrm>
              <a:off x="698935" y="1175840"/>
              <a:ext cx="551796" cy="551796"/>
            </a:xfrm>
            <a:prstGeom prst="ellipse">
              <a:avLst/>
            </a:prstGeom>
            <a:solidFill>
              <a:srgbClr val="F2E4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nvGrpSpPr>
            <p:cNvPr id="22" name="Google Shape;8732;p68">
              <a:extLst>
                <a:ext uri="{FF2B5EF4-FFF2-40B4-BE49-F238E27FC236}">
                  <a16:creationId xmlns:a16="http://schemas.microsoft.com/office/drawing/2014/main" id="{8911B2E1-0C64-4EB4-849D-FD611442C755}"/>
                </a:ext>
              </a:extLst>
            </p:cNvPr>
            <p:cNvGrpSpPr/>
            <p:nvPr/>
          </p:nvGrpSpPr>
          <p:grpSpPr>
            <a:xfrm>
              <a:off x="768085" y="1244947"/>
              <a:ext cx="413496" cy="413582"/>
              <a:chOff x="5049725" y="2027900"/>
              <a:chExt cx="481750" cy="481850"/>
            </a:xfrm>
            <a:solidFill>
              <a:srgbClr val="BDA098"/>
            </a:solidFill>
          </p:grpSpPr>
          <p:sp>
            <p:nvSpPr>
              <p:cNvPr id="23" name="Google Shape;8733;p68">
                <a:extLst>
                  <a:ext uri="{FF2B5EF4-FFF2-40B4-BE49-F238E27FC236}">
                    <a16:creationId xmlns:a16="http://schemas.microsoft.com/office/drawing/2014/main" id="{4BD20862-18D9-4687-AF81-2A7C77F0A049}"/>
                  </a:ext>
                </a:extLst>
              </p:cNvPr>
              <p:cNvSpPr/>
              <p:nvPr/>
            </p:nvSpPr>
            <p:spPr>
              <a:xfrm>
                <a:off x="5191775" y="2394925"/>
                <a:ext cx="197625" cy="114825"/>
              </a:xfrm>
              <a:custGeom>
                <a:avLst/>
                <a:gdLst/>
                <a:ahLst/>
                <a:cxnLst/>
                <a:rect l="l" t="t" r="r" b="b"/>
                <a:pathLst>
                  <a:path w="7905" h="4593" extrusionOk="0">
                    <a:moveTo>
                      <a:pt x="0" y="0"/>
                    </a:moveTo>
                    <a:lnTo>
                      <a:pt x="0" y="566"/>
                    </a:lnTo>
                    <a:cubicBezTo>
                      <a:pt x="3" y="1298"/>
                      <a:pt x="479" y="1949"/>
                      <a:pt x="1178" y="2171"/>
                    </a:cubicBezTo>
                    <a:cubicBezTo>
                      <a:pt x="1407" y="3502"/>
                      <a:pt x="2560" y="4593"/>
                      <a:pt x="3954" y="4593"/>
                    </a:cubicBezTo>
                    <a:cubicBezTo>
                      <a:pt x="5345" y="4593"/>
                      <a:pt x="6499" y="3502"/>
                      <a:pt x="6728" y="2171"/>
                    </a:cubicBezTo>
                    <a:cubicBezTo>
                      <a:pt x="7426" y="1949"/>
                      <a:pt x="7902" y="1298"/>
                      <a:pt x="7905" y="566"/>
                    </a:cubicBezTo>
                    <a:lnTo>
                      <a:pt x="7905"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4" name="Google Shape;8734;p68">
                <a:extLst>
                  <a:ext uri="{FF2B5EF4-FFF2-40B4-BE49-F238E27FC236}">
                    <a16:creationId xmlns:a16="http://schemas.microsoft.com/office/drawing/2014/main" id="{A64B8C3B-C52E-43EA-B2EC-DB3CB1CB5F77}"/>
                  </a:ext>
                </a:extLst>
              </p:cNvPr>
              <p:cNvSpPr/>
              <p:nvPr/>
            </p:nvSpPr>
            <p:spPr>
              <a:xfrm>
                <a:off x="5113625" y="2027900"/>
                <a:ext cx="347300" cy="338825"/>
              </a:xfrm>
              <a:custGeom>
                <a:avLst/>
                <a:gdLst/>
                <a:ahLst/>
                <a:cxnLst/>
                <a:rect l="l" t="t" r="r" b="b"/>
                <a:pathLst>
                  <a:path w="13892" h="13553" extrusionOk="0">
                    <a:moveTo>
                      <a:pt x="7080" y="2260"/>
                    </a:moveTo>
                    <a:cubicBezTo>
                      <a:pt x="9574" y="2263"/>
                      <a:pt x="11594" y="4284"/>
                      <a:pt x="11597" y="6777"/>
                    </a:cubicBezTo>
                    <a:cubicBezTo>
                      <a:pt x="11597" y="7090"/>
                      <a:pt x="11344" y="7340"/>
                      <a:pt x="11031" y="7340"/>
                    </a:cubicBezTo>
                    <a:cubicBezTo>
                      <a:pt x="10718" y="7340"/>
                      <a:pt x="10468" y="7090"/>
                      <a:pt x="10468" y="6777"/>
                    </a:cubicBezTo>
                    <a:cubicBezTo>
                      <a:pt x="10465" y="4907"/>
                      <a:pt x="8950" y="3392"/>
                      <a:pt x="7080" y="3389"/>
                    </a:cubicBezTo>
                    <a:cubicBezTo>
                      <a:pt x="6767" y="3389"/>
                      <a:pt x="6514" y="3136"/>
                      <a:pt x="6514" y="2826"/>
                    </a:cubicBezTo>
                    <a:cubicBezTo>
                      <a:pt x="6514" y="2513"/>
                      <a:pt x="6767" y="2260"/>
                      <a:pt x="7080" y="2260"/>
                    </a:cubicBezTo>
                    <a:close/>
                    <a:moveTo>
                      <a:pt x="7070" y="1"/>
                    </a:moveTo>
                    <a:cubicBezTo>
                      <a:pt x="6595" y="1"/>
                      <a:pt x="6111" y="50"/>
                      <a:pt x="5623" y="152"/>
                    </a:cubicBezTo>
                    <a:cubicBezTo>
                      <a:pt x="3075" y="685"/>
                      <a:pt x="1001" y="2754"/>
                      <a:pt x="459" y="5301"/>
                    </a:cubicBezTo>
                    <a:cubicBezTo>
                      <a:pt x="1" y="7469"/>
                      <a:pt x="567" y="9644"/>
                      <a:pt x="2015" y="11270"/>
                    </a:cubicBezTo>
                    <a:cubicBezTo>
                      <a:pt x="2584" y="11908"/>
                      <a:pt x="2952" y="12703"/>
                      <a:pt x="3072" y="13552"/>
                    </a:cubicBezTo>
                    <a:lnTo>
                      <a:pt x="11088" y="13552"/>
                    </a:lnTo>
                    <a:cubicBezTo>
                      <a:pt x="11221" y="12691"/>
                      <a:pt x="11597" y="11887"/>
                      <a:pt x="12175" y="11233"/>
                    </a:cubicBezTo>
                    <a:cubicBezTo>
                      <a:pt x="13259" y="10002"/>
                      <a:pt x="13892" y="8418"/>
                      <a:pt x="13892" y="6777"/>
                    </a:cubicBezTo>
                    <a:cubicBezTo>
                      <a:pt x="13892" y="2969"/>
                      <a:pt x="10766" y="1"/>
                      <a:pt x="707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5" name="Google Shape;8735;p68">
                <a:extLst>
                  <a:ext uri="{FF2B5EF4-FFF2-40B4-BE49-F238E27FC236}">
                    <a16:creationId xmlns:a16="http://schemas.microsoft.com/office/drawing/2014/main" id="{FD9421AE-ABB8-4D15-A824-DF882CC33AB8}"/>
                  </a:ext>
                </a:extLst>
              </p:cNvPr>
              <p:cNvSpPr/>
              <p:nvPr/>
            </p:nvSpPr>
            <p:spPr>
              <a:xfrm>
                <a:off x="5049725" y="2197300"/>
                <a:ext cx="56400" cy="28275"/>
              </a:xfrm>
              <a:custGeom>
                <a:avLst/>
                <a:gdLst/>
                <a:ahLst/>
                <a:cxnLst/>
                <a:rect l="l" t="t" r="r" b="b"/>
                <a:pathLst>
                  <a:path w="2256" h="1131" extrusionOk="0">
                    <a:moveTo>
                      <a:pt x="563" y="1"/>
                    </a:moveTo>
                    <a:cubicBezTo>
                      <a:pt x="250" y="1"/>
                      <a:pt x="0" y="254"/>
                      <a:pt x="0" y="567"/>
                    </a:cubicBezTo>
                    <a:cubicBezTo>
                      <a:pt x="0" y="877"/>
                      <a:pt x="250" y="1130"/>
                      <a:pt x="563" y="1130"/>
                    </a:cubicBezTo>
                    <a:lnTo>
                      <a:pt x="1693" y="1130"/>
                    </a:lnTo>
                    <a:cubicBezTo>
                      <a:pt x="2006" y="1130"/>
                      <a:pt x="2256" y="877"/>
                      <a:pt x="2256" y="567"/>
                    </a:cubicBezTo>
                    <a:cubicBezTo>
                      <a:pt x="2256" y="254"/>
                      <a:pt x="2006" y="1"/>
                      <a:pt x="169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6" name="Google Shape;8736;p68">
                <a:extLst>
                  <a:ext uri="{FF2B5EF4-FFF2-40B4-BE49-F238E27FC236}">
                    <a16:creationId xmlns:a16="http://schemas.microsoft.com/office/drawing/2014/main" id="{AF5CC652-33BA-4069-AB86-73C9F46AF3A8}"/>
                  </a:ext>
                </a:extLst>
              </p:cNvPr>
              <p:cNvSpPr/>
              <p:nvPr/>
            </p:nvSpPr>
            <p:spPr>
              <a:xfrm>
                <a:off x="5052575" y="2102800"/>
                <a:ext cx="50850" cy="48075"/>
              </a:xfrm>
              <a:custGeom>
                <a:avLst/>
                <a:gdLst/>
                <a:ahLst/>
                <a:cxnLst/>
                <a:rect l="l" t="t" r="r" b="b"/>
                <a:pathLst>
                  <a:path w="2034" h="1923" extrusionOk="0">
                    <a:moveTo>
                      <a:pt x="623" y="0"/>
                    </a:moveTo>
                    <a:cubicBezTo>
                      <a:pt x="478" y="0"/>
                      <a:pt x="333" y="56"/>
                      <a:pt x="224" y="167"/>
                    </a:cubicBezTo>
                    <a:cubicBezTo>
                      <a:pt x="4" y="384"/>
                      <a:pt x="1" y="736"/>
                      <a:pt x="214" y="959"/>
                    </a:cubicBezTo>
                    <a:lnTo>
                      <a:pt x="1015" y="1757"/>
                    </a:lnTo>
                    <a:cubicBezTo>
                      <a:pt x="1125" y="1867"/>
                      <a:pt x="1269" y="1922"/>
                      <a:pt x="1413" y="1922"/>
                    </a:cubicBezTo>
                    <a:cubicBezTo>
                      <a:pt x="1558" y="1922"/>
                      <a:pt x="1702" y="1867"/>
                      <a:pt x="1813" y="1757"/>
                    </a:cubicBezTo>
                    <a:cubicBezTo>
                      <a:pt x="2033" y="1534"/>
                      <a:pt x="2033" y="1179"/>
                      <a:pt x="1813" y="959"/>
                    </a:cubicBezTo>
                    <a:lnTo>
                      <a:pt x="1015" y="158"/>
                    </a:lnTo>
                    <a:cubicBezTo>
                      <a:pt x="906" y="53"/>
                      <a:pt x="764" y="0"/>
                      <a:pt x="62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7" name="Google Shape;8737;p68">
                <a:extLst>
                  <a:ext uri="{FF2B5EF4-FFF2-40B4-BE49-F238E27FC236}">
                    <a16:creationId xmlns:a16="http://schemas.microsoft.com/office/drawing/2014/main" id="{346A21A7-90D1-4AD7-982E-5723EAE50DC4}"/>
                  </a:ext>
                </a:extLst>
              </p:cNvPr>
              <p:cNvSpPr/>
              <p:nvPr/>
            </p:nvSpPr>
            <p:spPr>
              <a:xfrm>
                <a:off x="5052575" y="2272175"/>
                <a:ext cx="50700" cy="47900"/>
              </a:xfrm>
              <a:custGeom>
                <a:avLst/>
                <a:gdLst/>
                <a:ahLst/>
                <a:cxnLst/>
                <a:rect l="l" t="t" r="r" b="b"/>
                <a:pathLst>
                  <a:path w="2028" h="1916" extrusionOk="0">
                    <a:moveTo>
                      <a:pt x="1405" y="0"/>
                    </a:moveTo>
                    <a:cubicBezTo>
                      <a:pt x="1264" y="0"/>
                      <a:pt x="1124" y="53"/>
                      <a:pt x="1015" y="159"/>
                    </a:cubicBezTo>
                    <a:lnTo>
                      <a:pt x="214" y="960"/>
                    </a:lnTo>
                    <a:cubicBezTo>
                      <a:pt x="1" y="1179"/>
                      <a:pt x="4" y="1532"/>
                      <a:pt x="224" y="1749"/>
                    </a:cubicBezTo>
                    <a:cubicBezTo>
                      <a:pt x="333" y="1860"/>
                      <a:pt x="478" y="1916"/>
                      <a:pt x="623" y="1916"/>
                    </a:cubicBezTo>
                    <a:cubicBezTo>
                      <a:pt x="764" y="1916"/>
                      <a:pt x="906" y="1863"/>
                      <a:pt x="1015" y="1758"/>
                    </a:cubicBezTo>
                    <a:lnTo>
                      <a:pt x="1813" y="960"/>
                    </a:lnTo>
                    <a:cubicBezTo>
                      <a:pt x="2027" y="737"/>
                      <a:pt x="2024" y="384"/>
                      <a:pt x="1804" y="168"/>
                    </a:cubicBezTo>
                    <a:cubicBezTo>
                      <a:pt x="1695" y="56"/>
                      <a:pt x="1550" y="0"/>
                      <a:pt x="140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8" name="Google Shape;8738;p68">
                <a:extLst>
                  <a:ext uri="{FF2B5EF4-FFF2-40B4-BE49-F238E27FC236}">
                    <a16:creationId xmlns:a16="http://schemas.microsoft.com/office/drawing/2014/main" id="{D80929AA-1C9C-4F88-8602-2C1BF057E82B}"/>
                  </a:ext>
                </a:extLst>
              </p:cNvPr>
              <p:cNvSpPr/>
              <p:nvPr/>
            </p:nvSpPr>
            <p:spPr>
              <a:xfrm>
                <a:off x="5475050" y="2197300"/>
                <a:ext cx="56425" cy="28275"/>
              </a:xfrm>
              <a:custGeom>
                <a:avLst/>
                <a:gdLst/>
                <a:ahLst/>
                <a:cxnLst/>
                <a:rect l="l" t="t" r="r" b="b"/>
                <a:pathLst>
                  <a:path w="2257" h="1131" extrusionOk="0">
                    <a:moveTo>
                      <a:pt x="564" y="1"/>
                    </a:moveTo>
                    <a:cubicBezTo>
                      <a:pt x="251" y="1"/>
                      <a:pt x="1" y="254"/>
                      <a:pt x="1" y="567"/>
                    </a:cubicBezTo>
                    <a:cubicBezTo>
                      <a:pt x="1" y="877"/>
                      <a:pt x="251" y="1130"/>
                      <a:pt x="564" y="1130"/>
                    </a:cubicBezTo>
                    <a:lnTo>
                      <a:pt x="1693" y="1130"/>
                    </a:lnTo>
                    <a:cubicBezTo>
                      <a:pt x="2006" y="1130"/>
                      <a:pt x="2256" y="877"/>
                      <a:pt x="2256" y="567"/>
                    </a:cubicBezTo>
                    <a:cubicBezTo>
                      <a:pt x="2256" y="254"/>
                      <a:pt x="2006" y="1"/>
                      <a:pt x="169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 name="Google Shape;8739;p68">
                <a:extLst>
                  <a:ext uri="{FF2B5EF4-FFF2-40B4-BE49-F238E27FC236}">
                    <a16:creationId xmlns:a16="http://schemas.microsoft.com/office/drawing/2014/main" id="{3C31CB33-1332-4EFB-9A7D-51DF010CF612}"/>
                  </a:ext>
                </a:extLst>
              </p:cNvPr>
              <p:cNvSpPr/>
              <p:nvPr/>
            </p:nvSpPr>
            <p:spPr>
              <a:xfrm>
                <a:off x="5477925" y="2102800"/>
                <a:ext cx="50675" cy="47900"/>
              </a:xfrm>
              <a:custGeom>
                <a:avLst/>
                <a:gdLst/>
                <a:ahLst/>
                <a:cxnLst/>
                <a:rect l="l" t="t" r="r" b="b"/>
                <a:pathLst>
                  <a:path w="2027" h="1916" extrusionOk="0">
                    <a:moveTo>
                      <a:pt x="1405" y="0"/>
                    </a:moveTo>
                    <a:cubicBezTo>
                      <a:pt x="1264" y="0"/>
                      <a:pt x="1123" y="53"/>
                      <a:pt x="1015" y="158"/>
                    </a:cubicBezTo>
                    <a:lnTo>
                      <a:pt x="214" y="959"/>
                    </a:lnTo>
                    <a:cubicBezTo>
                      <a:pt x="0" y="1179"/>
                      <a:pt x="3" y="1531"/>
                      <a:pt x="223" y="1748"/>
                    </a:cubicBezTo>
                    <a:cubicBezTo>
                      <a:pt x="333" y="1860"/>
                      <a:pt x="478" y="1915"/>
                      <a:pt x="623" y="1915"/>
                    </a:cubicBezTo>
                    <a:cubicBezTo>
                      <a:pt x="764" y="1915"/>
                      <a:pt x="905" y="1863"/>
                      <a:pt x="1015" y="1757"/>
                    </a:cubicBezTo>
                    <a:lnTo>
                      <a:pt x="1813" y="959"/>
                    </a:lnTo>
                    <a:cubicBezTo>
                      <a:pt x="2027" y="736"/>
                      <a:pt x="2024" y="384"/>
                      <a:pt x="1804" y="167"/>
                    </a:cubicBezTo>
                    <a:cubicBezTo>
                      <a:pt x="1694" y="56"/>
                      <a:pt x="1549" y="0"/>
                      <a:pt x="140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0" name="Google Shape;8740;p68">
                <a:extLst>
                  <a:ext uri="{FF2B5EF4-FFF2-40B4-BE49-F238E27FC236}">
                    <a16:creationId xmlns:a16="http://schemas.microsoft.com/office/drawing/2014/main" id="{CE262F88-7152-4EF6-8840-B04265C4ED2C}"/>
                  </a:ext>
                </a:extLst>
              </p:cNvPr>
              <p:cNvSpPr/>
              <p:nvPr/>
            </p:nvSpPr>
            <p:spPr>
              <a:xfrm>
                <a:off x="5477775" y="2272000"/>
                <a:ext cx="50825" cy="48075"/>
              </a:xfrm>
              <a:custGeom>
                <a:avLst/>
                <a:gdLst/>
                <a:ahLst/>
                <a:cxnLst/>
                <a:rect l="l" t="t" r="r" b="b"/>
                <a:pathLst>
                  <a:path w="2033" h="1923" extrusionOk="0">
                    <a:moveTo>
                      <a:pt x="621" y="1"/>
                    </a:moveTo>
                    <a:cubicBezTo>
                      <a:pt x="476" y="1"/>
                      <a:pt x="331" y="56"/>
                      <a:pt x="220" y="166"/>
                    </a:cubicBezTo>
                    <a:cubicBezTo>
                      <a:pt x="0" y="388"/>
                      <a:pt x="0" y="744"/>
                      <a:pt x="220" y="967"/>
                    </a:cubicBezTo>
                    <a:lnTo>
                      <a:pt x="1021" y="1765"/>
                    </a:lnTo>
                    <a:cubicBezTo>
                      <a:pt x="1129" y="1870"/>
                      <a:pt x="1270" y="1923"/>
                      <a:pt x="1411" y="1923"/>
                    </a:cubicBezTo>
                    <a:cubicBezTo>
                      <a:pt x="1555" y="1923"/>
                      <a:pt x="1700" y="1867"/>
                      <a:pt x="1810" y="1756"/>
                    </a:cubicBezTo>
                    <a:cubicBezTo>
                      <a:pt x="2030" y="1539"/>
                      <a:pt x="2033" y="1186"/>
                      <a:pt x="1819" y="967"/>
                    </a:cubicBezTo>
                    <a:lnTo>
                      <a:pt x="1021" y="166"/>
                    </a:lnTo>
                    <a:cubicBezTo>
                      <a:pt x="910" y="56"/>
                      <a:pt x="765" y="1"/>
                      <a:pt x="62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spTree>
    <p:extLst>
      <p:ext uri="{BB962C8B-B14F-4D97-AF65-F5344CB8AC3E}">
        <p14:creationId xmlns:p14="http://schemas.microsoft.com/office/powerpoint/2010/main" val="5170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88D662AA-D8F7-EB4B-BCAC-6205D227B44E}"/>
              </a:ext>
            </a:extLst>
          </p:cNvPr>
          <p:cNvPicPr>
            <a:picLocks noChangeAspect="1"/>
          </p:cNvPicPr>
          <p:nvPr/>
        </p:nvPicPr>
        <p:blipFill rotWithShape="1">
          <a:blip r:embed="rId2"/>
          <a:srcRect l="29228" t="6725" r="33426" b="908"/>
          <a:stretch/>
        </p:blipFill>
        <p:spPr>
          <a:xfrm>
            <a:off x="683172" y="1459499"/>
            <a:ext cx="2662765" cy="3939001"/>
          </a:xfrm>
          <a:prstGeom prst="rect">
            <a:avLst/>
          </a:prstGeom>
        </p:spPr>
      </p:pic>
      <p:sp>
        <p:nvSpPr>
          <p:cNvPr id="3" name="TextBox 2">
            <a:extLst>
              <a:ext uri="{FF2B5EF4-FFF2-40B4-BE49-F238E27FC236}">
                <a16:creationId xmlns:a16="http://schemas.microsoft.com/office/drawing/2014/main" id="{C9E9D987-E1D6-3F49-BB55-95F0C1A3462F}"/>
              </a:ext>
            </a:extLst>
          </p:cNvPr>
          <p:cNvSpPr txBox="1"/>
          <p:nvPr/>
        </p:nvSpPr>
        <p:spPr>
          <a:xfrm>
            <a:off x="4789300" y="2355014"/>
            <a:ext cx="4571850" cy="923330"/>
          </a:xfrm>
          <a:prstGeom prst="rect">
            <a:avLst/>
          </a:prstGeom>
          <a:noFill/>
        </p:spPr>
        <p:txBody>
          <a:bodyPr wrap="square" rtlCol="0">
            <a:spAutoFit/>
          </a:bodyPr>
          <a:lstStyle/>
          <a:p>
            <a:r>
              <a:rPr kumimoji="1" lang="en-US" altLang="ko-KR" dirty="0">
                <a:latin typeface="Bell MT" panose="02020503060305020303" pitchFamily="18" charset="0"/>
              </a:rPr>
              <a:t>The person who makes a success of living is the one who see his goal steadily and aims for it unswervingly. That is dedication.</a:t>
            </a:r>
            <a:endParaRPr kumimoji="1" lang="ko-KR" altLang="en-US" dirty="0">
              <a:latin typeface="Bell MT" panose="02020503060305020303" pitchFamily="18" charset="0"/>
            </a:endParaRPr>
          </a:p>
        </p:txBody>
      </p:sp>
      <p:sp>
        <p:nvSpPr>
          <p:cNvPr id="4" name="TextBox 3">
            <a:extLst>
              <a:ext uri="{FF2B5EF4-FFF2-40B4-BE49-F238E27FC236}">
                <a16:creationId xmlns:a16="http://schemas.microsoft.com/office/drawing/2014/main" id="{7BBC14A7-3485-41A7-9C89-61B40E1DBA17}"/>
              </a:ext>
            </a:extLst>
          </p:cNvPr>
          <p:cNvSpPr txBox="1"/>
          <p:nvPr/>
        </p:nvSpPr>
        <p:spPr>
          <a:xfrm>
            <a:off x="4789300" y="3501389"/>
            <a:ext cx="4695264" cy="923330"/>
          </a:xfrm>
          <a:prstGeom prst="rect">
            <a:avLst/>
          </a:prstGeom>
          <a:noFill/>
        </p:spPr>
        <p:txBody>
          <a:bodyPr wrap="square" rtlCol="0">
            <a:spAutoFit/>
          </a:bodyPr>
          <a:lstStyle/>
          <a:p>
            <a:r>
              <a:rPr kumimoji="1" lang="en-US" altLang="ko-KR" dirty="0">
                <a:latin typeface="Bell MT" panose="02020503060305020303" pitchFamily="18" charset="0"/>
              </a:rPr>
              <a:t>If you are depressed, you are living in the past. If you are anxious, you are living in the future. If you are at peace, you are living in the present.</a:t>
            </a:r>
            <a:endParaRPr kumimoji="1" lang="ko-KR" altLang="en-US" dirty="0">
              <a:latin typeface="Bell MT" panose="02020503060305020303" pitchFamily="18" charset="0"/>
            </a:endParaRPr>
          </a:p>
        </p:txBody>
      </p:sp>
    </p:spTree>
    <p:extLst>
      <p:ext uri="{BB962C8B-B14F-4D97-AF65-F5344CB8AC3E}">
        <p14:creationId xmlns:p14="http://schemas.microsoft.com/office/powerpoint/2010/main" val="252072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70399E47-D1C8-D24A-BACE-791EBA7DA5B0}"/>
              </a:ext>
            </a:extLst>
          </p:cNvPr>
          <p:cNvPicPr>
            <a:picLocks noChangeAspect="1"/>
          </p:cNvPicPr>
          <p:nvPr/>
        </p:nvPicPr>
        <p:blipFill>
          <a:blip r:embed="rId2"/>
          <a:stretch>
            <a:fillRect/>
          </a:stretch>
        </p:blipFill>
        <p:spPr>
          <a:xfrm>
            <a:off x="8398180" y="2462288"/>
            <a:ext cx="2697706" cy="4046559"/>
          </a:xfrm>
          <a:prstGeom prst="rect">
            <a:avLst/>
          </a:prstGeom>
        </p:spPr>
      </p:pic>
      <p:pic>
        <p:nvPicPr>
          <p:cNvPr id="3" name="그림 2">
            <a:extLst>
              <a:ext uri="{FF2B5EF4-FFF2-40B4-BE49-F238E27FC236}">
                <a16:creationId xmlns:a16="http://schemas.microsoft.com/office/drawing/2014/main" id="{820DE19D-8D55-2448-B76B-72775DD0A306}"/>
              </a:ext>
            </a:extLst>
          </p:cNvPr>
          <p:cNvPicPr>
            <a:picLocks noChangeAspect="1"/>
          </p:cNvPicPr>
          <p:nvPr/>
        </p:nvPicPr>
        <p:blipFill rotWithShape="1">
          <a:blip r:embed="rId3"/>
          <a:srcRect l="-1" r="-195" b="4314"/>
          <a:stretch/>
        </p:blipFill>
        <p:spPr>
          <a:xfrm>
            <a:off x="5208040" y="455149"/>
            <a:ext cx="2802317" cy="4014278"/>
          </a:xfrm>
          <a:prstGeom prst="rect">
            <a:avLst/>
          </a:prstGeom>
        </p:spPr>
      </p:pic>
      <p:sp>
        <p:nvSpPr>
          <p:cNvPr id="4" name="직사각형 3">
            <a:extLst>
              <a:ext uri="{FF2B5EF4-FFF2-40B4-BE49-F238E27FC236}">
                <a16:creationId xmlns:a16="http://schemas.microsoft.com/office/drawing/2014/main" id="{4AABFD3E-533E-1B47-BB44-0139DB923A74}"/>
              </a:ext>
            </a:extLst>
          </p:cNvPr>
          <p:cNvSpPr/>
          <p:nvPr/>
        </p:nvSpPr>
        <p:spPr>
          <a:xfrm>
            <a:off x="401497" y="3003309"/>
            <a:ext cx="4612631" cy="646331"/>
          </a:xfrm>
          <a:prstGeom prst="rect">
            <a:avLst/>
          </a:prstGeom>
        </p:spPr>
        <p:txBody>
          <a:bodyPr wrap="square">
            <a:spAutoFit/>
          </a:bodyPr>
          <a:lstStyle/>
          <a:p>
            <a:r>
              <a:rPr kumimoji="1" lang="en-US" altLang="ko-KR" b="1" dirty="0">
                <a:latin typeface="Bell MT" panose="02020503060305020303" pitchFamily="18" charset="0"/>
              </a:rPr>
              <a:t>Don’t spend your time looking around for something you want that can’t be found.</a:t>
            </a:r>
            <a:endParaRPr kumimoji="1" lang="ko-KR" altLang="en-US" b="1" dirty="0">
              <a:latin typeface="Bell MT" panose="02020503060305020303" pitchFamily="18" charset="0"/>
            </a:endParaRPr>
          </a:p>
        </p:txBody>
      </p:sp>
      <p:sp>
        <p:nvSpPr>
          <p:cNvPr id="5" name="TextBox 4">
            <a:extLst>
              <a:ext uri="{FF2B5EF4-FFF2-40B4-BE49-F238E27FC236}">
                <a16:creationId xmlns:a16="http://schemas.microsoft.com/office/drawing/2014/main" id="{6014926E-9F4D-7048-AEDA-8F10DEF63197}"/>
              </a:ext>
            </a:extLst>
          </p:cNvPr>
          <p:cNvSpPr txBox="1"/>
          <p:nvPr/>
        </p:nvSpPr>
        <p:spPr>
          <a:xfrm>
            <a:off x="401497" y="5145679"/>
            <a:ext cx="6858334" cy="1200329"/>
          </a:xfrm>
          <a:prstGeom prst="rect">
            <a:avLst/>
          </a:prstGeom>
          <a:noFill/>
        </p:spPr>
        <p:txBody>
          <a:bodyPr wrap="square" rtlCol="0">
            <a:spAutoFit/>
          </a:bodyPr>
          <a:lstStyle/>
          <a:p>
            <a:r>
              <a:rPr kumimoji="1" lang="en-US" altLang="ko-KR" dirty="0">
                <a:latin typeface="Bell MT" panose="02020503060305020303" pitchFamily="18" charset="0"/>
              </a:rPr>
              <a:t>I have found it advisable not to give too much heed to what people say when I am trying to accomplish something of consequence. Invariably they proclaim it can’t be done. I deem that the very best time to make the effort. </a:t>
            </a:r>
            <a:endParaRPr kumimoji="1" lang="ko-KR" altLang="en-US" dirty="0">
              <a:latin typeface="Bell MT" panose="02020503060305020303" pitchFamily="18" charset="0"/>
            </a:endParaRPr>
          </a:p>
        </p:txBody>
      </p:sp>
    </p:spTree>
    <p:extLst>
      <p:ext uri="{BB962C8B-B14F-4D97-AF65-F5344CB8AC3E}">
        <p14:creationId xmlns:p14="http://schemas.microsoft.com/office/powerpoint/2010/main" val="147024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536804-E204-4549-930B-92A9DA9AA480}"/>
              </a:ext>
            </a:extLst>
          </p:cNvPr>
          <p:cNvSpPr txBox="1"/>
          <p:nvPr/>
        </p:nvSpPr>
        <p:spPr>
          <a:xfrm>
            <a:off x="6516689" y="2410970"/>
            <a:ext cx="3320589" cy="400110"/>
          </a:xfrm>
          <a:prstGeom prst="rect">
            <a:avLst/>
          </a:prstGeom>
          <a:noFill/>
        </p:spPr>
        <p:txBody>
          <a:bodyPr wrap="none" rtlCol="0">
            <a:spAutoFit/>
          </a:bodyPr>
          <a:lstStyle/>
          <a:p>
            <a:r>
              <a:rPr kumimoji="1" lang="en-US" altLang="ko-KR" sz="2000" b="1" dirty="0">
                <a:latin typeface="Bell MT" panose="02020503060305020303" pitchFamily="18" charset="0"/>
              </a:rPr>
              <a:t>Every morning this happens</a:t>
            </a:r>
            <a:endParaRPr kumimoji="1" lang="ko-KR" altLang="en-US" sz="2000" b="1" dirty="0">
              <a:latin typeface="Bell MT" panose="02020503060305020303" pitchFamily="18" charset="0"/>
            </a:endParaRPr>
          </a:p>
        </p:txBody>
      </p:sp>
      <p:sp>
        <p:nvSpPr>
          <p:cNvPr id="4" name="TextBox 3">
            <a:extLst>
              <a:ext uri="{FF2B5EF4-FFF2-40B4-BE49-F238E27FC236}">
                <a16:creationId xmlns:a16="http://schemas.microsoft.com/office/drawing/2014/main" id="{58B92698-8D4B-3645-861A-A231E8F49B3B}"/>
              </a:ext>
            </a:extLst>
          </p:cNvPr>
          <p:cNvSpPr txBox="1"/>
          <p:nvPr/>
        </p:nvSpPr>
        <p:spPr>
          <a:xfrm>
            <a:off x="6516689" y="4046920"/>
            <a:ext cx="5298491" cy="2031325"/>
          </a:xfrm>
          <a:prstGeom prst="rect">
            <a:avLst/>
          </a:prstGeom>
          <a:noFill/>
        </p:spPr>
        <p:txBody>
          <a:bodyPr wrap="square" rtlCol="0">
            <a:spAutoFit/>
          </a:bodyPr>
          <a:lstStyle/>
          <a:p>
            <a:r>
              <a:rPr kumimoji="1" lang="en-US" altLang="ko-KR" dirty="0">
                <a:latin typeface="Bell MT" panose="02020503060305020303" pitchFamily="18" charset="0"/>
              </a:rPr>
              <a:t>Every morning in Africa, a gazelle wakes up, it knows it must outrun the fastest lion or it will be killed. every morning in Africa a lion wakes up, it knows it must run faster than the slowest gazelle or it will starve to death. It doesn’t matter whether you are the lion or gazelle when the sun comes up, you’d better be running.</a:t>
            </a:r>
            <a:endParaRPr kumimoji="1" lang="ko-KR" altLang="en-US" dirty="0">
              <a:latin typeface="Bell MT" panose="02020503060305020303" pitchFamily="18" charset="0"/>
            </a:endParaRPr>
          </a:p>
        </p:txBody>
      </p:sp>
      <p:pic>
        <p:nvPicPr>
          <p:cNvPr id="5" name="그림 4">
            <a:extLst>
              <a:ext uri="{FF2B5EF4-FFF2-40B4-BE49-F238E27FC236}">
                <a16:creationId xmlns:a16="http://schemas.microsoft.com/office/drawing/2014/main" id="{8A9B52C5-D693-48A1-B539-5BEF609A1694}"/>
              </a:ext>
            </a:extLst>
          </p:cNvPr>
          <p:cNvPicPr>
            <a:picLocks noChangeAspect="1"/>
          </p:cNvPicPr>
          <p:nvPr/>
        </p:nvPicPr>
        <p:blipFill>
          <a:blip r:embed="rId2"/>
          <a:stretch>
            <a:fillRect/>
          </a:stretch>
        </p:blipFill>
        <p:spPr>
          <a:xfrm>
            <a:off x="708808" y="779754"/>
            <a:ext cx="5298491" cy="5298491"/>
          </a:xfrm>
          <a:prstGeom prst="rect">
            <a:avLst/>
          </a:prstGeom>
        </p:spPr>
      </p:pic>
    </p:spTree>
    <p:extLst>
      <p:ext uri="{BB962C8B-B14F-4D97-AF65-F5344CB8AC3E}">
        <p14:creationId xmlns:p14="http://schemas.microsoft.com/office/powerpoint/2010/main" val="878008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A274761D-C918-5945-B02A-33D0FE9BF120}"/>
              </a:ext>
            </a:extLst>
          </p:cNvPr>
          <p:cNvPicPr>
            <a:picLocks noChangeAspect="1"/>
          </p:cNvPicPr>
          <p:nvPr/>
        </p:nvPicPr>
        <p:blipFill rotWithShape="1">
          <a:blip r:embed="rId2"/>
          <a:srcRect l="15355" t="2477" r="32564"/>
          <a:stretch/>
        </p:blipFill>
        <p:spPr>
          <a:xfrm>
            <a:off x="4538805" y="2520176"/>
            <a:ext cx="3114392" cy="3713355"/>
          </a:xfrm>
          <a:prstGeom prst="rect">
            <a:avLst/>
          </a:prstGeom>
        </p:spPr>
      </p:pic>
      <p:sp>
        <p:nvSpPr>
          <p:cNvPr id="3" name="TextBox 2">
            <a:extLst>
              <a:ext uri="{FF2B5EF4-FFF2-40B4-BE49-F238E27FC236}">
                <a16:creationId xmlns:a16="http://schemas.microsoft.com/office/drawing/2014/main" id="{4CB4CF33-6ADC-B441-9A22-C80F053C4980}"/>
              </a:ext>
            </a:extLst>
          </p:cNvPr>
          <p:cNvSpPr txBox="1"/>
          <p:nvPr/>
        </p:nvSpPr>
        <p:spPr>
          <a:xfrm>
            <a:off x="7770284" y="3222691"/>
            <a:ext cx="2717648" cy="2585323"/>
          </a:xfrm>
          <a:prstGeom prst="rect">
            <a:avLst/>
          </a:prstGeom>
          <a:noFill/>
        </p:spPr>
        <p:txBody>
          <a:bodyPr wrap="square" rtlCol="0">
            <a:spAutoFit/>
          </a:bodyPr>
          <a:lstStyle/>
          <a:p>
            <a:r>
              <a:rPr kumimoji="1" lang="en-US" altLang="ko-KR" dirty="0">
                <a:latin typeface="Bell MT" panose="02020503060305020303" pitchFamily="18" charset="0"/>
              </a:rPr>
              <a:t>The secret of getting ahead is getting started. The secret of getting started is breaking your complex overwhelming tasks into small manageable tasks, and then starting on the first one.</a:t>
            </a:r>
            <a:endParaRPr kumimoji="1" lang="ko-KR" altLang="en-US" dirty="0">
              <a:latin typeface="Bell MT" panose="02020503060305020303" pitchFamily="18" charset="0"/>
            </a:endParaRPr>
          </a:p>
        </p:txBody>
      </p:sp>
      <p:sp>
        <p:nvSpPr>
          <p:cNvPr id="4" name="TextBox 3">
            <a:extLst>
              <a:ext uri="{FF2B5EF4-FFF2-40B4-BE49-F238E27FC236}">
                <a16:creationId xmlns:a16="http://schemas.microsoft.com/office/drawing/2014/main" id="{FDD18932-0B96-4B43-A8F0-575E36CF3610}"/>
              </a:ext>
            </a:extLst>
          </p:cNvPr>
          <p:cNvSpPr txBox="1"/>
          <p:nvPr/>
        </p:nvSpPr>
        <p:spPr>
          <a:xfrm>
            <a:off x="1704068" y="3222691"/>
            <a:ext cx="2717650" cy="1754326"/>
          </a:xfrm>
          <a:prstGeom prst="rect">
            <a:avLst/>
          </a:prstGeom>
          <a:noFill/>
        </p:spPr>
        <p:txBody>
          <a:bodyPr wrap="square" rtlCol="0">
            <a:spAutoFit/>
          </a:bodyPr>
          <a:lstStyle/>
          <a:p>
            <a:r>
              <a:rPr kumimoji="1" lang="en-US" altLang="ko-KR" dirty="0">
                <a:latin typeface="Bell MT" panose="02020503060305020303" pitchFamily="18" charset="0"/>
              </a:rPr>
              <a:t>The person who makes a success of living is the one who see his goal steadily and aims for it unswervingly. That is dedication.</a:t>
            </a:r>
            <a:endParaRPr kumimoji="1" lang="ko-KR" altLang="en-US" dirty="0">
              <a:latin typeface="Bell MT" panose="02020503060305020303" pitchFamily="18" charset="0"/>
            </a:endParaRPr>
          </a:p>
        </p:txBody>
      </p:sp>
      <p:sp>
        <p:nvSpPr>
          <p:cNvPr id="5" name="직사각형 4">
            <a:extLst>
              <a:ext uri="{FF2B5EF4-FFF2-40B4-BE49-F238E27FC236}">
                <a16:creationId xmlns:a16="http://schemas.microsoft.com/office/drawing/2014/main" id="{A47A7D77-C6B3-DD40-84E2-63D02A257A4E}"/>
              </a:ext>
            </a:extLst>
          </p:cNvPr>
          <p:cNvSpPr/>
          <p:nvPr/>
        </p:nvSpPr>
        <p:spPr>
          <a:xfrm>
            <a:off x="2382723" y="1326985"/>
            <a:ext cx="8300145" cy="400110"/>
          </a:xfrm>
          <a:prstGeom prst="rect">
            <a:avLst/>
          </a:prstGeom>
        </p:spPr>
        <p:txBody>
          <a:bodyPr wrap="square">
            <a:spAutoFit/>
          </a:bodyPr>
          <a:lstStyle/>
          <a:p>
            <a:r>
              <a:rPr kumimoji="1" lang="en-US" altLang="ko-KR" sz="2000" b="1" dirty="0">
                <a:latin typeface="Bell MT" panose="02020503060305020303" pitchFamily="18" charset="0"/>
              </a:rPr>
              <a:t>If you keep on believing the dreams that you wish will come true.</a:t>
            </a:r>
            <a:endParaRPr kumimoji="1" lang="ko-KR" altLang="en-US" sz="2000" b="1" dirty="0">
              <a:latin typeface="Bell MT" panose="02020503060305020303" pitchFamily="18" charset="0"/>
            </a:endParaRPr>
          </a:p>
        </p:txBody>
      </p:sp>
    </p:spTree>
    <p:extLst>
      <p:ext uri="{BB962C8B-B14F-4D97-AF65-F5344CB8AC3E}">
        <p14:creationId xmlns:p14="http://schemas.microsoft.com/office/powerpoint/2010/main" val="119935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차트 1">
            <a:extLst>
              <a:ext uri="{FF2B5EF4-FFF2-40B4-BE49-F238E27FC236}">
                <a16:creationId xmlns:a16="http://schemas.microsoft.com/office/drawing/2014/main" id="{6BE75FD9-F176-8F48-9BE0-4A33800ABA37}"/>
              </a:ext>
            </a:extLst>
          </p:cNvPr>
          <p:cNvGraphicFramePr/>
          <p:nvPr>
            <p:extLst>
              <p:ext uri="{D42A27DB-BD31-4B8C-83A1-F6EECF244321}">
                <p14:modId xmlns:p14="http://schemas.microsoft.com/office/powerpoint/2010/main" val="3562176719"/>
              </p:ext>
            </p:extLst>
          </p:nvPr>
        </p:nvGraphicFramePr>
        <p:xfrm>
          <a:off x="209331" y="1839310"/>
          <a:ext cx="6485759" cy="417289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170202AF-6504-D645-9D03-827ECBB90CD2}"/>
              </a:ext>
            </a:extLst>
          </p:cNvPr>
          <p:cNvSpPr txBox="1"/>
          <p:nvPr/>
        </p:nvSpPr>
        <p:spPr>
          <a:xfrm>
            <a:off x="7029669" y="2154866"/>
            <a:ext cx="3755689" cy="707886"/>
          </a:xfrm>
          <a:prstGeom prst="rect">
            <a:avLst/>
          </a:prstGeom>
          <a:noFill/>
        </p:spPr>
        <p:txBody>
          <a:bodyPr wrap="square" rtlCol="0">
            <a:spAutoFit/>
          </a:bodyPr>
          <a:lstStyle/>
          <a:p>
            <a:r>
              <a:rPr kumimoji="1" lang="en-US" altLang="ko-KR" sz="2000" b="1" dirty="0">
                <a:latin typeface="Bell MT" panose="02020503060305020303" pitchFamily="18" charset="0"/>
              </a:rPr>
              <a:t>To follow without halt, one aim: There</a:t>
            </a:r>
            <a:r>
              <a:rPr kumimoji="1" lang="ko-KR" altLang="en-US" sz="2000" b="1" dirty="0">
                <a:latin typeface="Bell MT" panose="02020503060305020303" pitchFamily="18" charset="0"/>
              </a:rPr>
              <a:t>’</a:t>
            </a:r>
            <a:r>
              <a:rPr kumimoji="1" lang="en-US" altLang="ko-KR" sz="2000" b="1" dirty="0">
                <a:latin typeface="Bell MT" panose="02020503060305020303" pitchFamily="18" charset="0"/>
              </a:rPr>
              <a:t>s the secret of success.</a:t>
            </a:r>
            <a:endParaRPr kumimoji="1" lang="ko-KR" altLang="en-US" sz="2000" b="1" dirty="0">
              <a:latin typeface="Bell MT" panose="02020503060305020303" pitchFamily="18" charset="0"/>
            </a:endParaRPr>
          </a:p>
        </p:txBody>
      </p:sp>
      <p:sp>
        <p:nvSpPr>
          <p:cNvPr id="4" name="TextBox 3">
            <a:extLst>
              <a:ext uri="{FF2B5EF4-FFF2-40B4-BE49-F238E27FC236}">
                <a16:creationId xmlns:a16="http://schemas.microsoft.com/office/drawing/2014/main" id="{98C4A6D3-C1EF-A645-8E32-EBEAD9B6E5F1}"/>
              </a:ext>
            </a:extLst>
          </p:cNvPr>
          <p:cNvSpPr txBox="1"/>
          <p:nvPr/>
        </p:nvSpPr>
        <p:spPr>
          <a:xfrm>
            <a:off x="7029669" y="3731992"/>
            <a:ext cx="4953000" cy="1477328"/>
          </a:xfrm>
          <a:prstGeom prst="rect">
            <a:avLst/>
          </a:prstGeom>
          <a:noFill/>
        </p:spPr>
        <p:txBody>
          <a:bodyPr wrap="square" rtlCol="0">
            <a:spAutoFit/>
          </a:bodyPr>
          <a:lstStyle/>
          <a:p>
            <a:r>
              <a:rPr kumimoji="1" lang="en-US" altLang="ko-KR" dirty="0">
                <a:latin typeface="Bell MT" panose="02020503060305020303" pitchFamily="18" charset="0"/>
              </a:rPr>
              <a:t>I have found it advisable not to give too much heed to what people say when I am trying to accomplish something of consequence. Invariably they proclaim it can’t be done. I deem that the very best time to make the effort. </a:t>
            </a:r>
            <a:endParaRPr kumimoji="1" lang="ko-KR" altLang="en-US" dirty="0">
              <a:latin typeface="Bell MT" panose="02020503060305020303" pitchFamily="18" charset="0"/>
            </a:endParaRPr>
          </a:p>
        </p:txBody>
      </p:sp>
    </p:spTree>
    <p:extLst>
      <p:ext uri="{BB962C8B-B14F-4D97-AF65-F5344CB8AC3E}">
        <p14:creationId xmlns:p14="http://schemas.microsoft.com/office/powerpoint/2010/main" val="2134541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F3113E-94A9-B14B-9239-46FA28FA281C}"/>
              </a:ext>
            </a:extLst>
          </p:cNvPr>
          <p:cNvSpPr txBox="1"/>
          <p:nvPr/>
        </p:nvSpPr>
        <p:spPr>
          <a:xfrm>
            <a:off x="4883938" y="3198168"/>
            <a:ext cx="2424125" cy="461665"/>
          </a:xfrm>
          <a:prstGeom prst="rect">
            <a:avLst/>
          </a:prstGeom>
          <a:noFill/>
        </p:spPr>
        <p:txBody>
          <a:bodyPr wrap="none" rtlCol="0">
            <a:spAutoFit/>
          </a:bodyPr>
          <a:lstStyle/>
          <a:p>
            <a:r>
              <a:rPr kumimoji="1" lang="en-US" altLang="ko-KR" sz="2400" b="1" dirty="0">
                <a:latin typeface="Bell MT" panose="02020503060305020303" pitchFamily="18" charset="0"/>
              </a:rPr>
              <a:t>THANK YOU </a:t>
            </a:r>
            <a:r>
              <a:rPr kumimoji="1" lang="en-US" altLang="ko-KR" sz="2400" b="1" dirty="0">
                <a:latin typeface="Bell MT" panose="02020503060305020303" pitchFamily="18" charset="0"/>
                <a:sym typeface="Wingdings" pitchFamily="2" charset="2"/>
              </a:rPr>
              <a:t></a:t>
            </a:r>
            <a:endParaRPr kumimoji="1" lang="ko-KR" altLang="en-US" sz="2400" b="1" dirty="0">
              <a:latin typeface="Bell MT" panose="02020503060305020303" pitchFamily="18" charset="0"/>
            </a:endParaRPr>
          </a:p>
        </p:txBody>
      </p:sp>
    </p:spTree>
    <p:extLst>
      <p:ext uri="{BB962C8B-B14F-4D97-AF65-F5344CB8AC3E}">
        <p14:creationId xmlns:p14="http://schemas.microsoft.com/office/powerpoint/2010/main" val="2006698179"/>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443</Words>
  <Application>Microsoft Office PowerPoint</Application>
  <PresentationFormat>와이드스크린</PresentationFormat>
  <Paragraphs>21</Paragraphs>
  <Slides>8</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8</vt:i4>
      </vt:variant>
    </vt:vector>
  </HeadingPairs>
  <TitlesOfParts>
    <vt:vector size="12" baseType="lpstr">
      <vt:lpstr>맑은 고딕</vt:lpstr>
      <vt:lpstr>Arial</vt:lpstr>
      <vt:lpstr>Bell MT</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 Sun Joe</dc:creator>
  <cp:lastModifiedBy>CHOI</cp:lastModifiedBy>
  <cp:revision>13</cp:revision>
  <dcterms:created xsi:type="dcterms:W3CDTF">2021-11-11T13:12:27Z</dcterms:created>
  <dcterms:modified xsi:type="dcterms:W3CDTF">2021-11-11T14:25:55Z</dcterms:modified>
</cp:coreProperties>
</file>