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1" r:id="rId3"/>
    <p:sldId id="262" r:id="rId4"/>
    <p:sldId id="259" r:id="rId5"/>
    <p:sldId id="260" r:id="rId6"/>
    <p:sldId id="257" r:id="rId7"/>
    <p:sldId id="258" r:id="rId8"/>
    <p:sldId id="263" r:id="rId9"/>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DB"/>
    <a:srgbClr val="D8D8C0"/>
    <a:srgbClr val="EED7BD"/>
    <a:srgbClr val="FFF6E0"/>
    <a:srgbClr val="B7987E"/>
    <a:srgbClr val="BFAFA0"/>
    <a:srgbClr val="D2CFC3"/>
    <a:srgbClr val="AEA6A4"/>
    <a:srgbClr val="CEC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61"/>
  </p:normalViewPr>
  <p:slideViewPr>
    <p:cSldViewPr snapToGrid="0" snapToObjects="1">
      <p:cViewPr>
        <p:scale>
          <a:sx n="75" d="100"/>
          <a:sy n="75" d="100"/>
        </p:scale>
        <p:origin x="2242" y="1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05CB3-03E7-4473-93C9-4F6D7320D0B5}" type="datetimeFigureOut">
              <a:rPr lang="ko-KR" altLang="en-US" smtClean="0"/>
              <a:t>2021-11-16</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3EEDE-901F-451E-B1B7-E14A013C383F}" type="slidenum">
              <a:rPr lang="ko-KR" altLang="en-US" smtClean="0"/>
              <a:t>‹#›</a:t>
            </a:fld>
            <a:endParaRPr lang="ko-KR" altLang="en-US"/>
          </a:p>
        </p:txBody>
      </p:sp>
    </p:spTree>
    <p:extLst>
      <p:ext uri="{BB962C8B-B14F-4D97-AF65-F5344CB8AC3E}">
        <p14:creationId xmlns:p14="http://schemas.microsoft.com/office/powerpoint/2010/main" val="287861687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a:p>
        </p:txBody>
      </p:sp>
      <p:sp>
        <p:nvSpPr>
          <p:cNvPr id="4" name="슬라이드 번호 개체 틀 3"/>
          <p:cNvSpPr>
            <a:spLocks noGrp="1"/>
          </p:cNvSpPr>
          <p:nvPr>
            <p:ph type="sldNum" sz="quarter" idx="5"/>
          </p:nvPr>
        </p:nvSpPr>
        <p:spPr/>
        <p:txBody>
          <a:bodyPr/>
          <a:lstStyle/>
          <a:p>
            <a:fld id="{93E3EEDE-901F-451E-B1B7-E14A013C383F}" type="slidenum">
              <a:rPr lang="ko-KR" altLang="en-US" smtClean="0"/>
              <a:t>1</a:t>
            </a:fld>
            <a:endParaRPr lang="ko-KR" altLang="en-US"/>
          </a:p>
        </p:txBody>
      </p:sp>
    </p:spTree>
    <p:extLst>
      <p:ext uri="{BB962C8B-B14F-4D97-AF65-F5344CB8AC3E}">
        <p14:creationId xmlns:p14="http://schemas.microsoft.com/office/powerpoint/2010/main" val="3555208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슬라이드">
    <p:spTree>
      <p:nvGrpSpPr>
        <p:cNvPr id="1" name=""/>
        <p:cNvGrpSpPr/>
        <p:nvPr/>
      </p:nvGrpSpPr>
      <p:grpSpPr>
        <a:xfrm>
          <a:off x="0" y="0"/>
          <a:ext cx="0" cy="0"/>
          <a:chOff x="0" y="0"/>
          <a:chExt cx="0" cy="0"/>
        </a:xfrm>
      </p:grpSpPr>
      <p:sp>
        <p:nvSpPr>
          <p:cNvPr id="19" name="직사각형 18">
            <a:extLst>
              <a:ext uri="{FF2B5EF4-FFF2-40B4-BE49-F238E27FC236}">
                <a16:creationId xmlns:a16="http://schemas.microsoft.com/office/drawing/2014/main" id="{848869AF-898A-F24B-A6A6-F8B886200429}"/>
              </a:ext>
            </a:extLst>
          </p:cNvPr>
          <p:cNvSpPr/>
          <p:nvPr userDrawn="1"/>
        </p:nvSpPr>
        <p:spPr>
          <a:xfrm rot="5400000">
            <a:off x="2578100" y="-2578100"/>
            <a:ext cx="7035800" cy="12192000"/>
          </a:xfrm>
          <a:prstGeom prst="rect">
            <a:avLst/>
          </a:prstGeom>
          <a:solidFill>
            <a:srgbClr val="EAE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pic>
        <p:nvPicPr>
          <p:cNvPr id="23" name="그림 22">
            <a:extLst>
              <a:ext uri="{FF2B5EF4-FFF2-40B4-BE49-F238E27FC236}">
                <a16:creationId xmlns:a16="http://schemas.microsoft.com/office/drawing/2014/main" id="{CAD337EE-034C-574B-8231-1CBC1E4DCA6B}"/>
              </a:ext>
            </a:extLst>
          </p:cNvPr>
          <p:cNvPicPr>
            <a:picLocks noChangeAspect="1"/>
          </p:cNvPicPr>
          <p:nvPr userDrawn="1"/>
        </p:nvPicPr>
        <p:blipFill>
          <a:blip r:embed="rId2"/>
          <a:stretch>
            <a:fillRect/>
          </a:stretch>
        </p:blipFill>
        <p:spPr>
          <a:xfrm>
            <a:off x="469901" y="806450"/>
            <a:ext cx="5905500" cy="5422900"/>
          </a:xfrm>
          <a:prstGeom prst="rect">
            <a:avLst/>
          </a:prstGeom>
        </p:spPr>
      </p:pic>
      <p:sp>
        <p:nvSpPr>
          <p:cNvPr id="24" name="직사각형 23">
            <a:extLst>
              <a:ext uri="{FF2B5EF4-FFF2-40B4-BE49-F238E27FC236}">
                <a16:creationId xmlns:a16="http://schemas.microsoft.com/office/drawing/2014/main" id="{5545DF4C-0BC9-C34D-A084-A59DE5BEC5A4}"/>
              </a:ext>
            </a:extLst>
          </p:cNvPr>
          <p:cNvSpPr/>
          <p:nvPr userDrawn="1"/>
        </p:nvSpPr>
        <p:spPr>
          <a:xfrm>
            <a:off x="469901" y="48260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65745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1DED92FF-0DC7-E745-B289-AC8285B9AEA9}"/>
              </a:ext>
            </a:extLst>
          </p:cNvPr>
          <p:cNvSpPr>
            <a:spLocks noGrp="1"/>
          </p:cNvSpPr>
          <p:nvPr>
            <p:ph type="title"/>
          </p:nvPr>
        </p:nvSpPr>
        <p:spPr/>
        <p:txBody>
          <a:bodyPr/>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F38146A1-EDC2-8246-A5BD-DDDC5FD17353}"/>
              </a:ext>
            </a:extLst>
          </p:cNvPr>
          <p:cNvSpPr>
            <a:spLocks noGrp="1"/>
          </p:cNvSpPr>
          <p:nvPr>
            <p:ph type="body" orient="vert" idx="1"/>
          </p:nvPr>
        </p:nvSpPr>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F913EB87-1877-164F-BC30-143CBA4F737A}"/>
              </a:ext>
            </a:extLst>
          </p:cNvPr>
          <p:cNvSpPr>
            <a:spLocks noGrp="1"/>
          </p:cNvSpPr>
          <p:nvPr>
            <p:ph type="dt" sz="half" idx="10"/>
          </p:nvPr>
        </p:nvSpPr>
        <p:spPr/>
        <p:txBody>
          <a:bodyPr/>
          <a:lstStyle/>
          <a:p>
            <a:fld id="{648C252F-F381-A842-A9A6-7DD1A056FC1D}" type="datetimeFigureOut">
              <a:rPr kumimoji="1" lang="ko-KR" altLang="en-US" smtClean="0"/>
              <a:t>2021-11-16</a:t>
            </a:fld>
            <a:endParaRPr kumimoji="1" lang="ko-KR" altLang="en-US"/>
          </a:p>
        </p:txBody>
      </p:sp>
      <p:sp>
        <p:nvSpPr>
          <p:cNvPr id="5" name="바닥글 개체 틀 4">
            <a:extLst>
              <a:ext uri="{FF2B5EF4-FFF2-40B4-BE49-F238E27FC236}">
                <a16:creationId xmlns:a16="http://schemas.microsoft.com/office/drawing/2014/main" id="{3DE253D2-B99F-E24A-9DEE-1637A88E9FD6}"/>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3AC34AF5-6835-B748-9646-3B872954D4A0}"/>
              </a:ext>
            </a:extLst>
          </p:cNvPr>
          <p:cNvSpPr>
            <a:spLocks noGrp="1"/>
          </p:cNvSpPr>
          <p:nvPr>
            <p:ph type="sldNum" sz="quarter" idx="12"/>
          </p:nvPr>
        </p:nvSpPr>
        <p:spPr/>
        <p:txBody>
          <a:bodyPr/>
          <a:lstStyle/>
          <a:p>
            <a:fld id="{2D90DA53-8582-454E-82C1-A54012E73F07}" type="slidenum">
              <a:rPr kumimoji="1" lang="ko-KR" altLang="en-US" smtClean="0"/>
              <a:t>‹#›</a:t>
            </a:fld>
            <a:endParaRPr kumimoji="1" lang="ko-KR" altLang="en-US"/>
          </a:p>
        </p:txBody>
      </p:sp>
    </p:spTree>
    <p:extLst>
      <p:ext uri="{BB962C8B-B14F-4D97-AF65-F5344CB8AC3E}">
        <p14:creationId xmlns:p14="http://schemas.microsoft.com/office/powerpoint/2010/main" val="39110502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89DAD704-EB62-FC49-8A07-6A0E5BAD1E26}"/>
              </a:ext>
            </a:extLst>
          </p:cNvPr>
          <p:cNvSpPr>
            <a:spLocks noGrp="1"/>
          </p:cNvSpPr>
          <p:nvPr>
            <p:ph type="title" orient="vert"/>
          </p:nvPr>
        </p:nvSpPr>
        <p:spPr>
          <a:xfrm>
            <a:off x="8724900" y="365125"/>
            <a:ext cx="2628900" cy="5811838"/>
          </a:xfrm>
        </p:spPr>
        <p:txBody>
          <a:bodyPr vert="eaVert"/>
          <a:lstStyle/>
          <a:p>
            <a:r>
              <a:rPr kumimoji="1" lang="ko-KR" altLang="en-US"/>
              <a:t>마스터 제목 스타일 편집</a:t>
            </a:r>
          </a:p>
        </p:txBody>
      </p:sp>
      <p:sp>
        <p:nvSpPr>
          <p:cNvPr id="3" name="세로 텍스트 개체 틀 2">
            <a:extLst>
              <a:ext uri="{FF2B5EF4-FFF2-40B4-BE49-F238E27FC236}">
                <a16:creationId xmlns:a16="http://schemas.microsoft.com/office/drawing/2014/main" id="{0F7462CC-9884-9F4A-8267-74CFAC983538}"/>
              </a:ext>
            </a:extLst>
          </p:cNvPr>
          <p:cNvSpPr>
            <a:spLocks noGrp="1"/>
          </p:cNvSpPr>
          <p:nvPr>
            <p:ph type="body" orient="vert" idx="1"/>
          </p:nvPr>
        </p:nvSpPr>
        <p:spPr>
          <a:xfrm>
            <a:off x="838200" y="365125"/>
            <a:ext cx="7734300" cy="5811838"/>
          </a:xfrm>
        </p:spPr>
        <p:txBody>
          <a:bodyPr vert="eaVert"/>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EC839997-0A24-D44C-943F-3A40A6585B3F}"/>
              </a:ext>
            </a:extLst>
          </p:cNvPr>
          <p:cNvSpPr>
            <a:spLocks noGrp="1"/>
          </p:cNvSpPr>
          <p:nvPr>
            <p:ph type="dt" sz="half" idx="10"/>
          </p:nvPr>
        </p:nvSpPr>
        <p:spPr/>
        <p:txBody>
          <a:bodyPr/>
          <a:lstStyle/>
          <a:p>
            <a:fld id="{648C252F-F381-A842-A9A6-7DD1A056FC1D}" type="datetimeFigureOut">
              <a:rPr kumimoji="1" lang="ko-KR" altLang="en-US" smtClean="0"/>
              <a:t>2021-11-16</a:t>
            </a:fld>
            <a:endParaRPr kumimoji="1" lang="ko-KR" altLang="en-US"/>
          </a:p>
        </p:txBody>
      </p:sp>
      <p:sp>
        <p:nvSpPr>
          <p:cNvPr id="5" name="바닥글 개체 틀 4">
            <a:extLst>
              <a:ext uri="{FF2B5EF4-FFF2-40B4-BE49-F238E27FC236}">
                <a16:creationId xmlns:a16="http://schemas.microsoft.com/office/drawing/2014/main" id="{C57BF4D9-DC9F-684E-BA6F-0661CBBC9B08}"/>
              </a:ext>
            </a:extLst>
          </p:cNvPr>
          <p:cNvSpPr>
            <a:spLocks noGrp="1"/>
          </p:cNvSpPr>
          <p:nvPr>
            <p:ph type="ftr" sz="quarter" idx="11"/>
          </p:nvPr>
        </p:nvSpPr>
        <p:spPr/>
        <p:txBody>
          <a:bodyPr/>
          <a:lstStyle/>
          <a:p>
            <a:endParaRPr kumimoji="1" lang="ko-KR" altLang="en-US"/>
          </a:p>
        </p:txBody>
      </p:sp>
      <p:sp>
        <p:nvSpPr>
          <p:cNvPr id="6" name="슬라이드 번호 개체 틀 5">
            <a:extLst>
              <a:ext uri="{FF2B5EF4-FFF2-40B4-BE49-F238E27FC236}">
                <a16:creationId xmlns:a16="http://schemas.microsoft.com/office/drawing/2014/main" id="{180A4B16-0B2C-9440-9EC1-5336925A0D6C}"/>
              </a:ext>
            </a:extLst>
          </p:cNvPr>
          <p:cNvSpPr>
            <a:spLocks noGrp="1"/>
          </p:cNvSpPr>
          <p:nvPr>
            <p:ph type="sldNum" sz="quarter" idx="12"/>
          </p:nvPr>
        </p:nvSpPr>
        <p:spPr/>
        <p:txBody>
          <a:bodyPr/>
          <a:lstStyle/>
          <a:p>
            <a:fld id="{2D90DA53-8582-454E-82C1-A54012E73F07}" type="slidenum">
              <a:rPr kumimoji="1" lang="ko-KR" altLang="en-US" smtClean="0"/>
              <a:t>‹#›</a:t>
            </a:fld>
            <a:endParaRPr kumimoji="1" lang="ko-KR" altLang="en-US"/>
          </a:p>
        </p:txBody>
      </p:sp>
    </p:spTree>
    <p:extLst>
      <p:ext uri="{BB962C8B-B14F-4D97-AF65-F5344CB8AC3E}">
        <p14:creationId xmlns:p14="http://schemas.microsoft.com/office/powerpoint/2010/main" val="391085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D438C7D1-CC6F-5D4B-9372-ADB9797E5980}"/>
              </a:ext>
            </a:extLst>
          </p:cNvPr>
          <p:cNvSpPr/>
          <p:nvPr userDrawn="1"/>
        </p:nvSpPr>
        <p:spPr>
          <a:xfrm>
            <a:off x="0" y="0"/>
            <a:ext cx="6096000" cy="6858000"/>
          </a:xfrm>
          <a:prstGeom prst="rect">
            <a:avLst/>
          </a:prstGeom>
          <a:solidFill>
            <a:srgbClr val="EAEA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1" name="직사각형 10">
            <a:extLst>
              <a:ext uri="{FF2B5EF4-FFF2-40B4-BE49-F238E27FC236}">
                <a16:creationId xmlns:a16="http://schemas.microsoft.com/office/drawing/2014/main" id="{4FB9CDEB-A87F-F24E-BE84-B9FB40877741}"/>
              </a:ext>
            </a:extLst>
          </p:cNvPr>
          <p:cNvSpPr/>
          <p:nvPr userDrawn="1"/>
        </p:nvSpPr>
        <p:spPr>
          <a:xfrm>
            <a:off x="10337800" y="30480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34807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구역 머리글">
    <p:spTree>
      <p:nvGrpSpPr>
        <p:cNvPr id="1" name=""/>
        <p:cNvGrpSpPr/>
        <p:nvPr/>
      </p:nvGrpSpPr>
      <p:grpSpPr>
        <a:xfrm>
          <a:off x="0" y="0"/>
          <a:ext cx="0" cy="0"/>
          <a:chOff x="0" y="0"/>
          <a:chExt cx="0" cy="0"/>
        </a:xfrm>
      </p:grpSpPr>
      <p:sp>
        <p:nvSpPr>
          <p:cNvPr id="15" name="직사각형 14">
            <a:extLst>
              <a:ext uri="{FF2B5EF4-FFF2-40B4-BE49-F238E27FC236}">
                <a16:creationId xmlns:a16="http://schemas.microsoft.com/office/drawing/2014/main" id="{03E31019-B00F-A045-9BC6-333742E219F0}"/>
              </a:ext>
            </a:extLst>
          </p:cNvPr>
          <p:cNvSpPr/>
          <p:nvPr userDrawn="1"/>
        </p:nvSpPr>
        <p:spPr>
          <a:xfrm>
            <a:off x="0" y="2743200"/>
            <a:ext cx="12192000" cy="4114800"/>
          </a:xfrm>
          <a:prstGeom prst="rect">
            <a:avLst/>
          </a:prstGeom>
          <a:solidFill>
            <a:srgbClr val="EAEA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4" name="직사각형 13">
            <a:extLst>
              <a:ext uri="{FF2B5EF4-FFF2-40B4-BE49-F238E27FC236}">
                <a16:creationId xmlns:a16="http://schemas.microsoft.com/office/drawing/2014/main" id="{266B8D49-87B6-5C40-B58F-D9E14776F2F1}"/>
              </a:ext>
            </a:extLst>
          </p:cNvPr>
          <p:cNvSpPr/>
          <p:nvPr userDrawn="1"/>
        </p:nvSpPr>
        <p:spPr>
          <a:xfrm>
            <a:off x="6692900" y="161290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326367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콘텐츠 2개">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6AC41785-D267-B54D-8771-071B4ED3A92A}"/>
              </a:ext>
            </a:extLst>
          </p:cNvPr>
          <p:cNvSpPr/>
          <p:nvPr userDrawn="1"/>
        </p:nvSpPr>
        <p:spPr>
          <a:xfrm>
            <a:off x="3759200" y="0"/>
            <a:ext cx="4673600" cy="6858000"/>
          </a:xfrm>
          <a:prstGeom prst="rect">
            <a:avLst/>
          </a:prstGeom>
          <a:solidFill>
            <a:srgbClr val="EAEA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6" name="직사각형 15">
            <a:extLst>
              <a:ext uri="{FF2B5EF4-FFF2-40B4-BE49-F238E27FC236}">
                <a16:creationId xmlns:a16="http://schemas.microsoft.com/office/drawing/2014/main" id="{8A43EF8A-5A2E-984B-9A56-09E7E3456E87}"/>
              </a:ext>
            </a:extLst>
          </p:cNvPr>
          <p:cNvSpPr/>
          <p:nvPr userDrawn="1"/>
        </p:nvSpPr>
        <p:spPr>
          <a:xfrm>
            <a:off x="5543550" y="29210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93406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비교">
    <p:spTree>
      <p:nvGrpSpPr>
        <p:cNvPr id="1" name=""/>
        <p:cNvGrpSpPr/>
        <p:nvPr/>
      </p:nvGrpSpPr>
      <p:grpSpPr>
        <a:xfrm>
          <a:off x="0" y="0"/>
          <a:ext cx="0" cy="0"/>
          <a:chOff x="0" y="0"/>
          <a:chExt cx="0" cy="0"/>
        </a:xfrm>
      </p:grpSpPr>
      <p:sp>
        <p:nvSpPr>
          <p:cNvPr id="12" name="직사각형 11">
            <a:extLst>
              <a:ext uri="{FF2B5EF4-FFF2-40B4-BE49-F238E27FC236}">
                <a16:creationId xmlns:a16="http://schemas.microsoft.com/office/drawing/2014/main" id="{4E987735-2D6A-104C-86AC-747553666002}"/>
              </a:ext>
            </a:extLst>
          </p:cNvPr>
          <p:cNvSpPr/>
          <p:nvPr userDrawn="1"/>
        </p:nvSpPr>
        <p:spPr>
          <a:xfrm>
            <a:off x="7416800" y="0"/>
            <a:ext cx="4775200" cy="4635500"/>
          </a:xfrm>
          <a:prstGeom prst="rect">
            <a:avLst/>
          </a:prstGeom>
          <a:solidFill>
            <a:srgbClr val="EAEAD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13" name="직사각형 12">
            <a:extLst>
              <a:ext uri="{FF2B5EF4-FFF2-40B4-BE49-F238E27FC236}">
                <a16:creationId xmlns:a16="http://schemas.microsoft.com/office/drawing/2014/main" id="{A1315F8E-0BC7-4045-A545-C87BF33254CE}"/>
              </a:ext>
            </a:extLst>
          </p:cNvPr>
          <p:cNvSpPr/>
          <p:nvPr userDrawn="1"/>
        </p:nvSpPr>
        <p:spPr>
          <a:xfrm>
            <a:off x="8699500" y="146050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1230669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제목만">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8873D82D-5E0F-8541-8163-B465AFC73187}"/>
              </a:ext>
            </a:extLst>
          </p:cNvPr>
          <p:cNvSpPr/>
          <p:nvPr userDrawn="1"/>
        </p:nvSpPr>
        <p:spPr>
          <a:xfrm rot="5400000">
            <a:off x="4870450" y="-463550"/>
            <a:ext cx="6096000" cy="8547100"/>
          </a:xfrm>
          <a:prstGeom prst="rect">
            <a:avLst/>
          </a:prstGeom>
          <a:solidFill>
            <a:srgbClr val="EAE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직사각형 8">
            <a:extLst>
              <a:ext uri="{FF2B5EF4-FFF2-40B4-BE49-F238E27FC236}">
                <a16:creationId xmlns:a16="http://schemas.microsoft.com/office/drawing/2014/main" id="{252A47EB-1950-2A43-BCF0-59F12EBC046D}"/>
              </a:ext>
            </a:extLst>
          </p:cNvPr>
          <p:cNvSpPr/>
          <p:nvPr userDrawn="1"/>
        </p:nvSpPr>
        <p:spPr>
          <a:xfrm>
            <a:off x="666750" y="76200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427031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FA792715-341E-CD44-B0AA-EEFE85BA23DD}"/>
              </a:ext>
            </a:extLst>
          </p:cNvPr>
          <p:cNvSpPr/>
          <p:nvPr userDrawn="1"/>
        </p:nvSpPr>
        <p:spPr>
          <a:xfrm>
            <a:off x="0" y="0"/>
            <a:ext cx="2425700" cy="6858000"/>
          </a:xfrm>
          <a:prstGeom prst="rect">
            <a:avLst/>
          </a:prstGeom>
          <a:solidFill>
            <a:srgbClr val="EAE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
        <p:nvSpPr>
          <p:cNvPr id="9" name="직사각형 8">
            <a:extLst>
              <a:ext uri="{FF2B5EF4-FFF2-40B4-BE49-F238E27FC236}">
                <a16:creationId xmlns:a16="http://schemas.microsoft.com/office/drawing/2014/main" id="{DF5ECEB7-99B7-8B4B-8F04-33EBB305EB8D}"/>
              </a:ext>
            </a:extLst>
          </p:cNvPr>
          <p:cNvSpPr/>
          <p:nvPr userDrawn="1"/>
        </p:nvSpPr>
        <p:spPr>
          <a:xfrm>
            <a:off x="9213850" y="1793240"/>
            <a:ext cx="1104900" cy="45719"/>
          </a:xfrm>
          <a:prstGeom prst="rect">
            <a:avLst/>
          </a:prstGeom>
          <a:solidFill>
            <a:schemeClr val="accent4">
              <a:lumMod val="5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2811792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캡션 있는 콘텐츠">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DB06CECC-A17A-AB44-8708-34BB151CFAA1}"/>
              </a:ext>
            </a:extLst>
          </p:cNvPr>
          <p:cNvSpPr/>
          <p:nvPr userDrawn="1"/>
        </p:nvSpPr>
        <p:spPr>
          <a:xfrm>
            <a:off x="0" y="0"/>
            <a:ext cx="12192000" cy="6858000"/>
          </a:xfrm>
          <a:prstGeom prst="rect">
            <a:avLst/>
          </a:prstGeom>
          <a:solidFill>
            <a:srgbClr val="EAEA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a:p>
        </p:txBody>
      </p:sp>
    </p:spTree>
    <p:extLst>
      <p:ext uri="{BB962C8B-B14F-4D97-AF65-F5344CB8AC3E}">
        <p14:creationId xmlns:p14="http://schemas.microsoft.com/office/powerpoint/2010/main" val="3238127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A87D5A-CB12-EF41-9C0A-1DB26833BFE7}"/>
              </a:ext>
            </a:extLst>
          </p:cNvPr>
          <p:cNvSpPr>
            <a:spLocks noGrp="1"/>
          </p:cNvSpPr>
          <p:nvPr>
            <p:ph type="title"/>
          </p:nvPr>
        </p:nvSpPr>
        <p:spPr>
          <a:xfrm>
            <a:off x="839788" y="457200"/>
            <a:ext cx="3932237" cy="1600200"/>
          </a:xfrm>
        </p:spPr>
        <p:txBody>
          <a:bodyPr anchor="b"/>
          <a:lstStyle>
            <a:lvl1pPr>
              <a:defRPr sz="3200"/>
            </a:lvl1pPr>
          </a:lstStyle>
          <a:p>
            <a:r>
              <a:rPr kumimoji="1" lang="ko-KR" altLang="en-US"/>
              <a:t>마스터 제목 스타일 편집</a:t>
            </a:r>
          </a:p>
        </p:txBody>
      </p:sp>
      <p:sp>
        <p:nvSpPr>
          <p:cNvPr id="3" name="그림 개체 틀 2">
            <a:extLst>
              <a:ext uri="{FF2B5EF4-FFF2-40B4-BE49-F238E27FC236}">
                <a16:creationId xmlns:a16="http://schemas.microsoft.com/office/drawing/2014/main" id="{2E6AC510-8C42-0043-99CD-BE1C506A3B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ko-KR" altLang="en-US"/>
          </a:p>
        </p:txBody>
      </p:sp>
      <p:sp>
        <p:nvSpPr>
          <p:cNvPr id="4" name="텍스트 개체 틀 3">
            <a:extLst>
              <a:ext uri="{FF2B5EF4-FFF2-40B4-BE49-F238E27FC236}">
                <a16:creationId xmlns:a16="http://schemas.microsoft.com/office/drawing/2014/main" id="{898C8534-3C13-7D46-86DC-9E3D2078E3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kumimoji="1" lang="ko-KR" altLang="en-US"/>
              <a:t>마스터 텍스트 스타일 편집
둘째 수준
셋째 수준
넷째 수준
다섯째 수준</a:t>
            </a:r>
          </a:p>
        </p:txBody>
      </p:sp>
      <p:sp>
        <p:nvSpPr>
          <p:cNvPr id="5" name="날짜 개체 틀 4">
            <a:extLst>
              <a:ext uri="{FF2B5EF4-FFF2-40B4-BE49-F238E27FC236}">
                <a16:creationId xmlns:a16="http://schemas.microsoft.com/office/drawing/2014/main" id="{EBFAC22E-BFEA-AC42-9149-A0CCC397C6DE}"/>
              </a:ext>
            </a:extLst>
          </p:cNvPr>
          <p:cNvSpPr>
            <a:spLocks noGrp="1"/>
          </p:cNvSpPr>
          <p:nvPr>
            <p:ph type="dt" sz="half" idx="10"/>
          </p:nvPr>
        </p:nvSpPr>
        <p:spPr/>
        <p:txBody>
          <a:bodyPr/>
          <a:lstStyle/>
          <a:p>
            <a:fld id="{648C252F-F381-A842-A9A6-7DD1A056FC1D}" type="datetimeFigureOut">
              <a:rPr kumimoji="1" lang="ko-KR" altLang="en-US" smtClean="0"/>
              <a:t>2021-11-16</a:t>
            </a:fld>
            <a:endParaRPr kumimoji="1" lang="ko-KR" altLang="en-US"/>
          </a:p>
        </p:txBody>
      </p:sp>
      <p:sp>
        <p:nvSpPr>
          <p:cNvPr id="6" name="바닥글 개체 틀 5">
            <a:extLst>
              <a:ext uri="{FF2B5EF4-FFF2-40B4-BE49-F238E27FC236}">
                <a16:creationId xmlns:a16="http://schemas.microsoft.com/office/drawing/2014/main" id="{0651E0E7-A674-D74B-8B78-73C95C910B51}"/>
              </a:ext>
            </a:extLst>
          </p:cNvPr>
          <p:cNvSpPr>
            <a:spLocks noGrp="1"/>
          </p:cNvSpPr>
          <p:nvPr>
            <p:ph type="ftr" sz="quarter" idx="11"/>
          </p:nvPr>
        </p:nvSpPr>
        <p:spPr/>
        <p:txBody>
          <a:bodyPr/>
          <a:lstStyle/>
          <a:p>
            <a:endParaRPr kumimoji="1" lang="ko-KR" altLang="en-US"/>
          </a:p>
        </p:txBody>
      </p:sp>
      <p:sp>
        <p:nvSpPr>
          <p:cNvPr id="7" name="슬라이드 번호 개체 틀 6">
            <a:extLst>
              <a:ext uri="{FF2B5EF4-FFF2-40B4-BE49-F238E27FC236}">
                <a16:creationId xmlns:a16="http://schemas.microsoft.com/office/drawing/2014/main" id="{590703C0-4909-9347-BBF3-70E4D535B4F7}"/>
              </a:ext>
            </a:extLst>
          </p:cNvPr>
          <p:cNvSpPr>
            <a:spLocks noGrp="1"/>
          </p:cNvSpPr>
          <p:nvPr>
            <p:ph type="sldNum" sz="quarter" idx="12"/>
          </p:nvPr>
        </p:nvSpPr>
        <p:spPr/>
        <p:txBody>
          <a:bodyPr/>
          <a:lstStyle/>
          <a:p>
            <a:fld id="{2D90DA53-8582-454E-82C1-A54012E73F07}" type="slidenum">
              <a:rPr kumimoji="1" lang="ko-KR" altLang="en-US" smtClean="0"/>
              <a:t>‹#›</a:t>
            </a:fld>
            <a:endParaRPr kumimoji="1" lang="ko-KR" altLang="en-US"/>
          </a:p>
        </p:txBody>
      </p:sp>
    </p:spTree>
    <p:extLst>
      <p:ext uri="{BB962C8B-B14F-4D97-AF65-F5344CB8AC3E}">
        <p14:creationId xmlns:p14="http://schemas.microsoft.com/office/powerpoint/2010/main" val="3252931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E9952A97-C8EF-EB48-BA0E-055A0E068A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ko-KR" altLang="en-US"/>
              <a:t>마스터 제목 스타일 편집</a:t>
            </a:r>
          </a:p>
        </p:txBody>
      </p:sp>
      <p:sp>
        <p:nvSpPr>
          <p:cNvPr id="3" name="텍스트 개체 틀 2">
            <a:extLst>
              <a:ext uri="{FF2B5EF4-FFF2-40B4-BE49-F238E27FC236}">
                <a16:creationId xmlns:a16="http://schemas.microsoft.com/office/drawing/2014/main" id="{F134CEE8-F942-694F-99B8-CF7F11A34F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kumimoji="1" lang="ko-KR" altLang="en-US"/>
              <a:t>마스터 텍스트 스타일 편집
둘째 수준
셋째 수준
넷째 수준
다섯째 수준</a:t>
            </a:r>
          </a:p>
        </p:txBody>
      </p:sp>
      <p:sp>
        <p:nvSpPr>
          <p:cNvPr id="4" name="날짜 개체 틀 3">
            <a:extLst>
              <a:ext uri="{FF2B5EF4-FFF2-40B4-BE49-F238E27FC236}">
                <a16:creationId xmlns:a16="http://schemas.microsoft.com/office/drawing/2014/main" id="{4B0B316B-E33B-0B43-8879-6EF3749D8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8C252F-F381-A842-A9A6-7DD1A056FC1D}" type="datetimeFigureOut">
              <a:rPr kumimoji="1" lang="ko-KR" altLang="en-US" smtClean="0"/>
              <a:t>2021-11-16</a:t>
            </a:fld>
            <a:endParaRPr kumimoji="1" lang="ko-KR" altLang="en-US"/>
          </a:p>
        </p:txBody>
      </p:sp>
      <p:sp>
        <p:nvSpPr>
          <p:cNvPr id="5" name="바닥글 개체 틀 4">
            <a:extLst>
              <a:ext uri="{FF2B5EF4-FFF2-40B4-BE49-F238E27FC236}">
                <a16:creationId xmlns:a16="http://schemas.microsoft.com/office/drawing/2014/main" id="{0C010E78-D1AF-4A44-83E1-42258E3B51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ko-KR" altLang="en-US"/>
          </a:p>
        </p:txBody>
      </p:sp>
      <p:sp>
        <p:nvSpPr>
          <p:cNvPr id="6" name="슬라이드 번호 개체 틀 5">
            <a:extLst>
              <a:ext uri="{FF2B5EF4-FFF2-40B4-BE49-F238E27FC236}">
                <a16:creationId xmlns:a16="http://schemas.microsoft.com/office/drawing/2014/main" id="{813BE69E-EF01-0D4C-B18B-7780E86F77D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90DA53-8582-454E-82C1-A54012E73F07}" type="slidenum">
              <a:rPr kumimoji="1" lang="ko-KR" altLang="en-US" smtClean="0"/>
              <a:t>‹#›</a:t>
            </a:fld>
            <a:endParaRPr kumimoji="1" lang="ko-KR" altLang="en-US"/>
          </a:p>
        </p:txBody>
      </p:sp>
    </p:spTree>
    <p:extLst>
      <p:ext uri="{BB962C8B-B14F-4D97-AF65-F5344CB8AC3E}">
        <p14:creationId xmlns:p14="http://schemas.microsoft.com/office/powerpoint/2010/main" val="154836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44A3B91-0E95-DE45-9FCC-A115D316B6C2}"/>
              </a:ext>
            </a:extLst>
          </p:cNvPr>
          <p:cNvSpPr txBox="1"/>
          <p:nvPr/>
        </p:nvSpPr>
        <p:spPr>
          <a:xfrm>
            <a:off x="6833529" y="3152855"/>
            <a:ext cx="2669257" cy="369332"/>
          </a:xfrm>
          <a:prstGeom prst="rect">
            <a:avLst/>
          </a:prstGeom>
          <a:noFill/>
        </p:spPr>
        <p:txBody>
          <a:bodyPr wrap="none" rtlCol="0">
            <a:spAutoFit/>
          </a:bodyPr>
          <a:lstStyle/>
          <a:p>
            <a:r>
              <a:rPr kumimoji="1" lang="en-US" altLang="ko-KR">
                <a:latin typeface="Bell MT" panose="02020503060305020303" pitchFamily="18" charset="0"/>
                <a:ea typeface="Cambria Math" panose="02040503050406030204" pitchFamily="18" charset="0"/>
                <a:cs typeface="Mangal" panose="02040503050203030202" pitchFamily="18" charset="0"/>
              </a:rPr>
              <a:t>https://pptfree.wonjc.com</a:t>
            </a:r>
            <a:endParaRPr kumimoji="1" lang="ko-KR" altLang="en-US" dirty="0">
              <a:latin typeface="Bell MT" panose="02020503060305020303" pitchFamily="18" charset="0"/>
              <a:cs typeface="Mangal" panose="02040503050203030202" pitchFamily="18" charset="0"/>
            </a:endParaRPr>
          </a:p>
        </p:txBody>
      </p:sp>
      <p:sp>
        <p:nvSpPr>
          <p:cNvPr id="5" name="TextBox 4">
            <a:extLst>
              <a:ext uri="{FF2B5EF4-FFF2-40B4-BE49-F238E27FC236}">
                <a16:creationId xmlns:a16="http://schemas.microsoft.com/office/drawing/2014/main" id="{A96A1CB3-674D-2C48-9C37-0A607CF9BA59}"/>
              </a:ext>
            </a:extLst>
          </p:cNvPr>
          <p:cNvSpPr txBox="1"/>
          <p:nvPr/>
        </p:nvSpPr>
        <p:spPr>
          <a:xfrm>
            <a:off x="6833529" y="2610703"/>
            <a:ext cx="4799840" cy="461665"/>
          </a:xfrm>
          <a:prstGeom prst="rect">
            <a:avLst/>
          </a:prstGeom>
          <a:noFill/>
        </p:spPr>
        <p:txBody>
          <a:bodyPr wrap="none" rtlCol="0">
            <a:spAutoFit/>
          </a:bodyPr>
          <a:lstStyle/>
          <a:p>
            <a:r>
              <a:rPr kumimoji="1" lang="en-US" altLang="ko-KR" sz="2400" b="1" dirty="0" err="1">
                <a:latin typeface="Bell MT" panose="02020503060305020303" pitchFamily="18" charset="0"/>
                <a:ea typeface="Cambria Math" panose="02040503050406030204" pitchFamily="18" charset="0"/>
                <a:cs typeface="Mangal" panose="02040503050203030202" pitchFamily="18" charset="0"/>
              </a:rPr>
              <a:t>Real.PPT</a:t>
            </a:r>
            <a:r>
              <a:rPr kumimoji="1" lang="en-US" altLang="ko-KR" sz="2400" b="1" dirty="0">
                <a:latin typeface="Bell MT" panose="02020503060305020303" pitchFamily="18" charset="0"/>
                <a:ea typeface="Cambria Math" panose="02040503050406030204" pitchFamily="18" charset="0"/>
                <a:cs typeface="Mangal" panose="02040503050203030202" pitchFamily="18" charset="0"/>
              </a:rPr>
              <a:t> FREE TEMPLATE #48</a:t>
            </a:r>
            <a:endParaRPr kumimoji="1" lang="ko-KR" altLang="en-US" sz="2400" b="1" dirty="0">
              <a:latin typeface="Bell MT" panose="02020503060305020303" pitchFamily="18" charset="0"/>
              <a:cs typeface="Mangal" panose="02040503050203030202" pitchFamily="18" charset="0"/>
            </a:endParaRPr>
          </a:p>
        </p:txBody>
      </p:sp>
    </p:spTree>
    <p:extLst>
      <p:ext uri="{BB962C8B-B14F-4D97-AF65-F5344CB8AC3E}">
        <p14:creationId xmlns:p14="http://schemas.microsoft.com/office/powerpoint/2010/main" val="2881472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14EB2DA6-25C7-0D4C-8119-4601C538ECA9}"/>
              </a:ext>
            </a:extLst>
          </p:cNvPr>
          <p:cNvPicPr>
            <a:picLocks noChangeAspect="1"/>
          </p:cNvPicPr>
          <p:nvPr/>
        </p:nvPicPr>
        <p:blipFill>
          <a:blip r:embed="rId2"/>
          <a:stretch>
            <a:fillRect/>
          </a:stretch>
        </p:blipFill>
        <p:spPr>
          <a:xfrm>
            <a:off x="3644900" y="762000"/>
            <a:ext cx="3694238" cy="4620261"/>
          </a:xfrm>
          <a:prstGeom prst="rect">
            <a:avLst/>
          </a:prstGeom>
        </p:spPr>
      </p:pic>
      <p:sp>
        <p:nvSpPr>
          <p:cNvPr id="3" name="직사각형 2">
            <a:extLst>
              <a:ext uri="{FF2B5EF4-FFF2-40B4-BE49-F238E27FC236}">
                <a16:creationId xmlns:a16="http://schemas.microsoft.com/office/drawing/2014/main" id="{61B38212-E0F0-0242-B55A-FA4A48C598DE}"/>
              </a:ext>
            </a:extLst>
          </p:cNvPr>
          <p:cNvSpPr/>
          <p:nvPr/>
        </p:nvSpPr>
        <p:spPr>
          <a:xfrm>
            <a:off x="7605838" y="4058822"/>
            <a:ext cx="4370262" cy="1323439"/>
          </a:xfrm>
          <a:prstGeom prst="rect">
            <a:avLst/>
          </a:prstGeom>
        </p:spPr>
        <p:txBody>
          <a:bodyPr wrap="square">
            <a:spAutoFit/>
          </a:bodyPr>
          <a:lstStyle/>
          <a:p>
            <a:r>
              <a:rPr kumimoji="1" lang="en-US" altLang="ko-KR" sz="1600" dirty="0">
                <a:latin typeface="Bell MT" panose="02020503060305020303" pitchFamily="18" charset="0"/>
              </a:rPr>
              <a:t>Sometimes there is sadness in our journey, but there is also lots of beauty. We must keep putting one foot in front of the other even when we hurt, for we will never know what is waiting for us just around the bend.</a:t>
            </a:r>
            <a:endParaRPr lang="ko-KR" altLang="en-US" sz="1600" dirty="0"/>
          </a:p>
        </p:txBody>
      </p:sp>
      <p:sp>
        <p:nvSpPr>
          <p:cNvPr id="4" name="직사각형 3">
            <a:extLst>
              <a:ext uri="{FF2B5EF4-FFF2-40B4-BE49-F238E27FC236}">
                <a16:creationId xmlns:a16="http://schemas.microsoft.com/office/drawing/2014/main" id="{C73F3FE4-6D25-BA41-9F0C-4BFD06BBF70B}"/>
              </a:ext>
            </a:extLst>
          </p:cNvPr>
          <p:cNvSpPr/>
          <p:nvPr/>
        </p:nvSpPr>
        <p:spPr>
          <a:xfrm>
            <a:off x="543117" y="933995"/>
            <a:ext cx="1349024" cy="369332"/>
          </a:xfrm>
          <a:prstGeom prst="rect">
            <a:avLst/>
          </a:prstGeom>
        </p:spPr>
        <p:txBody>
          <a:bodyPr wrap="none">
            <a:spAutoFit/>
          </a:bodyPr>
          <a:lstStyle/>
          <a:p>
            <a:r>
              <a:rPr kumimoji="1" lang="en-US" altLang="ko-KR" b="1" dirty="0">
                <a:latin typeface="Bell MT" panose="02020503060305020303" pitchFamily="18" charset="0"/>
              </a:rPr>
              <a:t>our journey</a:t>
            </a:r>
            <a:endParaRPr lang="ko-KR" altLang="en-US" b="1" dirty="0"/>
          </a:p>
        </p:txBody>
      </p:sp>
    </p:spTree>
    <p:extLst>
      <p:ext uri="{BB962C8B-B14F-4D97-AF65-F5344CB8AC3E}">
        <p14:creationId xmlns:p14="http://schemas.microsoft.com/office/powerpoint/2010/main" val="1230744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38E97004-DBB4-9140-9B7A-273731351450}"/>
              </a:ext>
            </a:extLst>
          </p:cNvPr>
          <p:cNvPicPr>
            <a:picLocks noChangeAspect="1"/>
          </p:cNvPicPr>
          <p:nvPr/>
        </p:nvPicPr>
        <p:blipFill>
          <a:blip r:embed="rId2"/>
          <a:stretch>
            <a:fillRect/>
          </a:stretch>
        </p:blipFill>
        <p:spPr>
          <a:xfrm>
            <a:off x="2425700" y="1816100"/>
            <a:ext cx="4991100" cy="5041900"/>
          </a:xfrm>
          <a:prstGeom prst="rect">
            <a:avLst/>
          </a:prstGeom>
        </p:spPr>
      </p:pic>
      <p:sp>
        <p:nvSpPr>
          <p:cNvPr id="5" name="직사각형 4">
            <a:extLst>
              <a:ext uri="{FF2B5EF4-FFF2-40B4-BE49-F238E27FC236}">
                <a16:creationId xmlns:a16="http://schemas.microsoft.com/office/drawing/2014/main" id="{05CEFB9B-9077-8247-A474-1E964F4EE605}"/>
              </a:ext>
            </a:extLst>
          </p:cNvPr>
          <p:cNvSpPr/>
          <p:nvPr/>
        </p:nvSpPr>
        <p:spPr>
          <a:xfrm>
            <a:off x="8051375" y="2258181"/>
            <a:ext cx="3429850" cy="400110"/>
          </a:xfrm>
          <a:prstGeom prst="rect">
            <a:avLst/>
          </a:prstGeom>
        </p:spPr>
        <p:txBody>
          <a:bodyPr wrap="none">
            <a:spAutoFit/>
          </a:bodyPr>
          <a:lstStyle/>
          <a:p>
            <a:r>
              <a:rPr kumimoji="1" lang="en-US" altLang="ko-KR" sz="2000" b="1" dirty="0">
                <a:latin typeface="Bell MT" panose="02020503060305020303" pitchFamily="18" charset="0"/>
              </a:rPr>
              <a:t>Everything</a:t>
            </a:r>
            <a:r>
              <a:rPr kumimoji="1" lang="en-US" altLang="ko-KR" b="1" dirty="0">
                <a:latin typeface="Bell MT" panose="02020503060305020303" pitchFamily="18" charset="0"/>
              </a:rPr>
              <a:t> you want is coming</a:t>
            </a:r>
            <a:endParaRPr lang="ko-KR" altLang="en-US" b="1" dirty="0"/>
          </a:p>
        </p:txBody>
      </p:sp>
      <p:sp>
        <p:nvSpPr>
          <p:cNvPr id="6" name="TextBox 5">
            <a:extLst>
              <a:ext uri="{FF2B5EF4-FFF2-40B4-BE49-F238E27FC236}">
                <a16:creationId xmlns:a16="http://schemas.microsoft.com/office/drawing/2014/main" id="{DFDDA693-AC8F-FF40-AA33-69B7065361DE}"/>
              </a:ext>
            </a:extLst>
          </p:cNvPr>
          <p:cNvSpPr txBox="1"/>
          <p:nvPr/>
        </p:nvSpPr>
        <p:spPr>
          <a:xfrm>
            <a:off x="8301614" y="3429000"/>
            <a:ext cx="3429850" cy="2308324"/>
          </a:xfrm>
          <a:prstGeom prst="rect">
            <a:avLst/>
          </a:prstGeom>
          <a:noFill/>
        </p:spPr>
        <p:txBody>
          <a:bodyPr wrap="square" rtlCol="0">
            <a:spAutoFit/>
          </a:bodyPr>
          <a:lstStyle/>
          <a:p>
            <a:r>
              <a:rPr kumimoji="1" lang="en-US" altLang="ko-KR" sz="1600" dirty="0">
                <a:latin typeface="Bell MT" panose="02020503060305020303" pitchFamily="18" charset="0"/>
              </a:rPr>
              <a:t>Some gardeners do this only to areas of a tree that overhang a paved area, in an attempt to reduce the mess from falling fruit. But, because Mother Nature is persistent and these methods don</a:t>
            </a:r>
            <a:r>
              <a:rPr kumimoji="1" lang="ko-KR" altLang="en-US" sz="1600" dirty="0">
                <a:latin typeface="Bell MT" panose="02020503060305020303" pitchFamily="18" charset="0"/>
              </a:rPr>
              <a:t>’</a:t>
            </a:r>
            <a:r>
              <a:rPr kumimoji="1" lang="en-US" altLang="ko-KR" sz="1600" dirty="0">
                <a:latin typeface="Bell MT" panose="02020503060305020303" pitchFamily="18" charset="0"/>
              </a:rPr>
              <a:t>t always work, if fruitlessness is truly your goal, you might be better off purchasing a fruitless variety such as the one described above.</a:t>
            </a:r>
            <a:endParaRPr kumimoji="1" lang="ko-KR" altLang="en-US" sz="1600" dirty="0">
              <a:latin typeface="Bell MT" panose="02020503060305020303" pitchFamily="18" charset="0"/>
            </a:endParaRPr>
          </a:p>
        </p:txBody>
      </p:sp>
    </p:spTree>
    <p:extLst>
      <p:ext uri="{BB962C8B-B14F-4D97-AF65-F5344CB8AC3E}">
        <p14:creationId xmlns:p14="http://schemas.microsoft.com/office/powerpoint/2010/main" val="8148029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80836DD4-DAE0-DA49-81C3-D97A50F35C67}"/>
              </a:ext>
            </a:extLst>
          </p:cNvPr>
          <p:cNvPicPr>
            <a:picLocks noChangeAspect="1"/>
          </p:cNvPicPr>
          <p:nvPr/>
        </p:nvPicPr>
        <p:blipFill>
          <a:blip r:embed="rId2"/>
          <a:stretch>
            <a:fillRect/>
          </a:stretch>
        </p:blipFill>
        <p:spPr>
          <a:xfrm>
            <a:off x="3750786" y="1816100"/>
            <a:ext cx="4688484" cy="3416300"/>
          </a:xfrm>
          <a:prstGeom prst="rect">
            <a:avLst/>
          </a:prstGeom>
        </p:spPr>
      </p:pic>
      <p:pic>
        <p:nvPicPr>
          <p:cNvPr id="3" name="그림 2">
            <a:extLst>
              <a:ext uri="{FF2B5EF4-FFF2-40B4-BE49-F238E27FC236}">
                <a16:creationId xmlns:a16="http://schemas.microsoft.com/office/drawing/2014/main" id="{725B5F11-27A8-6240-9BBA-4C8CAFC9B3AE}"/>
              </a:ext>
            </a:extLst>
          </p:cNvPr>
          <p:cNvPicPr>
            <a:picLocks noChangeAspect="1"/>
          </p:cNvPicPr>
          <p:nvPr/>
        </p:nvPicPr>
        <p:blipFill>
          <a:blip r:embed="rId3"/>
          <a:stretch>
            <a:fillRect/>
          </a:stretch>
        </p:blipFill>
        <p:spPr>
          <a:xfrm>
            <a:off x="8439270" y="1816100"/>
            <a:ext cx="3752729" cy="3416300"/>
          </a:xfrm>
          <a:prstGeom prst="rect">
            <a:avLst/>
          </a:prstGeom>
        </p:spPr>
      </p:pic>
      <p:pic>
        <p:nvPicPr>
          <p:cNvPr id="4" name="그림 3">
            <a:extLst>
              <a:ext uri="{FF2B5EF4-FFF2-40B4-BE49-F238E27FC236}">
                <a16:creationId xmlns:a16="http://schemas.microsoft.com/office/drawing/2014/main" id="{D89061D6-35AD-E046-8904-54D18FC4F96C}"/>
              </a:ext>
            </a:extLst>
          </p:cNvPr>
          <p:cNvPicPr>
            <a:picLocks noChangeAspect="1"/>
          </p:cNvPicPr>
          <p:nvPr/>
        </p:nvPicPr>
        <p:blipFill rotWithShape="1">
          <a:blip r:embed="rId4"/>
          <a:srcRect l="8612" t="18703" r="555" b="31482"/>
          <a:stretch/>
        </p:blipFill>
        <p:spPr>
          <a:xfrm>
            <a:off x="-1" y="1816100"/>
            <a:ext cx="3750787" cy="3416300"/>
          </a:xfrm>
          <a:prstGeom prst="rect">
            <a:avLst/>
          </a:prstGeom>
          <a:solidFill>
            <a:srgbClr val="EED7BD"/>
          </a:solidFill>
        </p:spPr>
      </p:pic>
      <p:sp>
        <p:nvSpPr>
          <p:cNvPr id="5" name="직사각형 4">
            <a:extLst>
              <a:ext uri="{FF2B5EF4-FFF2-40B4-BE49-F238E27FC236}">
                <a16:creationId xmlns:a16="http://schemas.microsoft.com/office/drawing/2014/main" id="{A361E61E-FEF1-3B4A-A5CD-B076621A69AA}"/>
              </a:ext>
            </a:extLst>
          </p:cNvPr>
          <p:cNvSpPr/>
          <p:nvPr/>
        </p:nvSpPr>
        <p:spPr>
          <a:xfrm>
            <a:off x="4484341" y="640864"/>
            <a:ext cx="3223318" cy="369332"/>
          </a:xfrm>
          <a:prstGeom prst="rect">
            <a:avLst/>
          </a:prstGeom>
        </p:spPr>
        <p:txBody>
          <a:bodyPr wrap="none">
            <a:spAutoFit/>
          </a:bodyPr>
          <a:lstStyle/>
          <a:p>
            <a:r>
              <a:rPr kumimoji="1" lang="en-US" altLang="ko-KR" b="1" dirty="0">
                <a:latin typeface="Bell MT" panose="02020503060305020303" pitchFamily="18" charset="0"/>
              </a:rPr>
              <a:t>Believe you can, then you will.</a:t>
            </a:r>
            <a:endParaRPr kumimoji="1" lang="ko-KR" altLang="en-US" b="1" dirty="0">
              <a:latin typeface="Bell MT" panose="02020503060305020303" pitchFamily="18" charset="0"/>
            </a:endParaRPr>
          </a:p>
        </p:txBody>
      </p:sp>
      <p:sp>
        <p:nvSpPr>
          <p:cNvPr id="7" name="TextBox 6">
            <a:extLst>
              <a:ext uri="{FF2B5EF4-FFF2-40B4-BE49-F238E27FC236}">
                <a16:creationId xmlns:a16="http://schemas.microsoft.com/office/drawing/2014/main" id="{9E6A249A-108C-304C-9A81-B7E055A27F14}"/>
              </a:ext>
            </a:extLst>
          </p:cNvPr>
          <p:cNvSpPr txBox="1"/>
          <p:nvPr/>
        </p:nvSpPr>
        <p:spPr>
          <a:xfrm>
            <a:off x="3914972" y="5745914"/>
            <a:ext cx="4628756" cy="338554"/>
          </a:xfrm>
          <a:prstGeom prst="rect">
            <a:avLst/>
          </a:prstGeom>
          <a:noFill/>
        </p:spPr>
        <p:txBody>
          <a:bodyPr wrap="square" rtlCol="0">
            <a:spAutoFit/>
          </a:bodyPr>
          <a:lstStyle/>
          <a:p>
            <a:r>
              <a:rPr kumimoji="1" lang="en-US" altLang="ko-KR" sz="1600" dirty="0">
                <a:latin typeface="Bell MT" panose="02020503060305020303" pitchFamily="18" charset="0"/>
              </a:rPr>
              <a:t>Do what you love. Enjoy life. And expect miracles.</a:t>
            </a:r>
            <a:endParaRPr kumimoji="1" lang="ko-KR" altLang="en-US" sz="1600" dirty="0">
              <a:latin typeface="Bell MT" panose="02020503060305020303" pitchFamily="18" charset="0"/>
            </a:endParaRPr>
          </a:p>
        </p:txBody>
      </p:sp>
      <p:sp>
        <p:nvSpPr>
          <p:cNvPr id="8" name="TextBox 7">
            <a:extLst>
              <a:ext uri="{FF2B5EF4-FFF2-40B4-BE49-F238E27FC236}">
                <a16:creationId xmlns:a16="http://schemas.microsoft.com/office/drawing/2014/main" id="{0FE42920-5075-334C-868C-B6116442EE52}"/>
              </a:ext>
            </a:extLst>
          </p:cNvPr>
          <p:cNvSpPr txBox="1"/>
          <p:nvPr/>
        </p:nvSpPr>
        <p:spPr>
          <a:xfrm>
            <a:off x="8700423" y="5695706"/>
            <a:ext cx="3491577" cy="830997"/>
          </a:xfrm>
          <a:prstGeom prst="rect">
            <a:avLst/>
          </a:prstGeom>
          <a:noFill/>
        </p:spPr>
        <p:txBody>
          <a:bodyPr wrap="square" rtlCol="0">
            <a:spAutoFit/>
          </a:bodyPr>
          <a:lstStyle/>
          <a:p>
            <a:r>
              <a:rPr kumimoji="1" lang="en-US" altLang="ko-KR" sz="1600" dirty="0">
                <a:latin typeface="Bell MT" panose="02020503060305020303" pitchFamily="18" charset="0"/>
              </a:rPr>
              <a:t>Be polite when in authority and be silent when in anger. This is called the life management.</a:t>
            </a:r>
            <a:endParaRPr kumimoji="1" lang="ko-KR" altLang="en-US" sz="1600" dirty="0">
              <a:latin typeface="Bell MT" panose="02020503060305020303" pitchFamily="18" charset="0"/>
            </a:endParaRPr>
          </a:p>
        </p:txBody>
      </p:sp>
      <p:sp>
        <p:nvSpPr>
          <p:cNvPr id="9" name="TextBox 8">
            <a:extLst>
              <a:ext uri="{FF2B5EF4-FFF2-40B4-BE49-F238E27FC236}">
                <a16:creationId xmlns:a16="http://schemas.microsoft.com/office/drawing/2014/main" id="{DBB55DD4-800D-4B4B-BE08-BDBB12FBDE5F}"/>
              </a:ext>
            </a:extLst>
          </p:cNvPr>
          <p:cNvSpPr txBox="1"/>
          <p:nvPr/>
        </p:nvSpPr>
        <p:spPr>
          <a:xfrm>
            <a:off x="166626" y="5695706"/>
            <a:ext cx="3556000" cy="584775"/>
          </a:xfrm>
          <a:prstGeom prst="rect">
            <a:avLst/>
          </a:prstGeom>
          <a:noFill/>
        </p:spPr>
        <p:txBody>
          <a:bodyPr wrap="square" rtlCol="0">
            <a:spAutoFit/>
          </a:bodyPr>
          <a:lstStyle/>
          <a:p>
            <a:r>
              <a:rPr kumimoji="1" lang="en-US" altLang="ko-KR" sz="1600" dirty="0">
                <a:latin typeface="Bell MT" panose="02020503060305020303" pitchFamily="18" charset="0"/>
              </a:rPr>
              <a:t>Good or bad past or present they all made you the person that you are today.</a:t>
            </a:r>
            <a:endParaRPr kumimoji="1" lang="ko-KR" altLang="en-US" sz="1600" dirty="0">
              <a:latin typeface="Bell MT" panose="02020503060305020303" pitchFamily="18" charset="0"/>
            </a:endParaRPr>
          </a:p>
        </p:txBody>
      </p:sp>
    </p:spTree>
    <p:extLst>
      <p:ext uri="{BB962C8B-B14F-4D97-AF65-F5344CB8AC3E}">
        <p14:creationId xmlns:p14="http://schemas.microsoft.com/office/powerpoint/2010/main" val="4286715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2BFEEA1D-A056-CF4A-8D92-FF8737515B7B}"/>
              </a:ext>
            </a:extLst>
          </p:cNvPr>
          <p:cNvPicPr>
            <a:picLocks noChangeAspect="1"/>
          </p:cNvPicPr>
          <p:nvPr/>
        </p:nvPicPr>
        <p:blipFill>
          <a:blip r:embed="rId2"/>
          <a:stretch>
            <a:fillRect/>
          </a:stretch>
        </p:blipFill>
        <p:spPr>
          <a:xfrm>
            <a:off x="3778250" y="1111250"/>
            <a:ext cx="4635500" cy="4635500"/>
          </a:xfrm>
          <a:prstGeom prst="rect">
            <a:avLst/>
          </a:prstGeom>
        </p:spPr>
      </p:pic>
      <p:sp>
        <p:nvSpPr>
          <p:cNvPr id="3" name="직사각형 2">
            <a:extLst>
              <a:ext uri="{FF2B5EF4-FFF2-40B4-BE49-F238E27FC236}">
                <a16:creationId xmlns:a16="http://schemas.microsoft.com/office/drawing/2014/main" id="{35AAA538-25E9-D745-878B-244A7BF58D96}"/>
              </a:ext>
            </a:extLst>
          </p:cNvPr>
          <p:cNvSpPr/>
          <p:nvPr/>
        </p:nvSpPr>
        <p:spPr>
          <a:xfrm>
            <a:off x="8713484" y="1932477"/>
            <a:ext cx="2970516" cy="923330"/>
          </a:xfrm>
          <a:prstGeom prst="rect">
            <a:avLst/>
          </a:prstGeom>
        </p:spPr>
        <p:txBody>
          <a:bodyPr wrap="square">
            <a:spAutoFit/>
          </a:bodyPr>
          <a:lstStyle/>
          <a:p>
            <a:r>
              <a:rPr kumimoji="1" lang="en-US" altLang="ko-KR" b="1" dirty="0">
                <a:latin typeface="Bell MT" panose="02020503060305020303" pitchFamily="18" charset="0"/>
              </a:rPr>
              <a:t>May you rise up today with the full assurance that God has your back.</a:t>
            </a:r>
            <a:endParaRPr lang="ko-KR" altLang="en-US" b="1" dirty="0"/>
          </a:p>
        </p:txBody>
      </p:sp>
      <p:sp>
        <p:nvSpPr>
          <p:cNvPr id="4" name="TextBox 3">
            <a:extLst>
              <a:ext uri="{FF2B5EF4-FFF2-40B4-BE49-F238E27FC236}">
                <a16:creationId xmlns:a16="http://schemas.microsoft.com/office/drawing/2014/main" id="{702A591F-B217-A640-ACA8-0CE8C6F9C230}"/>
              </a:ext>
            </a:extLst>
          </p:cNvPr>
          <p:cNvSpPr txBox="1"/>
          <p:nvPr/>
        </p:nvSpPr>
        <p:spPr>
          <a:xfrm>
            <a:off x="730205" y="2855807"/>
            <a:ext cx="2748311" cy="2031325"/>
          </a:xfrm>
          <a:prstGeom prst="rect">
            <a:avLst/>
          </a:prstGeom>
          <a:noFill/>
        </p:spPr>
        <p:txBody>
          <a:bodyPr wrap="square" rtlCol="0">
            <a:spAutoFit/>
          </a:bodyPr>
          <a:lstStyle/>
          <a:p>
            <a:r>
              <a:rPr kumimoji="1" lang="en-US" altLang="ko-KR" dirty="0">
                <a:latin typeface="Bell MT" panose="02020503060305020303" pitchFamily="18" charset="0"/>
              </a:rPr>
              <a:t>Forgive yourself for not knowing what you didn’t know until you lived through it. Honor your path. Trust your journey. Learn, grow, evolve, become.</a:t>
            </a:r>
            <a:endParaRPr kumimoji="1" lang="ko-KR" altLang="en-US" dirty="0">
              <a:latin typeface="Bell MT" panose="02020503060305020303" pitchFamily="18" charset="0"/>
            </a:endParaRPr>
          </a:p>
        </p:txBody>
      </p:sp>
    </p:spTree>
    <p:extLst>
      <p:ext uri="{BB962C8B-B14F-4D97-AF65-F5344CB8AC3E}">
        <p14:creationId xmlns:p14="http://schemas.microsoft.com/office/powerpoint/2010/main" val="515712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5177428D-61EC-0049-9D9C-CC9C3F2B5661}"/>
              </a:ext>
            </a:extLst>
          </p:cNvPr>
          <p:cNvPicPr>
            <a:picLocks noChangeAspect="1"/>
          </p:cNvPicPr>
          <p:nvPr/>
        </p:nvPicPr>
        <p:blipFill rotWithShape="1">
          <a:blip r:embed="rId2"/>
          <a:srcRect t="9390" r="1104" b="24462"/>
          <a:stretch/>
        </p:blipFill>
        <p:spPr>
          <a:xfrm>
            <a:off x="9442671" y="2179260"/>
            <a:ext cx="2000029" cy="2006600"/>
          </a:xfrm>
          <a:prstGeom prst="rect">
            <a:avLst/>
          </a:prstGeom>
        </p:spPr>
      </p:pic>
      <p:pic>
        <p:nvPicPr>
          <p:cNvPr id="3" name="그림 2">
            <a:extLst>
              <a:ext uri="{FF2B5EF4-FFF2-40B4-BE49-F238E27FC236}">
                <a16:creationId xmlns:a16="http://schemas.microsoft.com/office/drawing/2014/main" id="{E967BFA2-259B-ED4C-BF31-69B8BB528094}"/>
              </a:ext>
            </a:extLst>
          </p:cNvPr>
          <p:cNvPicPr>
            <a:picLocks noChangeAspect="1"/>
          </p:cNvPicPr>
          <p:nvPr/>
        </p:nvPicPr>
        <p:blipFill>
          <a:blip r:embed="rId3"/>
          <a:stretch>
            <a:fillRect/>
          </a:stretch>
        </p:blipFill>
        <p:spPr>
          <a:xfrm>
            <a:off x="1269432" y="2616200"/>
            <a:ext cx="1880168" cy="3183353"/>
          </a:xfrm>
          <a:prstGeom prst="rect">
            <a:avLst/>
          </a:prstGeom>
        </p:spPr>
      </p:pic>
      <p:sp>
        <p:nvSpPr>
          <p:cNvPr id="4" name="TextBox 3">
            <a:extLst>
              <a:ext uri="{FF2B5EF4-FFF2-40B4-BE49-F238E27FC236}">
                <a16:creationId xmlns:a16="http://schemas.microsoft.com/office/drawing/2014/main" id="{2B04301F-A381-9646-83C8-900B616812CA}"/>
              </a:ext>
            </a:extLst>
          </p:cNvPr>
          <p:cNvSpPr txBox="1"/>
          <p:nvPr/>
        </p:nvSpPr>
        <p:spPr>
          <a:xfrm>
            <a:off x="1218631" y="1129222"/>
            <a:ext cx="2963147" cy="830997"/>
          </a:xfrm>
          <a:prstGeom prst="rect">
            <a:avLst/>
          </a:prstGeom>
          <a:noFill/>
        </p:spPr>
        <p:txBody>
          <a:bodyPr wrap="square" rtlCol="0">
            <a:spAutoFit/>
          </a:bodyPr>
          <a:lstStyle/>
          <a:p>
            <a:r>
              <a:rPr kumimoji="1" lang="en-US" altLang="ko-KR" sz="1600">
                <a:latin typeface="Bell MT" panose="02020503060305020303" pitchFamily="18" charset="0"/>
              </a:rPr>
              <a:t>Be </a:t>
            </a:r>
            <a:r>
              <a:rPr kumimoji="1" lang="en-US" altLang="ko-KR" sz="1600" dirty="0">
                <a:latin typeface="Bell MT" panose="02020503060305020303" pitchFamily="18" charset="0"/>
              </a:rPr>
              <a:t>polite when in authority and be silent when in anger. This is called the life management.</a:t>
            </a:r>
            <a:endParaRPr kumimoji="1" lang="ko-KR" altLang="en-US" sz="1600" dirty="0">
              <a:latin typeface="Bell MT" panose="02020503060305020303" pitchFamily="18" charset="0"/>
            </a:endParaRPr>
          </a:p>
        </p:txBody>
      </p:sp>
      <p:sp>
        <p:nvSpPr>
          <p:cNvPr id="7" name="직사각형 6">
            <a:extLst>
              <a:ext uri="{FF2B5EF4-FFF2-40B4-BE49-F238E27FC236}">
                <a16:creationId xmlns:a16="http://schemas.microsoft.com/office/drawing/2014/main" id="{16AD7FFC-A1C5-A441-A87F-1DCD80B1C2D5}"/>
              </a:ext>
            </a:extLst>
          </p:cNvPr>
          <p:cNvSpPr/>
          <p:nvPr/>
        </p:nvSpPr>
        <p:spPr>
          <a:xfrm>
            <a:off x="6463682" y="2720895"/>
            <a:ext cx="2807318" cy="923330"/>
          </a:xfrm>
          <a:prstGeom prst="rect">
            <a:avLst/>
          </a:prstGeom>
        </p:spPr>
        <p:txBody>
          <a:bodyPr wrap="square">
            <a:spAutoFit/>
          </a:bodyPr>
          <a:lstStyle/>
          <a:p>
            <a:r>
              <a:rPr kumimoji="1" lang="en-US" altLang="ko-KR" dirty="0">
                <a:latin typeface="Bell MT" panose="02020503060305020303" pitchFamily="18" charset="0"/>
              </a:rPr>
              <a:t>I am abundant. I am healthy. I am loved. I am always on time. I am eternal youth</a:t>
            </a:r>
            <a:endParaRPr lang="ko-KR" altLang="en-US" dirty="0"/>
          </a:p>
        </p:txBody>
      </p:sp>
      <p:sp>
        <p:nvSpPr>
          <p:cNvPr id="8" name="직사각형 7">
            <a:extLst>
              <a:ext uri="{FF2B5EF4-FFF2-40B4-BE49-F238E27FC236}">
                <a16:creationId xmlns:a16="http://schemas.microsoft.com/office/drawing/2014/main" id="{808B7FFB-161F-AB4F-B367-3A2D90D5FBEA}"/>
              </a:ext>
            </a:extLst>
          </p:cNvPr>
          <p:cNvSpPr/>
          <p:nvPr/>
        </p:nvSpPr>
        <p:spPr>
          <a:xfrm>
            <a:off x="8367756" y="5383599"/>
            <a:ext cx="3074944" cy="646331"/>
          </a:xfrm>
          <a:prstGeom prst="rect">
            <a:avLst/>
          </a:prstGeom>
        </p:spPr>
        <p:txBody>
          <a:bodyPr wrap="none">
            <a:spAutoFit/>
          </a:bodyPr>
          <a:lstStyle/>
          <a:p>
            <a:r>
              <a:rPr kumimoji="1" lang="en-US" altLang="ko-KR" sz="3600" dirty="0">
                <a:latin typeface="Bell MT" panose="02020503060305020303" pitchFamily="18" charset="0"/>
              </a:rPr>
              <a:t>Believe you can</a:t>
            </a:r>
            <a:endParaRPr kumimoji="1" lang="ko-KR" altLang="en-US" sz="3600" dirty="0">
              <a:latin typeface="Bell MT" panose="02020503060305020303" pitchFamily="18" charset="0"/>
            </a:endParaRPr>
          </a:p>
        </p:txBody>
      </p:sp>
    </p:spTree>
    <p:extLst>
      <p:ext uri="{BB962C8B-B14F-4D97-AF65-F5344CB8AC3E}">
        <p14:creationId xmlns:p14="http://schemas.microsoft.com/office/powerpoint/2010/main" val="176694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DD5E189A-667A-5E46-9B14-4ED182041350}"/>
              </a:ext>
            </a:extLst>
          </p:cNvPr>
          <p:cNvPicPr>
            <a:picLocks noChangeAspect="1"/>
          </p:cNvPicPr>
          <p:nvPr/>
        </p:nvPicPr>
        <p:blipFill rotWithShape="1">
          <a:blip r:embed="rId2"/>
          <a:srcRect t="5001" b="29814"/>
          <a:stretch/>
        </p:blipFill>
        <p:spPr>
          <a:xfrm>
            <a:off x="1422400" y="1193800"/>
            <a:ext cx="4673600" cy="4470400"/>
          </a:xfrm>
          <a:prstGeom prst="rect">
            <a:avLst/>
          </a:prstGeom>
        </p:spPr>
      </p:pic>
      <p:sp>
        <p:nvSpPr>
          <p:cNvPr id="3" name="TextBox 2">
            <a:extLst>
              <a:ext uri="{FF2B5EF4-FFF2-40B4-BE49-F238E27FC236}">
                <a16:creationId xmlns:a16="http://schemas.microsoft.com/office/drawing/2014/main" id="{EF0208FC-F52D-9F44-8B75-DB899757D527}"/>
              </a:ext>
            </a:extLst>
          </p:cNvPr>
          <p:cNvSpPr txBox="1"/>
          <p:nvPr/>
        </p:nvSpPr>
        <p:spPr>
          <a:xfrm>
            <a:off x="6670126" y="3379695"/>
            <a:ext cx="4010574" cy="1077218"/>
          </a:xfrm>
          <a:prstGeom prst="rect">
            <a:avLst/>
          </a:prstGeom>
          <a:noFill/>
        </p:spPr>
        <p:txBody>
          <a:bodyPr wrap="square" rtlCol="0">
            <a:spAutoFit/>
          </a:bodyPr>
          <a:lstStyle/>
          <a:p>
            <a:r>
              <a:rPr kumimoji="1" lang="en-US" altLang="ko-KR" sz="1600" dirty="0">
                <a:latin typeface="Bell MT" panose="02020503060305020303" pitchFamily="18" charset="0"/>
              </a:rPr>
              <a:t>Life is like a book. Some chapters are sad, some are happy, and some are exciting, but if you never turn the page, you will never know what the next chapter has in store for you. </a:t>
            </a:r>
            <a:endParaRPr kumimoji="1" lang="ko-KR" altLang="en-US" sz="1600" dirty="0">
              <a:latin typeface="Bell MT" panose="02020503060305020303" pitchFamily="18" charset="0"/>
            </a:endParaRPr>
          </a:p>
        </p:txBody>
      </p:sp>
      <p:sp>
        <p:nvSpPr>
          <p:cNvPr id="4" name="직사각형 3">
            <a:extLst>
              <a:ext uri="{FF2B5EF4-FFF2-40B4-BE49-F238E27FC236}">
                <a16:creationId xmlns:a16="http://schemas.microsoft.com/office/drawing/2014/main" id="{34447B57-863A-2C49-8D9C-39EAA4EAD7DF}"/>
              </a:ext>
            </a:extLst>
          </p:cNvPr>
          <p:cNvSpPr/>
          <p:nvPr/>
        </p:nvSpPr>
        <p:spPr>
          <a:xfrm>
            <a:off x="6670126" y="2031756"/>
            <a:ext cx="4543974" cy="369332"/>
          </a:xfrm>
          <a:prstGeom prst="rect">
            <a:avLst/>
          </a:prstGeom>
        </p:spPr>
        <p:txBody>
          <a:bodyPr wrap="square">
            <a:spAutoFit/>
          </a:bodyPr>
          <a:lstStyle/>
          <a:p>
            <a:r>
              <a:rPr kumimoji="1" lang="en-US" altLang="ko-KR" b="1" dirty="0">
                <a:latin typeface="Bell MT" panose="02020503060305020303" pitchFamily="18" charset="0"/>
              </a:rPr>
              <a:t>Listen to your dreams. Follow your heart</a:t>
            </a:r>
            <a:endParaRPr lang="ko-KR" altLang="en-US" b="1" dirty="0"/>
          </a:p>
        </p:txBody>
      </p:sp>
    </p:spTree>
    <p:extLst>
      <p:ext uri="{BB962C8B-B14F-4D97-AF65-F5344CB8AC3E}">
        <p14:creationId xmlns:p14="http://schemas.microsoft.com/office/powerpoint/2010/main" val="3109604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C1FE9D7-0568-C941-B44E-C5BF9E744F5C}"/>
              </a:ext>
            </a:extLst>
          </p:cNvPr>
          <p:cNvSpPr txBox="1"/>
          <p:nvPr/>
        </p:nvSpPr>
        <p:spPr>
          <a:xfrm>
            <a:off x="4883938" y="3198168"/>
            <a:ext cx="2424125" cy="461665"/>
          </a:xfrm>
          <a:prstGeom prst="rect">
            <a:avLst/>
          </a:prstGeom>
          <a:noFill/>
        </p:spPr>
        <p:txBody>
          <a:bodyPr wrap="none" rtlCol="0">
            <a:spAutoFit/>
          </a:bodyPr>
          <a:lstStyle/>
          <a:p>
            <a:r>
              <a:rPr kumimoji="1" lang="en-US" altLang="ko-KR" sz="2400" b="1" dirty="0">
                <a:latin typeface="Bell MT" panose="02020503060305020303" pitchFamily="18" charset="0"/>
              </a:rPr>
              <a:t>THANK YOU </a:t>
            </a:r>
            <a:r>
              <a:rPr kumimoji="1" lang="en-US" altLang="ko-KR" sz="2400" b="1" dirty="0">
                <a:latin typeface="Bell MT" panose="02020503060305020303" pitchFamily="18" charset="0"/>
                <a:sym typeface="Wingdings" pitchFamily="2" charset="2"/>
              </a:rPr>
              <a:t></a:t>
            </a:r>
            <a:endParaRPr kumimoji="1" lang="ko-KR" altLang="en-US" sz="2400" b="1" dirty="0">
              <a:latin typeface="Bell MT" panose="02020503060305020303" pitchFamily="18" charset="0"/>
            </a:endParaRPr>
          </a:p>
        </p:txBody>
      </p:sp>
    </p:spTree>
    <p:extLst>
      <p:ext uri="{BB962C8B-B14F-4D97-AF65-F5344CB8AC3E}">
        <p14:creationId xmlns:p14="http://schemas.microsoft.com/office/powerpoint/2010/main" val="2055723758"/>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TotalTime>
  <Words>334</Words>
  <Application>Microsoft Office PowerPoint</Application>
  <PresentationFormat>와이드스크린</PresentationFormat>
  <Paragraphs>19</Paragraphs>
  <Slides>8</Slides>
  <Notes>1</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8</vt:i4>
      </vt:variant>
    </vt:vector>
  </HeadingPairs>
  <TitlesOfParts>
    <vt:vector size="12" baseType="lpstr">
      <vt:lpstr>맑은 고딕</vt:lpstr>
      <vt:lpstr>Arial</vt:lpstr>
      <vt:lpstr>Bell MT</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Mi Sun Joe</dc:creator>
  <cp:lastModifiedBy>CHOI</cp:lastModifiedBy>
  <cp:revision>15</cp:revision>
  <dcterms:created xsi:type="dcterms:W3CDTF">2021-11-16T11:04:29Z</dcterms:created>
  <dcterms:modified xsi:type="dcterms:W3CDTF">2021-11-16T12:25:51Z</dcterms:modified>
</cp:coreProperties>
</file>