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61" r:id="rId5"/>
    <p:sldId id="257" r:id="rId6"/>
    <p:sldId id="259" r:id="rId7"/>
    <p:sldId id="262" r:id="rId8"/>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2F1"/>
    <a:srgbClr val="BCB6DC"/>
    <a:srgbClr val="C9DFBA"/>
    <a:srgbClr val="CCA3BB"/>
    <a:srgbClr val="AEDFD8"/>
    <a:srgbClr val="F4BDCE"/>
    <a:srgbClr val="F4C6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1"/>
  </p:normalViewPr>
  <p:slideViewPr>
    <p:cSldViewPr snapToGrid="0" snapToObjects="1">
      <p:cViewPr>
        <p:scale>
          <a:sx n="75" d="100"/>
          <a:sy n="75" d="100"/>
        </p:scale>
        <p:origin x="980" y="8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grpSp>
        <p:nvGrpSpPr>
          <p:cNvPr id="13" name="그룹 12">
            <a:extLst>
              <a:ext uri="{FF2B5EF4-FFF2-40B4-BE49-F238E27FC236}">
                <a16:creationId xmlns:a16="http://schemas.microsoft.com/office/drawing/2014/main" id="{3A6BE661-985C-4246-8D91-55D3E9A457B8}"/>
              </a:ext>
            </a:extLst>
          </p:cNvPr>
          <p:cNvGrpSpPr/>
          <p:nvPr userDrawn="1"/>
        </p:nvGrpSpPr>
        <p:grpSpPr>
          <a:xfrm>
            <a:off x="0" y="0"/>
            <a:ext cx="12192000" cy="6858000"/>
            <a:chOff x="0" y="0"/>
            <a:chExt cx="12192000" cy="6858000"/>
          </a:xfrm>
        </p:grpSpPr>
        <p:pic>
          <p:nvPicPr>
            <p:cNvPr id="9" name="그림 8">
              <a:extLst>
                <a:ext uri="{FF2B5EF4-FFF2-40B4-BE49-F238E27FC236}">
                  <a16:creationId xmlns:a16="http://schemas.microsoft.com/office/drawing/2014/main" id="{9E7179FB-44F6-1C4B-ACA8-A636D7425148}"/>
                </a:ext>
              </a:extLst>
            </p:cNvPr>
            <p:cNvPicPr>
              <a:picLocks noChangeAspect="1"/>
            </p:cNvPicPr>
            <p:nvPr userDrawn="1"/>
          </p:nvPicPr>
          <p:blipFill>
            <a:blip r:embed="rId2"/>
            <a:stretch>
              <a:fillRect/>
            </a:stretch>
          </p:blipFill>
          <p:spPr>
            <a:xfrm>
              <a:off x="0" y="0"/>
              <a:ext cx="6821570" cy="6858000"/>
            </a:xfrm>
            <a:prstGeom prst="rect">
              <a:avLst/>
            </a:prstGeom>
          </p:spPr>
        </p:pic>
        <p:pic>
          <p:nvPicPr>
            <p:cNvPr id="10" name="그림 9">
              <a:extLst>
                <a:ext uri="{FF2B5EF4-FFF2-40B4-BE49-F238E27FC236}">
                  <a16:creationId xmlns:a16="http://schemas.microsoft.com/office/drawing/2014/main" id="{23838ED0-A1D6-5148-B131-6D49F3761C84}"/>
                </a:ext>
              </a:extLst>
            </p:cNvPr>
            <p:cNvPicPr>
              <a:picLocks noChangeAspect="1"/>
            </p:cNvPicPr>
            <p:nvPr userDrawn="1"/>
          </p:nvPicPr>
          <p:blipFill>
            <a:blip r:embed="rId2"/>
            <a:stretch>
              <a:fillRect/>
            </a:stretch>
          </p:blipFill>
          <p:spPr>
            <a:xfrm>
              <a:off x="5370430" y="0"/>
              <a:ext cx="6821570" cy="6858000"/>
            </a:xfrm>
            <a:prstGeom prst="rect">
              <a:avLst/>
            </a:prstGeom>
            <a:ln>
              <a:noFill/>
            </a:ln>
          </p:spPr>
        </p:pic>
      </p:grpSp>
      <p:sp>
        <p:nvSpPr>
          <p:cNvPr id="12" name="직사각형 11">
            <a:extLst>
              <a:ext uri="{FF2B5EF4-FFF2-40B4-BE49-F238E27FC236}">
                <a16:creationId xmlns:a16="http://schemas.microsoft.com/office/drawing/2014/main" id="{044C081D-37F9-2A4E-9250-861A36D1CD78}"/>
              </a:ext>
            </a:extLst>
          </p:cNvPr>
          <p:cNvSpPr/>
          <p:nvPr userDrawn="1"/>
        </p:nvSpPr>
        <p:spPr>
          <a:xfrm>
            <a:off x="1686910" y="892065"/>
            <a:ext cx="8818180" cy="5073870"/>
          </a:xfrm>
          <a:prstGeom prst="rect">
            <a:avLst/>
          </a:prstGeom>
          <a:solidFill>
            <a:srgbClr val="C9DFBA"/>
          </a:solidFill>
          <a:ln w="28575">
            <a:solidFill>
              <a:srgbClr val="CCA3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61467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A9E9F2D9-7F53-0B43-AAC6-0970D18B03F0}"/>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15BC733C-84E6-BC44-BE34-BF8CD95C896D}"/>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5BBD3150-73D1-CE40-8CAC-DE765F1F325A}"/>
              </a:ext>
            </a:extLst>
          </p:cNvPr>
          <p:cNvSpPr>
            <a:spLocks noGrp="1"/>
          </p:cNvSpPr>
          <p:nvPr>
            <p:ph type="dt" sz="half" idx="10"/>
          </p:nvPr>
        </p:nvSpPr>
        <p:spPr/>
        <p:txBody>
          <a:bodyPr/>
          <a:lstStyle/>
          <a:p>
            <a:fld id="{DB26CA94-ADF2-F945-A82D-D6306D4DAA48}" type="datetimeFigureOut">
              <a:rPr kumimoji="1" lang="ko-KR" altLang="en-US" smtClean="0"/>
              <a:t>2021-11-23</a:t>
            </a:fld>
            <a:endParaRPr kumimoji="1" lang="ko-KR" altLang="en-US"/>
          </a:p>
        </p:txBody>
      </p:sp>
      <p:sp>
        <p:nvSpPr>
          <p:cNvPr id="5" name="바닥글 개체 틀 4">
            <a:extLst>
              <a:ext uri="{FF2B5EF4-FFF2-40B4-BE49-F238E27FC236}">
                <a16:creationId xmlns:a16="http://schemas.microsoft.com/office/drawing/2014/main" id="{2163CF72-36CE-E141-A9FE-9D556CFF78EE}"/>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3C6F289A-3F54-CA49-BA7B-90813BB88CEE}"/>
              </a:ext>
            </a:extLst>
          </p:cNvPr>
          <p:cNvSpPr>
            <a:spLocks noGrp="1"/>
          </p:cNvSpPr>
          <p:nvPr>
            <p:ph type="sldNum" sz="quarter" idx="12"/>
          </p:nvPr>
        </p:nvSpPr>
        <p:spPr/>
        <p:txBody>
          <a:bodyPr/>
          <a:lstStyle/>
          <a:p>
            <a:fld id="{F7C4F17A-0AC2-1548-86A6-AC9B63D0F810}" type="slidenum">
              <a:rPr kumimoji="1" lang="ko-KR" altLang="en-US" smtClean="0"/>
              <a:t>‹#›</a:t>
            </a:fld>
            <a:endParaRPr kumimoji="1" lang="ko-KR" altLang="en-US"/>
          </a:p>
        </p:txBody>
      </p:sp>
    </p:spTree>
    <p:extLst>
      <p:ext uri="{BB962C8B-B14F-4D97-AF65-F5344CB8AC3E}">
        <p14:creationId xmlns:p14="http://schemas.microsoft.com/office/powerpoint/2010/main" val="402392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4466D0CC-95AB-C744-B782-3C26EA177761}"/>
              </a:ext>
            </a:extLst>
          </p:cNvPr>
          <p:cNvSpPr/>
          <p:nvPr userDrawn="1"/>
        </p:nvSpPr>
        <p:spPr>
          <a:xfrm>
            <a:off x="-1" y="0"/>
            <a:ext cx="12192000" cy="6858000"/>
          </a:xfrm>
          <a:prstGeom prst="rect">
            <a:avLst/>
          </a:prstGeom>
          <a:solidFill>
            <a:srgbClr val="C9D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pic>
        <p:nvPicPr>
          <p:cNvPr id="11" name="그림 10">
            <a:extLst>
              <a:ext uri="{FF2B5EF4-FFF2-40B4-BE49-F238E27FC236}">
                <a16:creationId xmlns:a16="http://schemas.microsoft.com/office/drawing/2014/main" id="{5D47337E-76F8-6540-BE21-BA168906483A}"/>
              </a:ext>
            </a:extLst>
          </p:cNvPr>
          <p:cNvPicPr>
            <a:picLocks noChangeAspect="1"/>
          </p:cNvPicPr>
          <p:nvPr userDrawn="1"/>
        </p:nvPicPr>
        <p:blipFill rotWithShape="1">
          <a:blip r:embed="rId2"/>
          <a:srcRect l="42415" r="43620" b="51877"/>
          <a:stretch/>
        </p:blipFill>
        <p:spPr>
          <a:xfrm rot="10800000">
            <a:off x="11655972" y="0"/>
            <a:ext cx="536027" cy="1876097"/>
          </a:xfrm>
          <a:prstGeom prst="rect">
            <a:avLst/>
          </a:prstGeom>
          <a:ln>
            <a:noFill/>
          </a:ln>
        </p:spPr>
      </p:pic>
    </p:spTree>
    <p:extLst>
      <p:ext uri="{BB962C8B-B14F-4D97-AF65-F5344CB8AC3E}">
        <p14:creationId xmlns:p14="http://schemas.microsoft.com/office/powerpoint/2010/main" val="3317450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15" name="직사각형 14">
            <a:extLst>
              <a:ext uri="{FF2B5EF4-FFF2-40B4-BE49-F238E27FC236}">
                <a16:creationId xmlns:a16="http://schemas.microsoft.com/office/drawing/2014/main" id="{AFF13A64-E8BB-6248-820E-38716236C89F}"/>
              </a:ext>
            </a:extLst>
          </p:cNvPr>
          <p:cNvSpPr/>
          <p:nvPr userDrawn="1"/>
        </p:nvSpPr>
        <p:spPr>
          <a:xfrm>
            <a:off x="0" y="1"/>
            <a:ext cx="2543503" cy="2312276"/>
          </a:xfrm>
          <a:prstGeom prst="rect">
            <a:avLst/>
          </a:prstGeom>
          <a:solidFill>
            <a:srgbClr val="C9D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0" name="직사각형 19">
            <a:extLst>
              <a:ext uri="{FF2B5EF4-FFF2-40B4-BE49-F238E27FC236}">
                <a16:creationId xmlns:a16="http://schemas.microsoft.com/office/drawing/2014/main" id="{66FCB75D-1BC9-EA49-A352-23DEA1BD0A6C}"/>
              </a:ext>
            </a:extLst>
          </p:cNvPr>
          <p:cNvSpPr/>
          <p:nvPr userDrawn="1"/>
        </p:nvSpPr>
        <p:spPr>
          <a:xfrm>
            <a:off x="-1" y="2312277"/>
            <a:ext cx="2543503" cy="2312276"/>
          </a:xfrm>
          <a:prstGeom prst="rect">
            <a:avLst/>
          </a:prstGeom>
          <a:solidFill>
            <a:srgbClr val="F3F2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1" name="직사각형 20">
            <a:extLst>
              <a:ext uri="{FF2B5EF4-FFF2-40B4-BE49-F238E27FC236}">
                <a16:creationId xmlns:a16="http://schemas.microsoft.com/office/drawing/2014/main" id="{0077286F-A171-9143-82CE-228BFDD140AC}"/>
              </a:ext>
            </a:extLst>
          </p:cNvPr>
          <p:cNvSpPr/>
          <p:nvPr userDrawn="1"/>
        </p:nvSpPr>
        <p:spPr>
          <a:xfrm>
            <a:off x="0" y="4624553"/>
            <a:ext cx="2543503" cy="2233446"/>
          </a:xfrm>
          <a:prstGeom prst="rect">
            <a:avLst/>
          </a:prstGeom>
          <a:solidFill>
            <a:srgbClr val="C9D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28286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158EDA0F-4721-2C41-84FD-0FD14C24A733}"/>
              </a:ext>
            </a:extLst>
          </p:cNvPr>
          <p:cNvSpPr/>
          <p:nvPr userDrawn="1"/>
        </p:nvSpPr>
        <p:spPr>
          <a:xfrm>
            <a:off x="0" y="0"/>
            <a:ext cx="12192000" cy="6858000"/>
          </a:xfrm>
          <a:prstGeom prst="rect">
            <a:avLst/>
          </a:prstGeom>
          <a:solidFill>
            <a:srgbClr val="F3F2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8" name="직사각형 7">
            <a:extLst>
              <a:ext uri="{FF2B5EF4-FFF2-40B4-BE49-F238E27FC236}">
                <a16:creationId xmlns:a16="http://schemas.microsoft.com/office/drawing/2014/main" id="{45616454-C73B-B344-8856-3E4D4A86E201}"/>
              </a:ext>
            </a:extLst>
          </p:cNvPr>
          <p:cNvSpPr/>
          <p:nvPr userDrawn="1"/>
        </p:nvSpPr>
        <p:spPr>
          <a:xfrm>
            <a:off x="4926934" y="1807779"/>
            <a:ext cx="2070539" cy="1156138"/>
          </a:xfrm>
          <a:prstGeom prst="rect">
            <a:avLst/>
          </a:prstGeom>
          <a:solidFill>
            <a:srgbClr val="C9D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49191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14" name="직사각형 13">
            <a:extLst>
              <a:ext uri="{FF2B5EF4-FFF2-40B4-BE49-F238E27FC236}">
                <a16:creationId xmlns:a16="http://schemas.microsoft.com/office/drawing/2014/main" id="{D9EF4516-7595-6341-9168-8C0388B8F394}"/>
              </a:ext>
            </a:extLst>
          </p:cNvPr>
          <p:cNvSpPr/>
          <p:nvPr userDrawn="1"/>
        </p:nvSpPr>
        <p:spPr>
          <a:xfrm>
            <a:off x="0" y="0"/>
            <a:ext cx="12192000" cy="6858000"/>
          </a:xfrm>
          <a:prstGeom prst="rect">
            <a:avLst/>
          </a:prstGeom>
          <a:solidFill>
            <a:srgbClr val="F3F2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23" name="그룹 22">
            <a:extLst>
              <a:ext uri="{FF2B5EF4-FFF2-40B4-BE49-F238E27FC236}">
                <a16:creationId xmlns:a16="http://schemas.microsoft.com/office/drawing/2014/main" id="{8C260CDC-66F6-124F-B679-2B1591D18EB7}"/>
              </a:ext>
            </a:extLst>
          </p:cNvPr>
          <p:cNvGrpSpPr/>
          <p:nvPr userDrawn="1"/>
        </p:nvGrpSpPr>
        <p:grpSpPr>
          <a:xfrm>
            <a:off x="0" y="0"/>
            <a:ext cx="12192000" cy="809296"/>
            <a:chOff x="0" y="0"/>
            <a:chExt cx="12192000" cy="977462"/>
          </a:xfrm>
        </p:grpSpPr>
        <p:pic>
          <p:nvPicPr>
            <p:cNvPr id="21" name="그림 20">
              <a:extLst>
                <a:ext uri="{FF2B5EF4-FFF2-40B4-BE49-F238E27FC236}">
                  <a16:creationId xmlns:a16="http://schemas.microsoft.com/office/drawing/2014/main" id="{430238A6-D11A-7748-8C4A-CDDF0B665E3B}"/>
                </a:ext>
              </a:extLst>
            </p:cNvPr>
            <p:cNvPicPr>
              <a:picLocks noChangeAspect="1"/>
            </p:cNvPicPr>
            <p:nvPr userDrawn="1"/>
          </p:nvPicPr>
          <p:blipFill rotWithShape="1">
            <a:blip r:embed="rId2"/>
            <a:srcRect r="85671"/>
            <a:stretch/>
          </p:blipFill>
          <p:spPr>
            <a:xfrm rot="5400000">
              <a:off x="2716924" y="-2716924"/>
              <a:ext cx="977462" cy="6411310"/>
            </a:xfrm>
            <a:prstGeom prst="rect">
              <a:avLst/>
            </a:prstGeom>
          </p:spPr>
        </p:pic>
        <p:pic>
          <p:nvPicPr>
            <p:cNvPr id="22" name="그림 21">
              <a:extLst>
                <a:ext uri="{FF2B5EF4-FFF2-40B4-BE49-F238E27FC236}">
                  <a16:creationId xmlns:a16="http://schemas.microsoft.com/office/drawing/2014/main" id="{DD438626-F38A-514E-8F68-EB23666C8134}"/>
                </a:ext>
              </a:extLst>
            </p:cNvPr>
            <p:cNvPicPr>
              <a:picLocks noChangeAspect="1"/>
            </p:cNvPicPr>
            <p:nvPr userDrawn="1"/>
          </p:nvPicPr>
          <p:blipFill rotWithShape="1">
            <a:blip r:embed="rId2"/>
            <a:srcRect r="85671"/>
            <a:stretch/>
          </p:blipFill>
          <p:spPr>
            <a:xfrm rot="16200000">
              <a:off x="8274269" y="-2940269"/>
              <a:ext cx="977462" cy="6858000"/>
            </a:xfrm>
            <a:prstGeom prst="rect">
              <a:avLst/>
            </a:prstGeom>
          </p:spPr>
        </p:pic>
      </p:grpSp>
    </p:spTree>
    <p:extLst>
      <p:ext uri="{BB962C8B-B14F-4D97-AF65-F5344CB8AC3E}">
        <p14:creationId xmlns:p14="http://schemas.microsoft.com/office/powerpoint/2010/main" val="487380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grpSp>
        <p:nvGrpSpPr>
          <p:cNvPr id="6" name="그룹 5">
            <a:extLst>
              <a:ext uri="{FF2B5EF4-FFF2-40B4-BE49-F238E27FC236}">
                <a16:creationId xmlns:a16="http://schemas.microsoft.com/office/drawing/2014/main" id="{1C8B97AF-6AC3-5C49-ABE6-D1F40890E999}"/>
              </a:ext>
            </a:extLst>
          </p:cNvPr>
          <p:cNvGrpSpPr/>
          <p:nvPr userDrawn="1"/>
        </p:nvGrpSpPr>
        <p:grpSpPr>
          <a:xfrm>
            <a:off x="0" y="0"/>
            <a:ext cx="12192000" cy="6858000"/>
            <a:chOff x="0" y="0"/>
            <a:chExt cx="11301006" cy="6858000"/>
          </a:xfrm>
        </p:grpSpPr>
        <p:pic>
          <p:nvPicPr>
            <p:cNvPr id="7" name="그림 6">
              <a:extLst>
                <a:ext uri="{FF2B5EF4-FFF2-40B4-BE49-F238E27FC236}">
                  <a16:creationId xmlns:a16="http://schemas.microsoft.com/office/drawing/2014/main" id="{0DAE990C-A862-684A-A075-F93A5E49082A}"/>
                </a:ext>
              </a:extLst>
            </p:cNvPr>
            <p:cNvPicPr>
              <a:picLocks noChangeAspect="1"/>
            </p:cNvPicPr>
            <p:nvPr userDrawn="1"/>
          </p:nvPicPr>
          <p:blipFill>
            <a:blip r:embed="rId2"/>
            <a:stretch>
              <a:fillRect/>
            </a:stretch>
          </p:blipFill>
          <p:spPr>
            <a:xfrm>
              <a:off x="0" y="0"/>
              <a:ext cx="6821570" cy="6858000"/>
            </a:xfrm>
            <a:prstGeom prst="rect">
              <a:avLst/>
            </a:prstGeom>
          </p:spPr>
        </p:pic>
        <p:pic>
          <p:nvPicPr>
            <p:cNvPr id="8" name="그림 7">
              <a:extLst>
                <a:ext uri="{FF2B5EF4-FFF2-40B4-BE49-F238E27FC236}">
                  <a16:creationId xmlns:a16="http://schemas.microsoft.com/office/drawing/2014/main" id="{FE9A06A7-CCE2-314D-AF91-3BBD39ED38F1}"/>
                </a:ext>
              </a:extLst>
            </p:cNvPr>
            <p:cNvPicPr>
              <a:picLocks noChangeAspect="1"/>
            </p:cNvPicPr>
            <p:nvPr userDrawn="1"/>
          </p:nvPicPr>
          <p:blipFill>
            <a:blip r:embed="rId2"/>
            <a:stretch>
              <a:fillRect/>
            </a:stretch>
          </p:blipFill>
          <p:spPr>
            <a:xfrm>
              <a:off x="5370430" y="0"/>
              <a:ext cx="5930576" cy="6858000"/>
            </a:xfrm>
            <a:prstGeom prst="rect">
              <a:avLst/>
            </a:prstGeom>
            <a:ln>
              <a:noFill/>
            </a:ln>
          </p:spPr>
        </p:pic>
      </p:grpSp>
      <p:sp>
        <p:nvSpPr>
          <p:cNvPr id="9" name="직사각형 8">
            <a:extLst>
              <a:ext uri="{FF2B5EF4-FFF2-40B4-BE49-F238E27FC236}">
                <a16:creationId xmlns:a16="http://schemas.microsoft.com/office/drawing/2014/main" id="{8FC58007-A75C-1C42-BBC8-87AB820487C1}"/>
              </a:ext>
            </a:extLst>
          </p:cNvPr>
          <p:cNvSpPr/>
          <p:nvPr userDrawn="1"/>
        </p:nvSpPr>
        <p:spPr>
          <a:xfrm>
            <a:off x="4723504" y="249619"/>
            <a:ext cx="6579478" cy="3104494"/>
          </a:xfrm>
          <a:prstGeom prst="rect">
            <a:avLst/>
          </a:prstGeom>
          <a:solidFill>
            <a:srgbClr val="C9D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5" name="직사각형 14">
            <a:extLst>
              <a:ext uri="{FF2B5EF4-FFF2-40B4-BE49-F238E27FC236}">
                <a16:creationId xmlns:a16="http://schemas.microsoft.com/office/drawing/2014/main" id="{2D6C94EB-C471-8440-83C4-E0ABBFD8F111}"/>
              </a:ext>
            </a:extLst>
          </p:cNvPr>
          <p:cNvSpPr/>
          <p:nvPr userDrawn="1"/>
        </p:nvSpPr>
        <p:spPr>
          <a:xfrm>
            <a:off x="4723504" y="3614680"/>
            <a:ext cx="6579478" cy="3104494"/>
          </a:xfrm>
          <a:prstGeom prst="rect">
            <a:avLst/>
          </a:prstGeom>
          <a:solidFill>
            <a:srgbClr val="C9D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75983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69735DA0-6347-8F45-8049-DD6D45265CE5}"/>
              </a:ext>
            </a:extLst>
          </p:cNvPr>
          <p:cNvSpPr/>
          <p:nvPr userDrawn="1"/>
        </p:nvSpPr>
        <p:spPr>
          <a:xfrm>
            <a:off x="0" y="0"/>
            <a:ext cx="12192000" cy="6858000"/>
          </a:xfrm>
          <a:prstGeom prst="rect">
            <a:avLst/>
          </a:prstGeom>
          <a:solidFill>
            <a:srgbClr val="C9D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84323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66BC884-FDA5-6C41-B832-27348F4B6FC5}"/>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5AD1A8AB-C5EF-2343-A271-D7743C27C6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1BA5E4E6-1477-5342-84A3-5BD1CE75AC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ko-KR" altLang="en-US"/>
              <a:t>마스터 텍스트 스타일 편집
둘째 수준
셋째 수준
넷째 수준
다섯째 수준</a:t>
            </a:r>
          </a:p>
        </p:txBody>
      </p:sp>
      <p:sp>
        <p:nvSpPr>
          <p:cNvPr id="5" name="날짜 개체 틀 4">
            <a:extLst>
              <a:ext uri="{FF2B5EF4-FFF2-40B4-BE49-F238E27FC236}">
                <a16:creationId xmlns:a16="http://schemas.microsoft.com/office/drawing/2014/main" id="{30312754-57B9-9846-8603-FA541BAE8BAF}"/>
              </a:ext>
            </a:extLst>
          </p:cNvPr>
          <p:cNvSpPr>
            <a:spLocks noGrp="1"/>
          </p:cNvSpPr>
          <p:nvPr>
            <p:ph type="dt" sz="half" idx="10"/>
          </p:nvPr>
        </p:nvSpPr>
        <p:spPr/>
        <p:txBody>
          <a:bodyPr/>
          <a:lstStyle/>
          <a:p>
            <a:fld id="{DB26CA94-ADF2-F945-A82D-D6306D4DAA48}" type="datetimeFigureOut">
              <a:rPr kumimoji="1" lang="ko-KR" altLang="en-US" smtClean="0"/>
              <a:t>2021-11-23</a:t>
            </a:fld>
            <a:endParaRPr kumimoji="1" lang="ko-KR" altLang="en-US"/>
          </a:p>
        </p:txBody>
      </p:sp>
      <p:sp>
        <p:nvSpPr>
          <p:cNvPr id="6" name="바닥글 개체 틀 5">
            <a:extLst>
              <a:ext uri="{FF2B5EF4-FFF2-40B4-BE49-F238E27FC236}">
                <a16:creationId xmlns:a16="http://schemas.microsoft.com/office/drawing/2014/main" id="{AE45F57B-C4C9-8D42-A643-6B6DEFC40AD6}"/>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FA884AD2-E8C7-7C40-B4D0-8D660B14C386}"/>
              </a:ext>
            </a:extLst>
          </p:cNvPr>
          <p:cNvSpPr>
            <a:spLocks noGrp="1"/>
          </p:cNvSpPr>
          <p:nvPr>
            <p:ph type="sldNum" sz="quarter" idx="12"/>
          </p:nvPr>
        </p:nvSpPr>
        <p:spPr/>
        <p:txBody>
          <a:bodyPr/>
          <a:lstStyle/>
          <a:p>
            <a:fld id="{F7C4F17A-0AC2-1548-86A6-AC9B63D0F810}" type="slidenum">
              <a:rPr kumimoji="1" lang="ko-KR" altLang="en-US" smtClean="0"/>
              <a:t>‹#›</a:t>
            </a:fld>
            <a:endParaRPr kumimoji="1" lang="ko-KR" altLang="en-US"/>
          </a:p>
        </p:txBody>
      </p:sp>
    </p:spTree>
    <p:extLst>
      <p:ext uri="{BB962C8B-B14F-4D97-AF65-F5344CB8AC3E}">
        <p14:creationId xmlns:p14="http://schemas.microsoft.com/office/powerpoint/2010/main" val="790057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C97402A-E9CF-4746-8070-647B6457C436}"/>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3CFE1446-B1F8-204A-BB34-A1ABD98053E1}"/>
              </a:ext>
            </a:extLst>
          </p:cNvPr>
          <p:cNvSpPr>
            <a:spLocks noGrp="1"/>
          </p:cNvSpPr>
          <p:nvPr>
            <p:ph type="body" orient="vert" idx="1"/>
          </p:nvPr>
        </p:nvSpPr>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B88A356A-B75B-064D-BE9E-515B8A98E5AF}"/>
              </a:ext>
            </a:extLst>
          </p:cNvPr>
          <p:cNvSpPr>
            <a:spLocks noGrp="1"/>
          </p:cNvSpPr>
          <p:nvPr>
            <p:ph type="dt" sz="half" idx="10"/>
          </p:nvPr>
        </p:nvSpPr>
        <p:spPr/>
        <p:txBody>
          <a:bodyPr/>
          <a:lstStyle/>
          <a:p>
            <a:fld id="{DB26CA94-ADF2-F945-A82D-D6306D4DAA48}" type="datetimeFigureOut">
              <a:rPr kumimoji="1" lang="ko-KR" altLang="en-US" smtClean="0"/>
              <a:t>2021-11-23</a:t>
            </a:fld>
            <a:endParaRPr kumimoji="1" lang="ko-KR" altLang="en-US"/>
          </a:p>
        </p:txBody>
      </p:sp>
      <p:sp>
        <p:nvSpPr>
          <p:cNvPr id="5" name="바닥글 개체 틀 4">
            <a:extLst>
              <a:ext uri="{FF2B5EF4-FFF2-40B4-BE49-F238E27FC236}">
                <a16:creationId xmlns:a16="http://schemas.microsoft.com/office/drawing/2014/main" id="{FBC48BBA-2FA8-D347-AB5C-3AB7F1E6D6B4}"/>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F8AC57E3-5DA7-C448-A37E-73079120AE44}"/>
              </a:ext>
            </a:extLst>
          </p:cNvPr>
          <p:cNvSpPr>
            <a:spLocks noGrp="1"/>
          </p:cNvSpPr>
          <p:nvPr>
            <p:ph type="sldNum" sz="quarter" idx="12"/>
          </p:nvPr>
        </p:nvSpPr>
        <p:spPr/>
        <p:txBody>
          <a:bodyPr/>
          <a:lstStyle/>
          <a:p>
            <a:fld id="{F7C4F17A-0AC2-1548-86A6-AC9B63D0F810}" type="slidenum">
              <a:rPr kumimoji="1" lang="ko-KR" altLang="en-US" smtClean="0"/>
              <a:t>‹#›</a:t>
            </a:fld>
            <a:endParaRPr kumimoji="1" lang="ko-KR" altLang="en-US"/>
          </a:p>
        </p:txBody>
      </p:sp>
    </p:spTree>
    <p:extLst>
      <p:ext uri="{BB962C8B-B14F-4D97-AF65-F5344CB8AC3E}">
        <p14:creationId xmlns:p14="http://schemas.microsoft.com/office/powerpoint/2010/main" val="36893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1AB4C8AD-166C-D440-9D39-B9B3C05D0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DEEFCD56-F68C-D44F-B64A-E5542D545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49331A5E-E287-6140-A62B-7110CA9649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6CA94-ADF2-F945-A82D-D6306D4DAA48}" type="datetimeFigureOut">
              <a:rPr kumimoji="1" lang="ko-KR" altLang="en-US" smtClean="0"/>
              <a:t>2021-11-23</a:t>
            </a:fld>
            <a:endParaRPr kumimoji="1" lang="ko-KR" altLang="en-US"/>
          </a:p>
        </p:txBody>
      </p:sp>
      <p:sp>
        <p:nvSpPr>
          <p:cNvPr id="5" name="바닥글 개체 틀 4">
            <a:extLst>
              <a:ext uri="{FF2B5EF4-FFF2-40B4-BE49-F238E27FC236}">
                <a16:creationId xmlns:a16="http://schemas.microsoft.com/office/drawing/2014/main" id="{7B7538A0-074F-B241-B418-52CDEB5F99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6AF4B443-A2C0-3F4D-B3D8-7D3E6B7630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4F17A-0AC2-1548-86A6-AC9B63D0F810}" type="slidenum">
              <a:rPr kumimoji="1" lang="ko-KR" altLang="en-US" smtClean="0"/>
              <a:t>‹#›</a:t>
            </a:fld>
            <a:endParaRPr kumimoji="1" lang="ko-KR" altLang="en-US"/>
          </a:p>
        </p:txBody>
      </p:sp>
    </p:spTree>
    <p:extLst>
      <p:ext uri="{BB962C8B-B14F-4D97-AF65-F5344CB8AC3E}">
        <p14:creationId xmlns:p14="http://schemas.microsoft.com/office/powerpoint/2010/main" val="637966481"/>
      </p:ext>
    </p:extLst>
  </p:cSld>
  <p:clrMap bg1="lt1" tx1="dk1" bg2="lt2" tx2="dk2" accent1="accent1" accent2="accent2" accent3="accent3" accent4="accent4" accent5="accent5" accent6="accent6" hlink="hlink" folHlink="folHlink"/>
  <p:sldLayoutIdLst>
    <p:sldLayoutId id="2147483656" r:id="rId1"/>
    <p:sldLayoutId id="2147483651" r:id="rId2"/>
    <p:sldLayoutId id="2147483649" r:id="rId3"/>
    <p:sldLayoutId id="2147483652" r:id="rId4"/>
    <p:sldLayoutId id="2147483653" r:id="rId5"/>
    <p:sldLayoutId id="2147483655" r:id="rId6"/>
    <p:sldLayoutId id="2147483654" r:id="rId7"/>
    <p:sldLayoutId id="2147483657" r:id="rId8"/>
    <p:sldLayoutId id="2147483658" r:id="rId9"/>
    <p:sldLayoutId id="2147483659" r:id="rId10"/>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C42625B-CAC5-D74A-B97D-C745D79D43DE}"/>
              </a:ext>
            </a:extLst>
          </p:cNvPr>
          <p:cNvSpPr txBox="1"/>
          <p:nvPr/>
        </p:nvSpPr>
        <p:spPr>
          <a:xfrm>
            <a:off x="4013200" y="3416300"/>
            <a:ext cx="2669257" cy="369332"/>
          </a:xfrm>
          <a:prstGeom prst="rect">
            <a:avLst/>
          </a:prstGeom>
          <a:noFill/>
        </p:spPr>
        <p:txBody>
          <a:bodyPr wrap="none" rtlCol="0">
            <a:spAutoFit/>
          </a:bodyPr>
          <a:lstStyle/>
          <a:p>
            <a:r>
              <a:rPr kumimoji="1" lang="en-US" altLang="ko-KR">
                <a:latin typeface="Bell MT" panose="02020503060305020303" pitchFamily="18" charset="0"/>
                <a:ea typeface="Cambria Math" panose="02040503050406030204" pitchFamily="18" charset="0"/>
                <a:cs typeface="Mangal" panose="02040503050203030202" pitchFamily="18" charset="0"/>
              </a:rPr>
              <a:t>https://pptfree.wonjc.com</a:t>
            </a:r>
            <a:endParaRPr kumimoji="1" lang="ko-KR" altLang="en-US" dirty="0">
              <a:latin typeface="Bell MT" panose="02020503060305020303" pitchFamily="18" charset="0"/>
              <a:cs typeface="Mangal" panose="02040503050203030202" pitchFamily="18" charset="0"/>
            </a:endParaRPr>
          </a:p>
        </p:txBody>
      </p:sp>
      <p:sp>
        <p:nvSpPr>
          <p:cNvPr id="5" name="TextBox 4">
            <a:extLst>
              <a:ext uri="{FF2B5EF4-FFF2-40B4-BE49-F238E27FC236}">
                <a16:creationId xmlns:a16="http://schemas.microsoft.com/office/drawing/2014/main" id="{28FAE523-116F-D34F-8990-EC5322FEB648}"/>
              </a:ext>
            </a:extLst>
          </p:cNvPr>
          <p:cNvSpPr txBox="1"/>
          <p:nvPr/>
        </p:nvSpPr>
        <p:spPr>
          <a:xfrm>
            <a:off x="4013200" y="2967335"/>
            <a:ext cx="4799840" cy="461665"/>
          </a:xfrm>
          <a:prstGeom prst="rect">
            <a:avLst/>
          </a:prstGeom>
          <a:noFill/>
        </p:spPr>
        <p:txBody>
          <a:bodyPr wrap="none" rtlCol="0">
            <a:spAutoFit/>
          </a:bodyPr>
          <a:lstStyle/>
          <a:p>
            <a:r>
              <a:rPr kumimoji="1" lang="en-US" altLang="ko-KR" sz="2400" b="1" dirty="0" err="1">
                <a:latin typeface="Bell MT" panose="02020503060305020303" pitchFamily="18" charset="0"/>
                <a:ea typeface="Cambria Math" panose="02040503050406030204" pitchFamily="18" charset="0"/>
                <a:cs typeface="Mangal" panose="02040503050203030202" pitchFamily="18" charset="0"/>
              </a:rPr>
              <a:t>Real.PPT</a:t>
            </a:r>
            <a:r>
              <a:rPr kumimoji="1" lang="en-US" altLang="ko-KR" sz="2400" b="1" dirty="0">
                <a:latin typeface="Bell MT" panose="02020503060305020303" pitchFamily="18" charset="0"/>
                <a:ea typeface="Cambria Math" panose="02040503050406030204" pitchFamily="18" charset="0"/>
                <a:cs typeface="Mangal" panose="02040503050203030202" pitchFamily="18" charset="0"/>
              </a:rPr>
              <a:t> FREE TEMPLATE #52</a:t>
            </a:r>
            <a:endParaRPr kumimoji="1" lang="ko-KR" altLang="en-US" sz="2400" b="1" dirty="0">
              <a:latin typeface="Bell MT" panose="02020503060305020303" pitchFamily="18" charset="0"/>
              <a:cs typeface="Mangal" panose="02040503050203030202" pitchFamily="18" charset="0"/>
            </a:endParaRPr>
          </a:p>
        </p:txBody>
      </p:sp>
    </p:spTree>
    <p:extLst>
      <p:ext uri="{BB962C8B-B14F-4D97-AF65-F5344CB8AC3E}">
        <p14:creationId xmlns:p14="http://schemas.microsoft.com/office/powerpoint/2010/main" val="389530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D72F2339-04CC-E740-BFCE-F584C05B51EE}"/>
              </a:ext>
            </a:extLst>
          </p:cNvPr>
          <p:cNvPicPr>
            <a:picLocks noChangeAspect="1"/>
          </p:cNvPicPr>
          <p:nvPr/>
        </p:nvPicPr>
        <p:blipFill>
          <a:blip r:embed="rId2"/>
          <a:stretch>
            <a:fillRect/>
          </a:stretch>
        </p:blipFill>
        <p:spPr>
          <a:xfrm>
            <a:off x="-1" y="0"/>
            <a:ext cx="4572000" cy="6858000"/>
          </a:xfrm>
          <a:prstGeom prst="rect">
            <a:avLst/>
          </a:prstGeom>
        </p:spPr>
      </p:pic>
      <p:sp>
        <p:nvSpPr>
          <p:cNvPr id="3" name="TextBox 2">
            <a:extLst>
              <a:ext uri="{FF2B5EF4-FFF2-40B4-BE49-F238E27FC236}">
                <a16:creationId xmlns:a16="http://schemas.microsoft.com/office/drawing/2014/main" id="{4108DE8C-90FA-C749-864A-4EECBD599900}"/>
              </a:ext>
            </a:extLst>
          </p:cNvPr>
          <p:cNvSpPr txBox="1"/>
          <p:nvPr/>
        </p:nvSpPr>
        <p:spPr>
          <a:xfrm>
            <a:off x="5472453" y="3429000"/>
            <a:ext cx="5562601" cy="1477328"/>
          </a:xfrm>
          <a:prstGeom prst="rect">
            <a:avLst/>
          </a:prstGeom>
          <a:noFill/>
        </p:spPr>
        <p:txBody>
          <a:bodyPr wrap="square" rtlCol="0">
            <a:spAutoFit/>
          </a:bodyPr>
          <a:lstStyle/>
          <a:p>
            <a:r>
              <a:rPr kumimoji="1" lang="en-US" altLang="ko-KR" dirty="0">
                <a:latin typeface="Bell MT" panose="02020503060305020303" pitchFamily="18" charset="0"/>
              </a:rPr>
              <a:t>I have found it advisable not to give too much heed to what people say when I am trying to accomplish something of consequence. Invariably they proclaim it can’t be done. I deem that the very best time to make the effort. </a:t>
            </a:r>
            <a:endParaRPr kumimoji="1" lang="ko-KR" altLang="en-US" dirty="0">
              <a:latin typeface="Bell MT" panose="02020503060305020303" pitchFamily="18" charset="0"/>
            </a:endParaRPr>
          </a:p>
        </p:txBody>
      </p:sp>
      <p:sp>
        <p:nvSpPr>
          <p:cNvPr id="4" name="TextBox 3">
            <a:extLst>
              <a:ext uri="{FF2B5EF4-FFF2-40B4-BE49-F238E27FC236}">
                <a16:creationId xmlns:a16="http://schemas.microsoft.com/office/drawing/2014/main" id="{C2BC65C0-D90B-7E45-AA4C-0D33B27BA2C2}"/>
              </a:ext>
            </a:extLst>
          </p:cNvPr>
          <p:cNvSpPr txBox="1"/>
          <p:nvPr/>
        </p:nvSpPr>
        <p:spPr>
          <a:xfrm>
            <a:off x="5499099" y="2365189"/>
            <a:ext cx="4329455" cy="400110"/>
          </a:xfrm>
          <a:prstGeom prst="rect">
            <a:avLst/>
          </a:prstGeom>
          <a:noFill/>
        </p:spPr>
        <p:txBody>
          <a:bodyPr wrap="none" rtlCol="0">
            <a:spAutoFit/>
          </a:bodyPr>
          <a:lstStyle/>
          <a:p>
            <a:r>
              <a:rPr kumimoji="1" lang="en-US" altLang="ko-KR" sz="2000" b="1" dirty="0">
                <a:latin typeface="Bell MT" panose="02020503060305020303" pitchFamily="18" charset="0"/>
              </a:rPr>
              <a:t>Hope is necessary in every condition.</a:t>
            </a:r>
            <a:endParaRPr kumimoji="1" lang="ko-KR" altLang="en-US" sz="2000" b="1" dirty="0">
              <a:latin typeface="Bell MT" panose="02020503060305020303" pitchFamily="18" charset="0"/>
            </a:endParaRPr>
          </a:p>
        </p:txBody>
      </p:sp>
    </p:spTree>
    <p:extLst>
      <p:ext uri="{BB962C8B-B14F-4D97-AF65-F5344CB8AC3E}">
        <p14:creationId xmlns:p14="http://schemas.microsoft.com/office/powerpoint/2010/main" val="271790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오각형[P] 1">
            <a:extLst>
              <a:ext uri="{FF2B5EF4-FFF2-40B4-BE49-F238E27FC236}">
                <a16:creationId xmlns:a16="http://schemas.microsoft.com/office/drawing/2014/main" id="{B72D2D5B-D2CD-1B41-9E0B-F282B8B27DFE}"/>
              </a:ext>
            </a:extLst>
          </p:cNvPr>
          <p:cNvSpPr/>
          <p:nvPr/>
        </p:nvSpPr>
        <p:spPr>
          <a:xfrm>
            <a:off x="762370" y="1644869"/>
            <a:ext cx="4792717" cy="809296"/>
          </a:xfrm>
          <a:prstGeom prst="homePlate">
            <a:avLst/>
          </a:prstGeom>
          <a:solidFill>
            <a:srgbClr val="F4BD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2000" dirty="0">
                <a:solidFill>
                  <a:schemeClr val="tx1">
                    <a:lumMod val="75000"/>
                    <a:lumOff val="25000"/>
                  </a:schemeClr>
                </a:solidFill>
                <a:latin typeface="Bell MT" panose="02020503060305020303" pitchFamily="18" charset="0"/>
              </a:rPr>
              <a:t>Believe</a:t>
            </a:r>
            <a:endParaRPr kumimoji="1" lang="ko-KR" altLang="en-US" sz="2000" dirty="0">
              <a:solidFill>
                <a:schemeClr val="tx1">
                  <a:lumMod val="75000"/>
                  <a:lumOff val="25000"/>
                </a:schemeClr>
              </a:solidFill>
            </a:endParaRPr>
          </a:p>
        </p:txBody>
      </p:sp>
      <p:sp>
        <p:nvSpPr>
          <p:cNvPr id="3" name="오각형[P] 2">
            <a:extLst>
              <a:ext uri="{FF2B5EF4-FFF2-40B4-BE49-F238E27FC236}">
                <a16:creationId xmlns:a16="http://schemas.microsoft.com/office/drawing/2014/main" id="{33D09DC1-8D4A-E247-9D2D-0482481A7B24}"/>
              </a:ext>
            </a:extLst>
          </p:cNvPr>
          <p:cNvSpPr/>
          <p:nvPr/>
        </p:nvSpPr>
        <p:spPr>
          <a:xfrm>
            <a:off x="762371" y="2856187"/>
            <a:ext cx="4792717" cy="809296"/>
          </a:xfrm>
          <a:prstGeom prst="homePlate">
            <a:avLst/>
          </a:prstGeom>
          <a:solidFill>
            <a:srgbClr val="C9D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2000" dirty="0">
                <a:solidFill>
                  <a:schemeClr val="tx1">
                    <a:lumMod val="75000"/>
                    <a:lumOff val="25000"/>
                  </a:schemeClr>
                </a:solidFill>
                <a:latin typeface="Bell MT" panose="02020503060305020303" pitchFamily="18" charset="0"/>
              </a:rPr>
              <a:t>miracles</a:t>
            </a:r>
            <a:endParaRPr kumimoji="1" lang="ko-KR" altLang="en-US" sz="2000" dirty="0">
              <a:solidFill>
                <a:schemeClr val="tx1">
                  <a:lumMod val="75000"/>
                  <a:lumOff val="25000"/>
                </a:schemeClr>
              </a:solidFill>
            </a:endParaRPr>
          </a:p>
        </p:txBody>
      </p:sp>
      <p:sp>
        <p:nvSpPr>
          <p:cNvPr id="4" name="오각형[P] 3">
            <a:extLst>
              <a:ext uri="{FF2B5EF4-FFF2-40B4-BE49-F238E27FC236}">
                <a16:creationId xmlns:a16="http://schemas.microsoft.com/office/drawing/2014/main" id="{D445D490-CBC4-2247-9D00-BC3A9BF0E6CB}"/>
              </a:ext>
            </a:extLst>
          </p:cNvPr>
          <p:cNvSpPr/>
          <p:nvPr/>
        </p:nvSpPr>
        <p:spPr>
          <a:xfrm>
            <a:off x="762371" y="4123998"/>
            <a:ext cx="4792717" cy="809296"/>
          </a:xfrm>
          <a:prstGeom prst="homePlate">
            <a:avLst/>
          </a:prstGeom>
          <a:solidFill>
            <a:srgbClr val="AE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2000" dirty="0">
                <a:solidFill>
                  <a:schemeClr val="tx1">
                    <a:lumMod val="75000"/>
                    <a:lumOff val="25000"/>
                  </a:schemeClr>
                </a:solidFill>
                <a:latin typeface="Bell MT" panose="02020503060305020303" pitchFamily="18" charset="0"/>
              </a:rPr>
              <a:t>time</a:t>
            </a:r>
            <a:endParaRPr kumimoji="1" lang="ko-KR" altLang="en-US" sz="2000" dirty="0">
              <a:solidFill>
                <a:schemeClr val="tx1">
                  <a:lumMod val="75000"/>
                  <a:lumOff val="25000"/>
                </a:schemeClr>
              </a:solidFill>
            </a:endParaRPr>
          </a:p>
        </p:txBody>
      </p:sp>
      <p:sp>
        <p:nvSpPr>
          <p:cNvPr id="5" name="오각형[P] 4">
            <a:extLst>
              <a:ext uri="{FF2B5EF4-FFF2-40B4-BE49-F238E27FC236}">
                <a16:creationId xmlns:a16="http://schemas.microsoft.com/office/drawing/2014/main" id="{F3F95FC7-A0CD-1A47-BAE2-7DB74951C596}"/>
              </a:ext>
            </a:extLst>
          </p:cNvPr>
          <p:cNvSpPr/>
          <p:nvPr/>
        </p:nvSpPr>
        <p:spPr>
          <a:xfrm>
            <a:off x="762370" y="5391809"/>
            <a:ext cx="4792717" cy="809296"/>
          </a:xfrm>
          <a:prstGeom prst="homePlate">
            <a:avLst/>
          </a:prstGeom>
          <a:solidFill>
            <a:srgbClr val="BCB6DC"/>
          </a:solidFill>
          <a:ln>
            <a:solidFill>
              <a:srgbClr val="BCB6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2000" dirty="0">
                <a:solidFill>
                  <a:schemeClr val="tx1">
                    <a:lumMod val="75000"/>
                    <a:lumOff val="25000"/>
                  </a:schemeClr>
                </a:solidFill>
                <a:latin typeface="Bell MT" panose="02020503060305020303" pitchFamily="18" charset="0"/>
              </a:rPr>
              <a:t>wish</a:t>
            </a:r>
            <a:endParaRPr kumimoji="1" lang="ko-KR" altLang="en-US" sz="2000" dirty="0">
              <a:solidFill>
                <a:schemeClr val="tx1">
                  <a:lumMod val="75000"/>
                  <a:lumOff val="25000"/>
                </a:schemeClr>
              </a:solidFill>
            </a:endParaRPr>
          </a:p>
        </p:txBody>
      </p:sp>
      <p:sp>
        <p:nvSpPr>
          <p:cNvPr id="6" name="TextBox 5">
            <a:extLst>
              <a:ext uri="{FF2B5EF4-FFF2-40B4-BE49-F238E27FC236}">
                <a16:creationId xmlns:a16="http://schemas.microsoft.com/office/drawing/2014/main" id="{551E05D8-B398-1041-A25C-6599A4A50871}"/>
              </a:ext>
            </a:extLst>
          </p:cNvPr>
          <p:cNvSpPr txBox="1"/>
          <p:nvPr/>
        </p:nvSpPr>
        <p:spPr>
          <a:xfrm>
            <a:off x="6380587" y="1808358"/>
            <a:ext cx="415498" cy="369332"/>
          </a:xfrm>
          <a:prstGeom prst="rect">
            <a:avLst/>
          </a:prstGeom>
          <a:noFill/>
        </p:spPr>
        <p:txBody>
          <a:bodyPr wrap="none" rtlCol="0">
            <a:spAutoFit/>
          </a:bodyPr>
          <a:lstStyle/>
          <a:p>
            <a:r>
              <a:rPr kumimoji="1" lang="en-US" altLang="ko-KR" dirty="0">
                <a:latin typeface="Bell MT" panose="02020503060305020303" pitchFamily="18" charset="0"/>
              </a:rPr>
              <a:t>01</a:t>
            </a:r>
            <a:endParaRPr kumimoji="1" lang="ko-KR" altLang="en-US" dirty="0">
              <a:latin typeface="Bell MT" panose="02020503060305020303" pitchFamily="18" charset="0"/>
            </a:endParaRPr>
          </a:p>
        </p:txBody>
      </p:sp>
      <p:sp>
        <p:nvSpPr>
          <p:cNvPr id="7" name="TextBox 6">
            <a:extLst>
              <a:ext uri="{FF2B5EF4-FFF2-40B4-BE49-F238E27FC236}">
                <a16:creationId xmlns:a16="http://schemas.microsoft.com/office/drawing/2014/main" id="{AFB4DE96-8332-144C-BA96-115DE9F38683}"/>
              </a:ext>
            </a:extLst>
          </p:cNvPr>
          <p:cNvSpPr txBox="1"/>
          <p:nvPr/>
        </p:nvSpPr>
        <p:spPr>
          <a:xfrm>
            <a:off x="6380587" y="3076169"/>
            <a:ext cx="437940" cy="369332"/>
          </a:xfrm>
          <a:prstGeom prst="rect">
            <a:avLst/>
          </a:prstGeom>
          <a:noFill/>
        </p:spPr>
        <p:txBody>
          <a:bodyPr wrap="square" rtlCol="0">
            <a:spAutoFit/>
          </a:bodyPr>
          <a:lstStyle/>
          <a:p>
            <a:r>
              <a:rPr kumimoji="1" lang="en-US" altLang="ko-KR" dirty="0">
                <a:latin typeface="Bell MT" panose="02020503060305020303" pitchFamily="18" charset="0"/>
              </a:rPr>
              <a:t>02</a:t>
            </a:r>
            <a:endParaRPr kumimoji="1" lang="ko-KR" altLang="en-US" dirty="0">
              <a:latin typeface="Bell MT" panose="02020503060305020303" pitchFamily="18" charset="0"/>
            </a:endParaRPr>
          </a:p>
        </p:txBody>
      </p:sp>
      <p:sp>
        <p:nvSpPr>
          <p:cNvPr id="8" name="TextBox 7">
            <a:extLst>
              <a:ext uri="{FF2B5EF4-FFF2-40B4-BE49-F238E27FC236}">
                <a16:creationId xmlns:a16="http://schemas.microsoft.com/office/drawing/2014/main" id="{F9240457-447C-C042-B407-C2A6E207AB07}"/>
              </a:ext>
            </a:extLst>
          </p:cNvPr>
          <p:cNvSpPr txBox="1"/>
          <p:nvPr/>
        </p:nvSpPr>
        <p:spPr>
          <a:xfrm>
            <a:off x="6380587" y="4343980"/>
            <a:ext cx="437940" cy="369332"/>
          </a:xfrm>
          <a:prstGeom prst="rect">
            <a:avLst/>
          </a:prstGeom>
          <a:noFill/>
        </p:spPr>
        <p:txBody>
          <a:bodyPr wrap="square" rtlCol="0">
            <a:spAutoFit/>
          </a:bodyPr>
          <a:lstStyle/>
          <a:p>
            <a:r>
              <a:rPr kumimoji="1" lang="en-US" altLang="ko-KR" dirty="0">
                <a:latin typeface="Bell MT" panose="02020503060305020303" pitchFamily="18" charset="0"/>
              </a:rPr>
              <a:t>03</a:t>
            </a:r>
            <a:endParaRPr kumimoji="1" lang="ko-KR" altLang="en-US" dirty="0">
              <a:latin typeface="Bell MT" panose="02020503060305020303" pitchFamily="18" charset="0"/>
            </a:endParaRPr>
          </a:p>
        </p:txBody>
      </p:sp>
      <p:sp>
        <p:nvSpPr>
          <p:cNvPr id="9" name="TextBox 8">
            <a:extLst>
              <a:ext uri="{FF2B5EF4-FFF2-40B4-BE49-F238E27FC236}">
                <a16:creationId xmlns:a16="http://schemas.microsoft.com/office/drawing/2014/main" id="{9E5655B7-E9CD-E348-BB04-1E5C3EC30F92}"/>
              </a:ext>
            </a:extLst>
          </p:cNvPr>
          <p:cNvSpPr txBox="1"/>
          <p:nvPr/>
        </p:nvSpPr>
        <p:spPr>
          <a:xfrm>
            <a:off x="6380587" y="5611791"/>
            <a:ext cx="437940" cy="369332"/>
          </a:xfrm>
          <a:prstGeom prst="rect">
            <a:avLst/>
          </a:prstGeom>
          <a:noFill/>
        </p:spPr>
        <p:txBody>
          <a:bodyPr wrap="square" rtlCol="0">
            <a:spAutoFit/>
          </a:bodyPr>
          <a:lstStyle/>
          <a:p>
            <a:r>
              <a:rPr kumimoji="1" lang="en-US" altLang="ko-KR" dirty="0">
                <a:latin typeface="Bell MT" panose="02020503060305020303" pitchFamily="18" charset="0"/>
              </a:rPr>
              <a:t>04</a:t>
            </a:r>
            <a:endParaRPr kumimoji="1" lang="ko-KR" altLang="en-US" dirty="0">
              <a:latin typeface="Bell MT" panose="02020503060305020303" pitchFamily="18" charset="0"/>
            </a:endParaRPr>
          </a:p>
        </p:txBody>
      </p:sp>
      <p:sp>
        <p:nvSpPr>
          <p:cNvPr id="10" name="직사각형 9">
            <a:extLst>
              <a:ext uri="{FF2B5EF4-FFF2-40B4-BE49-F238E27FC236}">
                <a16:creationId xmlns:a16="http://schemas.microsoft.com/office/drawing/2014/main" id="{D539E274-5E67-0E4E-A3C9-62A9B0C88AA2}"/>
              </a:ext>
            </a:extLst>
          </p:cNvPr>
          <p:cNvSpPr/>
          <p:nvPr/>
        </p:nvSpPr>
        <p:spPr>
          <a:xfrm>
            <a:off x="7263198" y="1787916"/>
            <a:ext cx="3029547" cy="369332"/>
          </a:xfrm>
          <a:prstGeom prst="rect">
            <a:avLst/>
          </a:prstGeom>
        </p:spPr>
        <p:txBody>
          <a:bodyPr wrap="none">
            <a:spAutoFit/>
          </a:bodyPr>
          <a:lstStyle/>
          <a:p>
            <a:r>
              <a:rPr kumimoji="1" lang="en-US" altLang="ko-KR" dirty="0">
                <a:latin typeface="Bell MT" panose="02020503060305020303" pitchFamily="18" charset="0"/>
              </a:rPr>
              <a:t>Believe you can, then you will.</a:t>
            </a:r>
            <a:endParaRPr kumimoji="1" lang="ko-KR" altLang="en-US" dirty="0">
              <a:latin typeface="Bell MT" panose="02020503060305020303" pitchFamily="18" charset="0"/>
            </a:endParaRPr>
          </a:p>
        </p:txBody>
      </p:sp>
      <p:sp>
        <p:nvSpPr>
          <p:cNvPr id="11" name="직사각형 10">
            <a:extLst>
              <a:ext uri="{FF2B5EF4-FFF2-40B4-BE49-F238E27FC236}">
                <a16:creationId xmlns:a16="http://schemas.microsoft.com/office/drawing/2014/main" id="{BAE0B2D3-EF01-B14E-ADF9-D802AEDAB5FE}"/>
              </a:ext>
            </a:extLst>
          </p:cNvPr>
          <p:cNvSpPr/>
          <p:nvPr/>
        </p:nvSpPr>
        <p:spPr>
          <a:xfrm>
            <a:off x="7263198" y="5473291"/>
            <a:ext cx="3783483" cy="646331"/>
          </a:xfrm>
          <a:prstGeom prst="rect">
            <a:avLst/>
          </a:prstGeom>
        </p:spPr>
        <p:txBody>
          <a:bodyPr wrap="square">
            <a:spAutoFit/>
          </a:bodyPr>
          <a:lstStyle/>
          <a:p>
            <a:r>
              <a:rPr kumimoji="1" lang="en-US" altLang="ko-KR" dirty="0">
                <a:latin typeface="Bell MT" panose="02020503060305020303" pitchFamily="18" charset="0"/>
              </a:rPr>
              <a:t>If you keep on believing the dreams that you wish will come true.</a:t>
            </a:r>
            <a:endParaRPr kumimoji="1" lang="ko-KR" altLang="en-US" dirty="0">
              <a:latin typeface="Bell MT" panose="02020503060305020303" pitchFamily="18" charset="0"/>
            </a:endParaRPr>
          </a:p>
        </p:txBody>
      </p:sp>
      <p:sp>
        <p:nvSpPr>
          <p:cNvPr id="12" name="직사각형 11">
            <a:extLst>
              <a:ext uri="{FF2B5EF4-FFF2-40B4-BE49-F238E27FC236}">
                <a16:creationId xmlns:a16="http://schemas.microsoft.com/office/drawing/2014/main" id="{2EC156EA-C4A3-7C40-A243-9F508B4A55E4}"/>
              </a:ext>
            </a:extLst>
          </p:cNvPr>
          <p:cNvSpPr/>
          <p:nvPr/>
        </p:nvSpPr>
        <p:spPr>
          <a:xfrm>
            <a:off x="7263198" y="4205480"/>
            <a:ext cx="4243255" cy="646331"/>
          </a:xfrm>
          <a:prstGeom prst="rect">
            <a:avLst/>
          </a:prstGeom>
        </p:spPr>
        <p:txBody>
          <a:bodyPr wrap="square">
            <a:spAutoFit/>
          </a:bodyPr>
          <a:lstStyle/>
          <a:p>
            <a:r>
              <a:rPr kumimoji="1" lang="en-US" altLang="ko-KR" dirty="0">
                <a:latin typeface="Bell MT" panose="02020503060305020303" pitchFamily="18" charset="0"/>
              </a:rPr>
              <a:t>Don’t spend your time looking around for something you want that can’t be found.</a:t>
            </a:r>
            <a:endParaRPr kumimoji="1" lang="ko-KR" altLang="en-US" dirty="0">
              <a:latin typeface="Bell MT" panose="02020503060305020303" pitchFamily="18" charset="0"/>
            </a:endParaRPr>
          </a:p>
        </p:txBody>
      </p:sp>
      <p:sp>
        <p:nvSpPr>
          <p:cNvPr id="13" name="직사각형 12">
            <a:extLst>
              <a:ext uri="{FF2B5EF4-FFF2-40B4-BE49-F238E27FC236}">
                <a16:creationId xmlns:a16="http://schemas.microsoft.com/office/drawing/2014/main" id="{F3D0EBB5-ED65-CD4D-B71C-A00969623D8E}"/>
              </a:ext>
            </a:extLst>
          </p:cNvPr>
          <p:cNvSpPr/>
          <p:nvPr/>
        </p:nvSpPr>
        <p:spPr>
          <a:xfrm>
            <a:off x="7263198" y="3101434"/>
            <a:ext cx="3153299" cy="369332"/>
          </a:xfrm>
          <a:prstGeom prst="rect">
            <a:avLst/>
          </a:prstGeom>
        </p:spPr>
        <p:txBody>
          <a:bodyPr wrap="none">
            <a:spAutoFit/>
          </a:bodyPr>
          <a:lstStyle/>
          <a:p>
            <a:r>
              <a:rPr kumimoji="1" lang="en-US" altLang="ko-KR" dirty="0">
                <a:latin typeface="Bell MT" panose="02020503060305020303" pitchFamily="18" charset="0"/>
              </a:rPr>
              <a:t>Even miracles take a little time.</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3384816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99C3EF3E-8ADA-BE44-B5EC-63530A24CBD1}"/>
              </a:ext>
            </a:extLst>
          </p:cNvPr>
          <p:cNvPicPr>
            <a:picLocks noChangeAspect="1"/>
          </p:cNvPicPr>
          <p:nvPr/>
        </p:nvPicPr>
        <p:blipFill rotWithShape="1">
          <a:blip r:embed="rId2"/>
          <a:srcRect l="10462" t="14253" r="5375" b="33793"/>
          <a:stretch/>
        </p:blipFill>
        <p:spPr>
          <a:xfrm>
            <a:off x="889018" y="236482"/>
            <a:ext cx="3340493" cy="3111062"/>
          </a:xfrm>
          <a:prstGeom prst="rect">
            <a:avLst/>
          </a:prstGeom>
        </p:spPr>
      </p:pic>
      <p:pic>
        <p:nvPicPr>
          <p:cNvPr id="3" name="그림 2">
            <a:extLst>
              <a:ext uri="{FF2B5EF4-FFF2-40B4-BE49-F238E27FC236}">
                <a16:creationId xmlns:a16="http://schemas.microsoft.com/office/drawing/2014/main" id="{DAC1D575-3F6B-D246-90AB-8BB7F10BA10C}"/>
              </a:ext>
            </a:extLst>
          </p:cNvPr>
          <p:cNvPicPr>
            <a:picLocks noChangeAspect="1"/>
          </p:cNvPicPr>
          <p:nvPr/>
        </p:nvPicPr>
        <p:blipFill rotWithShape="1">
          <a:blip r:embed="rId3"/>
          <a:srcRect l="6463" t="26819" r="7366" b="22209"/>
          <a:stretch/>
        </p:blipFill>
        <p:spPr>
          <a:xfrm>
            <a:off x="889017" y="3597164"/>
            <a:ext cx="3340493" cy="3104494"/>
          </a:xfrm>
          <a:prstGeom prst="rect">
            <a:avLst/>
          </a:prstGeom>
        </p:spPr>
      </p:pic>
      <p:sp>
        <p:nvSpPr>
          <p:cNvPr id="4" name="TextBox 3">
            <a:extLst>
              <a:ext uri="{FF2B5EF4-FFF2-40B4-BE49-F238E27FC236}">
                <a16:creationId xmlns:a16="http://schemas.microsoft.com/office/drawing/2014/main" id="{04DECF89-484B-724E-B42D-B61138D6D318}"/>
              </a:ext>
            </a:extLst>
          </p:cNvPr>
          <p:cNvSpPr txBox="1"/>
          <p:nvPr/>
        </p:nvSpPr>
        <p:spPr>
          <a:xfrm>
            <a:off x="5505245" y="1180349"/>
            <a:ext cx="4914492" cy="1477328"/>
          </a:xfrm>
          <a:prstGeom prst="rect">
            <a:avLst/>
          </a:prstGeom>
          <a:noFill/>
        </p:spPr>
        <p:txBody>
          <a:bodyPr wrap="square" rtlCol="0">
            <a:spAutoFit/>
          </a:bodyPr>
          <a:lstStyle/>
          <a:p>
            <a:r>
              <a:rPr kumimoji="1" lang="en-US" altLang="ko-KR" dirty="0">
                <a:latin typeface="Bell MT" panose="02020503060305020303" pitchFamily="18" charset="0"/>
              </a:rPr>
              <a:t>The secret of getting ahead is getting started. The secret of getting started is breaking your complex overwhelming tasks into small manageable tasks, and then starting on the first one.</a:t>
            </a:r>
            <a:endParaRPr kumimoji="1" lang="ko-KR" altLang="en-US" dirty="0">
              <a:latin typeface="Bell MT" panose="02020503060305020303" pitchFamily="18" charset="0"/>
            </a:endParaRPr>
          </a:p>
        </p:txBody>
      </p:sp>
      <p:sp>
        <p:nvSpPr>
          <p:cNvPr id="5" name="TextBox 4">
            <a:extLst>
              <a:ext uri="{FF2B5EF4-FFF2-40B4-BE49-F238E27FC236}">
                <a16:creationId xmlns:a16="http://schemas.microsoft.com/office/drawing/2014/main" id="{7D01F550-CA59-6342-8057-2DD7A2203425}"/>
              </a:ext>
            </a:extLst>
          </p:cNvPr>
          <p:cNvSpPr txBox="1"/>
          <p:nvPr/>
        </p:nvSpPr>
        <p:spPr>
          <a:xfrm>
            <a:off x="5505245" y="4410747"/>
            <a:ext cx="4914492" cy="1477328"/>
          </a:xfrm>
          <a:prstGeom prst="rect">
            <a:avLst/>
          </a:prstGeom>
          <a:noFill/>
        </p:spPr>
        <p:txBody>
          <a:bodyPr wrap="square" rtlCol="0">
            <a:spAutoFit/>
          </a:bodyPr>
          <a:lstStyle/>
          <a:p>
            <a:r>
              <a:rPr kumimoji="1" lang="en-US" altLang="ko-KR" dirty="0">
                <a:latin typeface="Bell MT" panose="02020503060305020303" pitchFamily="18" charset="0"/>
              </a:rPr>
              <a:t>I have found it advisable not to give too much heed to what people say when I am trying to accomplish something of consequence. Invariably they proclaim it can’t be done. I deem that the very best time to make the effort. </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145913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EA29425D-86EE-BD4F-B5BF-3BFD00B1F0D4}"/>
              </a:ext>
            </a:extLst>
          </p:cNvPr>
          <p:cNvPicPr>
            <a:picLocks noChangeAspect="1"/>
          </p:cNvPicPr>
          <p:nvPr/>
        </p:nvPicPr>
        <p:blipFill>
          <a:blip r:embed="rId2"/>
          <a:stretch>
            <a:fillRect/>
          </a:stretch>
        </p:blipFill>
        <p:spPr>
          <a:xfrm>
            <a:off x="2543502" y="-5258"/>
            <a:ext cx="3888829" cy="6858000"/>
          </a:xfrm>
          <a:prstGeom prst="rect">
            <a:avLst/>
          </a:prstGeom>
        </p:spPr>
      </p:pic>
      <p:grpSp>
        <p:nvGrpSpPr>
          <p:cNvPr id="3" name="Google Shape;8752;p68">
            <a:extLst>
              <a:ext uri="{FF2B5EF4-FFF2-40B4-BE49-F238E27FC236}">
                <a16:creationId xmlns:a16="http://schemas.microsoft.com/office/drawing/2014/main" id="{4EA2B40F-CFF1-414E-88B8-D209D24260AC}"/>
              </a:ext>
            </a:extLst>
          </p:cNvPr>
          <p:cNvGrpSpPr/>
          <p:nvPr/>
        </p:nvGrpSpPr>
        <p:grpSpPr>
          <a:xfrm>
            <a:off x="974417" y="879444"/>
            <a:ext cx="444225" cy="442800"/>
            <a:chOff x="1492675" y="2027925"/>
            <a:chExt cx="481825" cy="481825"/>
          </a:xfrm>
          <a:solidFill>
            <a:schemeClr val="bg1">
              <a:lumMod val="50000"/>
            </a:schemeClr>
          </a:solidFill>
        </p:grpSpPr>
        <p:sp>
          <p:nvSpPr>
            <p:cNvPr id="4" name="Google Shape;8753;p68">
              <a:extLst>
                <a:ext uri="{FF2B5EF4-FFF2-40B4-BE49-F238E27FC236}">
                  <a16:creationId xmlns:a16="http://schemas.microsoft.com/office/drawing/2014/main" id="{0DDDCE35-5DAC-9F45-A71D-A424512BE86E}"/>
                </a:ext>
              </a:extLst>
            </p:cNvPr>
            <p:cNvSpPr/>
            <p:nvPr/>
          </p:nvSpPr>
          <p:spPr>
            <a:xfrm>
              <a:off x="1719425" y="2170050"/>
              <a:ext cx="28250" cy="28250"/>
            </a:xfrm>
            <a:custGeom>
              <a:avLst/>
              <a:gdLst/>
              <a:ahLst/>
              <a:cxnLst/>
              <a:rect l="l" t="t" r="r" b="b"/>
              <a:pathLst>
                <a:path w="1130" h="1130" extrusionOk="0">
                  <a:moveTo>
                    <a:pt x="567" y="1"/>
                  </a:moveTo>
                  <a:cubicBezTo>
                    <a:pt x="254" y="1"/>
                    <a:pt x="1" y="251"/>
                    <a:pt x="1" y="564"/>
                  </a:cubicBezTo>
                  <a:cubicBezTo>
                    <a:pt x="1" y="877"/>
                    <a:pt x="254" y="1130"/>
                    <a:pt x="567" y="1130"/>
                  </a:cubicBezTo>
                  <a:cubicBezTo>
                    <a:pt x="877" y="1130"/>
                    <a:pt x="1130" y="877"/>
                    <a:pt x="1130" y="564"/>
                  </a:cubicBezTo>
                  <a:cubicBezTo>
                    <a:pt x="1130" y="251"/>
                    <a:pt x="877" y="1"/>
                    <a:pt x="56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5" name="Google Shape;8754;p68">
              <a:extLst>
                <a:ext uri="{FF2B5EF4-FFF2-40B4-BE49-F238E27FC236}">
                  <a16:creationId xmlns:a16="http://schemas.microsoft.com/office/drawing/2014/main" id="{A5F26519-662A-074F-BA42-2EE933D5F1ED}"/>
                </a:ext>
              </a:extLst>
            </p:cNvPr>
            <p:cNvSpPr/>
            <p:nvPr/>
          </p:nvSpPr>
          <p:spPr>
            <a:xfrm>
              <a:off x="1832350" y="2254750"/>
              <a:ext cx="28250" cy="28250"/>
            </a:xfrm>
            <a:custGeom>
              <a:avLst/>
              <a:gdLst/>
              <a:ahLst/>
              <a:cxnLst/>
              <a:rect l="l" t="t" r="r" b="b"/>
              <a:pathLst>
                <a:path w="1130" h="1130" extrusionOk="0">
                  <a:moveTo>
                    <a:pt x="567" y="0"/>
                  </a:moveTo>
                  <a:cubicBezTo>
                    <a:pt x="253" y="0"/>
                    <a:pt x="0" y="250"/>
                    <a:pt x="0" y="564"/>
                  </a:cubicBezTo>
                  <a:cubicBezTo>
                    <a:pt x="0" y="877"/>
                    <a:pt x="253" y="1130"/>
                    <a:pt x="567" y="1130"/>
                  </a:cubicBezTo>
                  <a:cubicBezTo>
                    <a:pt x="877" y="1130"/>
                    <a:pt x="1130" y="877"/>
                    <a:pt x="1130" y="564"/>
                  </a:cubicBezTo>
                  <a:cubicBezTo>
                    <a:pt x="1130" y="250"/>
                    <a:pt x="877" y="0"/>
                    <a:pt x="56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6" name="Google Shape;8755;p68">
              <a:extLst>
                <a:ext uri="{FF2B5EF4-FFF2-40B4-BE49-F238E27FC236}">
                  <a16:creationId xmlns:a16="http://schemas.microsoft.com/office/drawing/2014/main" id="{DD88F487-1739-524A-8FD2-60379BC4407F}"/>
                </a:ext>
              </a:extLst>
            </p:cNvPr>
            <p:cNvSpPr/>
            <p:nvPr/>
          </p:nvSpPr>
          <p:spPr>
            <a:xfrm>
              <a:off x="1606500" y="2254750"/>
              <a:ext cx="28250" cy="28250"/>
            </a:xfrm>
            <a:custGeom>
              <a:avLst/>
              <a:gdLst/>
              <a:ahLst/>
              <a:cxnLst/>
              <a:rect l="l" t="t" r="r" b="b"/>
              <a:pathLst>
                <a:path w="1130" h="1130" extrusionOk="0">
                  <a:moveTo>
                    <a:pt x="567" y="0"/>
                  </a:moveTo>
                  <a:cubicBezTo>
                    <a:pt x="254" y="0"/>
                    <a:pt x="1" y="250"/>
                    <a:pt x="1" y="564"/>
                  </a:cubicBezTo>
                  <a:cubicBezTo>
                    <a:pt x="1" y="877"/>
                    <a:pt x="254" y="1130"/>
                    <a:pt x="567" y="1130"/>
                  </a:cubicBezTo>
                  <a:cubicBezTo>
                    <a:pt x="877" y="1130"/>
                    <a:pt x="1130" y="877"/>
                    <a:pt x="1130" y="564"/>
                  </a:cubicBezTo>
                  <a:cubicBezTo>
                    <a:pt x="1130" y="250"/>
                    <a:pt x="877" y="0"/>
                    <a:pt x="56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7" name="Google Shape;8756;p68">
              <a:extLst>
                <a:ext uri="{FF2B5EF4-FFF2-40B4-BE49-F238E27FC236}">
                  <a16:creationId xmlns:a16="http://schemas.microsoft.com/office/drawing/2014/main" id="{AA8FE7AF-27BF-264F-AA16-E8CA4988A380}"/>
                </a:ext>
              </a:extLst>
            </p:cNvPr>
            <p:cNvSpPr/>
            <p:nvPr/>
          </p:nvSpPr>
          <p:spPr>
            <a:xfrm>
              <a:off x="1492675" y="2425025"/>
              <a:ext cx="481825" cy="84725"/>
            </a:xfrm>
            <a:custGeom>
              <a:avLst/>
              <a:gdLst/>
              <a:ahLst/>
              <a:cxnLst/>
              <a:rect l="l" t="t" r="r" b="b"/>
              <a:pathLst>
                <a:path w="19273" h="3389" extrusionOk="0">
                  <a:moveTo>
                    <a:pt x="1" y="1"/>
                  </a:moveTo>
                  <a:lnTo>
                    <a:pt x="1" y="1696"/>
                  </a:lnTo>
                  <a:cubicBezTo>
                    <a:pt x="1" y="2630"/>
                    <a:pt x="757" y="3389"/>
                    <a:pt x="1693" y="3389"/>
                  </a:cubicBezTo>
                  <a:lnTo>
                    <a:pt x="17577" y="3389"/>
                  </a:lnTo>
                  <a:cubicBezTo>
                    <a:pt x="18514" y="3389"/>
                    <a:pt x="19270" y="2630"/>
                    <a:pt x="19273" y="1696"/>
                  </a:cubicBezTo>
                  <a:lnTo>
                    <a:pt x="19273"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 name="Google Shape;8757;p68">
              <a:extLst>
                <a:ext uri="{FF2B5EF4-FFF2-40B4-BE49-F238E27FC236}">
                  <a16:creationId xmlns:a16="http://schemas.microsoft.com/office/drawing/2014/main" id="{01D7D8CB-0558-474C-B524-75AA83269D7E}"/>
                </a:ext>
              </a:extLst>
            </p:cNvPr>
            <p:cNvSpPr/>
            <p:nvPr/>
          </p:nvSpPr>
          <p:spPr>
            <a:xfrm>
              <a:off x="1492675" y="2027925"/>
              <a:ext cx="481825" cy="368000"/>
            </a:xfrm>
            <a:custGeom>
              <a:avLst/>
              <a:gdLst/>
              <a:ahLst/>
              <a:cxnLst/>
              <a:rect l="l" t="t" r="r" b="b"/>
              <a:pathLst>
                <a:path w="19273" h="14720" extrusionOk="0">
                  <a:moveTo>
                    <a:pt x="5120" y="2259"/>
                  </a:moveTo>
                  <a:cubicBezTo>
                    <a:pt x="5430" y="2259"/>
                    <a:pt x="5683" y="2512"/>
                    <a:pt x="5683" y="2825"/>
                  </a:cubicBezTo>
                  <a:lnTo>
                    <a:pt x="5683" y="8047"/>
                  </a:lnTo>
                  <a:cubicBezTo>
                    <a:pt x="6360" y="8281"/>
                    <a:pt x="6812" y="8920"/>
                    <a:pt x="6812" y="9637"/>
                  </a:cubicBezTo>
                  <a:cubicBezTo>
                    <a:pt x="6812" y="10353"/>
                    <a:pt x="6360" y="10992"/>
                    <a:pt x="5683" y="11226"/>
                  </a:cubicBezTo>
                  <a:lnTo>
                    <a:pt x="5683" y="13024"/>
                  </a:lnTo>
                  <a:cubicBezTo>
                    <a:pt x="5683" y="13337"/>
                    <a:pt x="5430" y="13587"/>
                    <a:pt x="5120" y="13587"/>
                  </a:cubicBezTo>
                  <a:cubicBezTo>
                    <a:pt x="4807" y="13587"/>
                    <a:pt x="4554" y="13337"/>
                    <a:pt x="4554" y="13024"/>
                  </a:cubicBezTo>
                  <a:lnTo>
                    <a:pt x="4554" y="11226"/>
                  </a:lnTo>
                  <a:cubicBezTo>
                    <a:pt x="3876" y="10992"/>
                    <a:pt x="3425" y="10353"/>
                    <a:pt x="3425" y="9637"/>
                  </a:cubicBezTo>
                  <a:cubicBezTo>
                    <a:pt x="3425" y="8920"/>
                    <a:pt x="3876" y="8281"/>
                    <a:pt x="4554" y="8047"/>
                  </a:cubicBezTo>
                  <a:lnTo>
                    <a:pt x="4554" y="2825"/>
                  </a:lnTo>
                  <a:cubicBezTo>
                    <a:pt x="4554" y="2512"/>
                    <a:pt x="4807" y="2259"/>
                    <a:pt x="5120" y="2259"/>
                  </a:cubicBezTo>
                  <a:close/>
                  <a:moveTo>
                    <a:pt x="9637" y="2259"/>
                  </a:moveTo>
                  <a:cubicBezTo>
                    <a:pt x="9947" y="2259"/>
                    <a:pt x="10200" y="2512"/>
                    <a:pt x="10200" y="2825"/>
                  </a:cubicBezTo>
                  <a:lnTo>
                    <a:pt x="10200" y="4659"/>
                  </a:lnTo>
                  <a:cubicBezTo>
                    <a:pt x="10877" y="4894"/>
                    <a:pt x="11329" y="5532"/>
                    <a:pt x="11329" y="6249"/>
                  </a:cubicBezTo>
                  <a:cubicBezTo>
                    <a:pt x="11329" y="6966"/>
                    <a:pt x="10877" y="7604"/>
                    <a:pt x="10200" y="7839"/>
                  </a:cubicBezTo>
                  <a:lnTo>
                    <a:pt x="10200" y="13024"/>
                  </a:lnTo>
                  <a:cubicBezTo>
                    <a:pt x="10200" y="13337"/>
                    <a:pt x="9947" y="13587"/>
                    <a:pt x="9637" y="13587"/>
                  </a:cubicBezTo>
                  <a:cubicBezTo>
                    <a:pt x="9324" y="13587"/>
                    <a:pt x="9071" y="13337"/>
                    <a:pt x="9071" y="13024"/>
                  </a:cubicBezTo>
                  <a:lnTo>
                    <a:pt x="9071" y="7839"/>
                  </a:lnTo>
                  <a:cubicBezTo>
                    <a:pt x="8393" y="7604"/>
                    <a:pt x="7941" y="6966"/>
                    <a:pt x="7941" y="6249"/>
                  </a:cubicBezTo>
                  <a:cubicBezTo>
                    <a:pt x="7941" y="5532"/>
                    <a:pt x="8393" y="4894"/>
                    <a:pt x="9071" y="4659"/>
                  </a:cubicBezTo>
                  <a:lnTo>
                    <a:pt x="9071" y="2825"/>
                  </a:lnTo>
                  <a:cubicBezTo>
                    <a:pt x="9071" y="2512"/>
                    <a:pt x="9324" y="2259"/>
                    <a:pt x="9637" y="2259"/>
                  </a:cubicBezTo>
                  <a:close/>
                  <a:moveTo>
                    <a:pt x="14154" y="2259"/>
                  </a:moveTo>
                  <a:cubicBezTo>
                    <a:pt x="14464" y="2259"/>
                    <a:pt x="14717" y="2512"/>
                    <a:pt x="14717" y="2825"/>
                  </a:cubicBezTo>
                  <a:lnTo>
                    <a:pt x="14717" y="8047"/>
                  </a:lnTo>
                  <a:cubicBezTo>
                    <a:pt x="15394" y="8281"/>
                    <a:pt x="15846" y="8920"/>
                    <a:pt x="15846" y="9637"/>
                  </a:cubicBezTo>
                  <a:cubicBezTo>
                    <a:pt x="15846" y="10353"/>
                    <a:pt x="15394" y="10992"/>
                    <a:pt x="14717" y="11226"/>
                  </a:cubicBezTo>
                  <a:lnTo>
                    <a:pt x="14717" y="13024"/>
                  </a:lnTo>
                  <a:cubicBezTo>
                    <a:pt x="14717" y="13337"/>
                    <a:pt x="14464" y="13587"/>
                    <a:pt x="14154" y="13587"/>
                  </a:cubicBezTo>
                  <a:cubicBezTo>
                    <a:pt x="13840" y="13587"/>
                    <a:pt x="13587" y="13337"/>
                    <a:pt x="13587" y="13024"/>
                  </a:cubicBezTo>
                  <a:lnTo>
                    <a:pt x="13587" y="11226"/>
                  </a:lnTo>
                  <a:cubicBezTo>
                    <a:pt x="12910" y="10992"/>
                    <a:pt x="12458" y="10353"/>
                    <a:pt x="12458" y="9637"/>
                  </a:cubicBezTo>
                  <a:cubicBezTo>
                    <a:pt x="12458" y="8920"/>
                    <a:pt x="12910" y="8281"/>
                    <a:pt x="13587" y="8047"/>
                  </a:cubicBezTo>
                  <a:lnTo>
                    <a:pt x="13587" y="2825"/>
                  </a:lnTo>
                  <a:cubicBezTo>
                    <a:pt x="13587" y="2512"/>
                    <a:pt x="13840" y="2259"/>
                    <a:pt x="14154" y="2259"/>
                  </a:cubicBezTo>
                  <a:close/>
                  <a:moveTo>
                    <a:pt x="1693" y="1"/>
                  </a:moveTo>
                  <a:cubicBezTo>
                    <a:pt x="757" y="1"/>
                    <a:pt x="1" y="759"/>
                    <a:pt x="1" y="1696"/>
                  </a:cubicBezTo>
                  <a:lnTo>
                    <a:pt x="1" y="14720"/>
                  </a:lnTo>
                  <a:lnTo>
                    <a:pt x="19273" y="14720"/>
                  </a:lnTo>
                  <a:lnTo>
                    <a:pt x="19273" y="1696"/>
                  </a:lnTo>
                  <a:cubicBezTo>
                    <a:pt x="19270" y="759"/>
                    <a:pt x="18514" y="1"/>
                    <a:pt x="1757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9" name="Google Shape;8569;p68">
            <a:extLst>
              <a:ext uri="{FF2B5EF4-FFF2-40B4-BE49-F238E27FC236}">
                <a16:creationId xmlns:a16="http://schemas.microsoft.com/office/drawing/2014/main" id="{11626589-8E0C-E94A-BCCE-C247A6E2B6F6}"/>
              </a:ext>
            </a:extLst>
          </p:cNvPr>
          <p:cNvGrpSpPr/>
          <p:nvPr/>
        </p:nvGrpSpPr>
        <p:grpSpPr>
          <a:xfrm>
            <a:off x="988258" y="5503996"/>
            <a:ext cx="442800" cy="442800"/>
            <a:chOff x="1529350" y="258825"/>
            <a:chExt cx="423475" cy="481825"/>
          </a:xfrm>
          <a:solidFill>
            <a:schemeClr val="bg1">
              <a:lumMod val="50000"/>
            </a:schemeClr>
          </a:solidFill>
        </p:grpSpPr>
        <p:sp>
          <p:nvSpPr>
            <p:cNvPr id="10" name="Google Shape;8570;p68">
              <a:extLst>
                <a:ext uri="{FF2B5EF4-FFF2-40B4-BE49-F238E27FC236}">
                  <a16:creationId xmlns:a16="http://schemas.microsoft.com/office/drawing/2014/main" id="{7D165B1C-9BDD-084F-97F0-E59D7AF6B6A3}"/>
                </a:ext>
              </a:extLst>
            </p:cNvPr>
            <p:cNvSpPr/>
            <p:nvPr/>
          </p:nvSpPr>
          <p:spPr>
            <a:xfrm>
              <a:off x="1585800" y="258825"/>
              <a:ext cx="310650" cy="430550"/>
            </a:xfrm>
            <a:custGeom>
              <a:avLst/>
              <a:gdLst/>
              <a:ahLst/>
              <a:cxnLst/>
              <a:rect l="l" t="t" r="r" b="b"/>
              <a:pathLst>
                <a:path w="12426" h="17222" extrusionOk="0">
                  <a:moveTo>
                    <a:pt x="6213" y="3388"/>
                  </a:moveTo>
                  <a:cubicBezTo>
                    <a:pt x="7354" y="3388"/>
                    <a:pt x="8384" y="4074"/>
                    <a:pt x="8821" y="5131"/>
                  </a:cubicBezTo>
                  <a:cubicBezTo>
                    <a:pt x="9257" y="6185"/>
                    <a:pt x="9016" y="7399"/>
                    <a:pt x="8206" y="8206"/>
                  </a:cubicBezTo>
                  <a:cubicBezTo>
                    <a:pt x="7666" y="8748"/>
                    <a:pt x="6945" y="9035"/>
                    <a:pt x="6210" y="9035"/>
                  </a:cubicBezTo>
                  <a:cubicBezTo>
                    <a:pt x="5847" y="9035"/>
                    <a:pt x="5481" y="8965"/>
                    <a:pt x="5132" y="8820"/>
                  </a:cubicBezTo>
                  <a:cubicBezTo>
                    <a:pt x="4075" y="8383"/>
                    <a:pt x="3388" y="7354"/>
                    <a:pt x="3388" y="6212"/>
                  </a:cubicBezTo>
                  <a:cubicBezTo>
                    <a:pt x="3391" y="4652"/>
                    <a:pt x="4653" y="3391"/>
                    <a:pt x="6213" y="3388"/>
                  </a:cubicBezTo>
                  <a:close/>
                  <a:moveTo>
                    <a:pt x="6213" y="0"/>
                  </a:moveTo>
                  <a:cubicBezTo>
                    <a:pt x="2825" y="0"/>
                    <a:pt x="1" y="2728"/>
                    <a:pt x="1" y="6212"/>
                  </a:cubicBezTo>
                  <a:cubicBezTo>
                    <a:pt x="1" y="7537"/>
                    <a:pt x="398" y="8718"/>
                    <a:pt x="1163" y="9826"/>
                  </a:cubicBezTo>
                  <a:lnTo>
                    <a:pt x="5737" y="16959"/>
                  </a:lnTo>
                  <a:cubicBezTo>
                    <a:pt x="5847" y="17134"/>
                    <a:pt x="6029" y="17221"/>
                    <a:pt x="6211" y="17221"/>
                  </a:cubicBezTo>
                  <a:cubicBezTo>
                    <a:pt x="6394" y="17221"/>
                    <a:pt x="6576" y="17134"/>
                    <a:pt x="6686" y="16959"/>
                  </a:cubicBezTo>
                  <a:lnTo>
                    <a:pt x="11278" y="9802"/>
                  </a:lnTo>
                  <a:cubicBezTo>
                    <a:pt x="12025" y="8751"/>
                    <a:pt x="12425" y="7498"/>
                    <a:pt x="12422" y="6212"/>
                  </a:cubicBezTo>
                  <a:cubicBezTo>
                    <a:pt x="12422" y="2786"/>
                    <a:pt x="9637" y="0"/>
                    <a:pt x="621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1" name="Google Shape;8571;p68">
              <a:extLst>
                <a:ext uri="{FF2B5EF4-FFF2-40B4-BE49-F238E27FC236}">
                  <a16:creationId xmlns:a16="http://schemas.microsoft.com/office/drawing/2014/main" id="{A964F9FB-99DA-3449-A9A0-F3F1C26EEE69}"/>
                </a:ext>
              </a:extLst>
            </p:cNvPr>
            <p:cNvSpPr/>
            <p:nvPr/>
          </p:nvSpPr>
          <p:spPr>
            <a:xfrm>
              <a:off x="1529350" y="583200"/>
              <a:ext cx="423475" cy="157450"/>
            </a:xfrm>
            <a:custGeom>
              <a:avLst/>
              <a:gdLst/>
              <a:ahLst/>
              <a:cxnLst/>
              <a:rect l="l" t="t" r="r" b="b"/>
              <a:pathLst>
                <a:path w="16939" h="6298" extrusionOk="0">
                  <a:moveTo>
                    <a:pt x="4050" y="1"/>
                  </a:moveTo>
                  <a:cubicBezTo>
                    <a:pt x="1545" y="582"/>
                    <a:pt x="0" y="1642"/>
                    <a:pt x="0" y="2909"/>
                  </a:cubicBezTo>
                  <a:cubicBezTo>
                    <a:pt x="0" y="5111"/>
                    <a:pt x="4364" y="6297"/>
                    <a:pt x="8471" y="6297"/>
                  </a:cubicBezTo>
                  <a:cubicBezTo>
                    <a:pt x="12575" y="6297"/>
                    <a:pt x="16938" y="5111"/>
                    <a:pt x="16938" y="2909"/>
                  </a:cubicBezTo>
                  <a:cubicBezTo>
                    <a:pt x="16938" y="1642"/>
                    <a:pt x="15391" y="579"/>
                    <a:pt x="12882" y="1"/>
                  </a:cubicBezTo>
                  <a:lnTo>
                    <a:pt x="10040" y="4445"/>
                  </a:lnTo>
                  <a:cubicBezTo>
                    <a:pt x="9673" y="5018"/>
                    <a:pt x="9071" y="5305"/>
                    <a:pt x="8469" y="5305"/>
                  </a:cubicBezTo>
                  <a:cubicBezTo>
                    <a:pt x="7867" y="5305"/>
                    <a:pt x="7265" y="5018"/>
                    <a:pt x="6899" y="4445"/>
                  </a:cubicBezTo>
                  <a:lnTo>
                    <a:pt x="4050"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12" name="Google Shape;8728;p68">
            <a:extLst>
              <a:ext uri="{FF2B5EF4-FFF2-40B4-BE49-F238E27FC236}">
                <a16:creationId xmlns:a16="http://schemas.microsoft.com/office/drawing/2014/main" id="{D03E8140-65B9-EC49-A448-F2BB5D142718}"/>
              </a:ext>
            </a:extLst>
          </p:cNvPr>
          <p:cNvSpPr/>
          <p:nvPr/>
        </p:nvSpPr>
        <p:spPr>
          <a:xfrm>
            <a:off x="978070" y="3216024"/>
            <a:ext cx="442800" cy="442800"/>
          </a:xfrm>
          <a:custGeom>
            <a:avLst/>
            <a:gdLst/>
            <a:ahLst/>
            <a:cxnLst/>
            <a:rect l="l" t="t" r="r" b="b"/>
            <a:pathLst>
              <a:path w="18956" h="17942" extrusionOk="0">
                <a:moveTo>
                  <a:pt x="6270" y="9375"/>
                </a:moveTo>
                <a:lnTo>
                  <a:pt x="6267" y="16812"/>
                </a:lnTo>
                <a:lnTo>
                  <a:pt x="1130" y="16812"/>
                </a:lnTo>
                <a:lnTo>
                  <a:pt x="1130" y="13545"/>
                </a:lnTo>
                <a:lnTo>
                  <a:pt x="6270" y="9375"/>
                </a:lnTo>
                <a:close/>
                <a:moveTo>
                  <a:pt x="7399" y="9116"/>
                </a:moveTo>
                <a:lnTo>
                  <a:pt x="12103" y="11534"/>
                </a:lnTo>
                <a:lnTo>
                  <a:pt x="12100" y="16812"/>
                </a:lnTo>
                <a:lnTo>
                  <a:pt x="7399" y="16812"/>
                </a:lnTo>
                <a:lnTo>
                  <a:pt x="7399" y="9116"/>
                </a:lnTo>
                <a:close/>
                <a:moveTo>
                  <a:pt x="564" y="1"/>
                </a:moveTo>
                <a:cubicBezTo>
                  <a:pt x="251" y="1"/>
                  <a:pt x="1" y="254"/>
                  <a:pt x="1" y="564"/>
                </a:cubicBezTo>
                <a:lnTo>
                  <a:pt x="1" y="13274"/>
                </a:lnTo>
                <a:lnTo>
                  <a:pt x="1" y="17376"/>
                </a:lnTo>
                <a:cubicBezTo>
                  <a:pt x="1" y="17689"/>
                  <a:pt x="251" y="17942"/>
                  <a:pt x="564" y="17942"/>
                </a:cubicBezTo>
                <a:lnTo>
                  <a:pt x="18324" y="17942"/>
                </a:lnTo>
                <a:cubicBezTo>
                  <a:pt x="18637" y="17942"/>
                  <a:pt x="18890" y="17689"/>
                  <a:pt x="18890" y="17376"/>
                </a:cubicBezTo>
                <a:cubicBezTo>
                  <a:pt x="18890" y="17062"/>
                  <a:pt x="18637" y="16812"/>
                  <a:pt x="18324" y="16812"/>
                </a:cubicBezTo>
                <a:lnTo>
                  <a:pt x="13232" y="16812"/>
                </a:lnTo>
                <a:lnTo>
                  <a:pt x="13232" y="11425"/>
                </a:lnTo>
                <a:lnTo>
                  <a:pt x="16210" y="8444"/>
                </a:lnTo>
                <a:lnTo>
                  <a:pt x="17400" y="9634"/>
                </a:lnTo>
                <a:cubicBezTo>
                  <a:pt x="17514" y="9748"/>
                  <a:pt x="17656" y="9799"/>
                  <a:pt x="17796" y="9799"/>
                </a:cubicBezTo>
                <a:cubicBezTo>
                  <a:pt x="18059" y="9799"/>
                  <a:pt x="18314" y="9616"/>
                  <a:pt x="18357" y="9317"/>
                </a:cubicBezTo>
                <a:lnTo>
                  <a:pt x="18905" y="5592"/>
                </a:lnTo>
                <a:cubicBezTo>
                  <a:pt x="18955" y="5247"/>
                  <a:pt x="18683" y="4948"/>
                  <a:pt x="18347" y="4948"/>
                </a:cubicBezTo>
                <a:cubicBezTo>
                  <a:pt x="18320" y="4948"/>
                  <a:pt x="18292" y="4950"/>
                  <a:pt x="18264" y="4954"/>
                </a:cubicBezTo>
                <a:lnTo>
                  <a:pt x="14539" y="5502"/>
                </a:lnTo>
                <a:cubicBezTo>
                  <a:pt x="14078" y="5568"/>
                  <a:pt x="13895" y="6132"/>
                  <a:pt x="14223" y="6460"/>
                </a:cubicBezTo>
                <a:lnTo>
                  <a:pt x="15412" y="7649"/>
                </a:lnTo>
                <a:lnTo>
                  <a:pt x="12558" y="10501"/>
                </a:lnTo>
                <a:lnTo>
                  <a:pt x="7092" y="7688"/>
                </a:lnTo>
                <a:lnTo>
                  <a:pt x="7059" y="7673"/>
                </a:lnTo>
                <a:lnTo>
                  <a:pt x="7044" y="7667"/>
                </a:lnTo>
                <a:cubicBezTo>
                  <a:pt x="7032" y="7661"/>
                  <a:pt x="7020" y="7658"/>
                  <a:pt x="7008" y="7655"/>
                </a:cubicBezTo>
                <a:cubicBezTo>
                  <a:pt x="7002" y="7652"/>
                  <a:pt x="6996" y="7649"/>
                  <a:pt x="6990" y="7649"/>
                </a:cubicBezTo>
                <a:lnTo>
                  <a:pt x="6957" y="7640"/>
                </a:lnTo>
                <a:lnTo>
                  <a:pt x="6942" y="7637"/>
                </a:lnTo>
                <a:cubicBezTo>
                  <a:pt x="6926" y="7634"/>
                  <a:pt x="6908" y="7631"/>
                  <a:pt x="6893" y="7628"/>
                </a:cubicBezTo>
                <a:lnTo>
                  <a:pt x="6770" y="7628"/>
                </a:lnTo>
                <a:cubicBezTo>
                  <a:pt x="6758" y="7631"/>
                  <a:pt x="6743" y="7634"/>
                  <a:pt x="6728" y="7637"/>
                </a:cubicBezTo>
                <a:lnTo>
                  <a:pt x="6710" y="7640"/>
                </a:lnTo>
                <a:lnTo>
                  <a:pt x="6680" y="7649"/>
                </a:lnTo>
                <a:lnTo>
                  <a:pt x="6658" y="7652"/>
                </a:lnTo>
                <a:cubicBezTo>
                  <a:pt x="6646" y="7658"/>
                  <a:pt x="6631" y="7664"/>
                  <a:pt x="6616" y="7670"/>
                </a:cubicBezTo>
                <a:cubicBezTo>
                  <a:pt x="6610" y="7670"/>
                  <a:pt x="6607" y="7673"/>
                  <a:pt x="6601" y="7676"/>
                </a:cubicBezTo>
                <a:cubicBezTo>
                  <a:pt x="6595" y="7679"/>
                  <a:pt x="6583" y="7685"/>
                  <a:pt x="6574" y="7688"/>
                </a:cubicBezTo>
                <a:lnTo>
                  <a:pt x="6556" y="7700"/>
                </a:lnTo>
                <a:cubicBezTo>
                  <a:pt x="6547" y="7703"/>
                  <a:pt x="6538" y="7709"/>
                  <a:pt x="6529" y="7715"/>
                </a:cubicBezTo>
                <a:lnTo>
                  <a:pt x="6514" y="7724"/>
                </a:lnTo>
                <a:cubicBezTo>
                  <a:pt x="6502" y="7733"/>
                  <a:pt x="6490" y="7743"/>
                  <a:pt x="6475" y="7752"/>
                </a:cubicBezTo>
                <a:lnTo>
                  <a:pt x="6475" y="7755"/>
                </a:lnTo>
                <a:lnTo>
                  <a:pt x="1130" y="12091"/>
                </a:lnTo>
                <a:lnTo>
                  <a:pt x="1130" y="564"/>
                </a:lnTo>
                <a:cubicBezTo>
                  <a:pt x="1130" y="254"/>
                  <a:pt x="877" y="1"/>
                  <a:pt x="564" y="1"/>
                </a:cubicBezTo>
                <a:close/>
              </a:path>
            </a:pathLst>
          </a:custGeom>
          <a:solidFill>
            <a:schemeClr val="bg1">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3" name="TextBox 12">
            <a:extLst>
              <a:ext uri="{FF2B5EF4-FFF2-40B4-BE49-F238E27FC236}">
                <a16:creationId xmlns:a16="http://schemas.microsoft.com/office/drawing/2014/main" id="{7D7D3CD3-9B54-2A4C-9084-04F6BA58C2AA}"/>
              </a:ext>
            </a:extLst>
          </p:cNvPr>
          <p:cNvSpPr txBox="1"/>
          <p:nvPr/>
        </p:nvSpPr>
        <p:spPr>
          <a:xfrm>
            <a:off x="7653801" y="1446844"/>
            <a:ext cx="3304249" cy="1200329"/>
          </a:xfrm>
          <a:prstGeom prst="rect">
            <a:avLst/>
          </a:prstGeom>
          <a:noFill/>
        </p:spPr>
        <p:txBody>
          <a:bodyPr wrap="square" rtlCol="0">
            <a:spAutoFit/>
          </a:bodyPr>
          <a:lstStyle/>
          <a:p>
            <a:r>
              <a:rPr kumimoji="1" lang="en-US" altLang="ko-KR" sz="3600" b="1" dirty="0">
                <a:latin typeface="Bell MT" panose="02020503060305020303" pitchFamily="18" charset="0"/>
              </a:rPr>
              <a:t>Every morning this happens.</a:t>
            </a:r>
            <a:endParaRPr kumimoji="1" lang="ko-KR" altLang="en-US" sz="3600" b="1" dirty="0">
              <a:latin typeface="Bell MT" panose="02020503060305020303" pitchFamily="18" charset="0"/>
            </a:endParaRPr>
          </a:p>
        </p:txBody>
      </p:sp>
      <p:sp>
        <p:nvSpPr>
          <p:cNvPr id="14" name="TextBox 13">
            <a:extLst>
              <a:ext uri="{FF2B5EF4-FFF2-40B4-BE49-F238E27FC236}">
                <a16:creationId xmlns:a16="http://schemas.microsoft.com/office/drawing/2014/main" id="{E1120DDA-40D9-A741-AE57-6B18D7951DD0}"/>
              </a:ext>
            </a:extLst>
          </p:cNvPr>
          <p:cNvSpPr txBox="1"/>
          <p:nvPr/>
        </p:nvSpPr>
        <p:spPr>
          <a:xfrm>
            <a:off x="6919071" y="3379831"/>
            <a:ext cx="4773708" cy="2031325"/>
          </a:xfrm>
          <a:prstGeom prst="rect">
            <a:avLst/>
          </a:prstGeom>
          <a:noFill/>
        </p:spPr>
        <p:txBody>
          <a:bodyPr wrap="square" rtlCol="0">
            <a:spAutoFit/>
          </a:bodyPr>
          <a:lstStyle/>
          <a:p>
            <a:r>
              <a:rPr kumimoji="1" lang="en-US" altLang="ko-KR" dirty="0">
                <a:latin typeface="Bell MT" panose="02020503060305020303" pitchFamily="18" charset="0"/>
              </a:rPr>
              <a:t>Every morning in Africa, a gazelle wakes up, it knows it must outrun the fastest lion or it will be killed. every morning in Africa a lion wakes up, it knows it must run faster than the slowest gazelle or it will starve to death. It doesn’t matter whether you are the lion or gazelle when the sun comes up, you’d better be running.</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80956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9AFD8C91-7BB7-8B4A-89EB-CEFAC4DEFB92}"/>
              </a:ext>
            </a:extLst>
          </p:cNvPr>
          <p:cNvPicPr>
            <a:picLocks noChangeAspect="1"/>
          </p:cNvPicPr>
          <p:nvPr/>
        </p:nvPicPr>
        <p:blipFill rotWithShape="1">
          <a:blip r:embed="rId2"/>
          <a:srcRect b="8786"/>
          <a:stretch/>
        </p:blipFill>
        <p:spPr>
          <a:xfrm>
            <a:off x="192019" y="2385848"/>
            <a:ext cx="6169577" cy="4319752"/>
          </a:xfrm>
          <a:prstGeom prst="rect">
            <a:avLst/>
          </a:prstGeom>
        </p:spPr>
      </p:pic>
      <p:sp>
        <p:nvSpPr>
          <p:cNvPr id="3" name="TextBox 2">
            <a:extLst>
              <a:ext uri="{FF2B5EF4-FFF2-40B4-BE49-F238E27FC236}">
                <a16:creationId xmlns:a16="http://schemas.microsoft.com/office/drawing/2014/main" id="{1AD4F69E-0588-2E48-8B6D-0A78C13ED3DE}"/>
              </a:ext>
            </a:extLst>
          </p:cNvPr>
          <p:cNvSpPr txBox="1"/>
          <p:nvPr/>
        </p:nvSpPr>
        <p:spPr>
          <a:xfrm>
            <a:off x="3276808" y="515785"/>
            <a:ext cx="6730792" cy="646331"/>
          </a:xfrm>
          <a:prstGeom prst="rect">
            <a:avLst/>
          </a:prstGeom>
          <a:noFill/>
        </p:spPr>
        <p:txBody>
          <a:bodyPr wrap="square" rtlCol="0">
            <a:spAutoFit/>
          </a:bodyPr>
          <a:lstStyle/>
          <a:p>
            <a:r>
              <a:rPr kumimoji="1" lang="en-US" altLang="ko-KR" b="1" dirty="0">
                <a:latin typeface="Bell MT" panose="02020503060305020303" pitchFamily="18" charset="0"/>
              </a:rPr>
              <a:t>The person who makes a success of living is the one who see his goal steadily and aims for it unswervingly. That is dedication.</a:t>
            </a:r>
            <a:endParaRPr kumimoji="1" lang="ko-KR" altLang="en-US" b="1" dirty="0">
              <a:latin typeface="Bell MT" panose="02020503060305020303" pitchFamily="18" charset="0"/>
            </a:endParaRPr>
          </a:p>
        </p:txBody>
      </p:sp>
      <p:sp>
        <p:nvSpPr>
          <p:cNvPr id="5" name="TextBox 4">
            <a:extLst>
              <a:ext uri="{FF2B5EF4-FFF2-40B4-BE49-F238E27FC236}">
                <a16:creationId xmlns:a16="http://schemas.microsoft.com/office/drawing/2014/main" id="{3C5073F2-C0D4-4A45-9800-509E16FDC421}"/>
              </a:ext>
            </a:extLst>
          </p:cNvPr>
          <p:cNvSpPr txBox="1"/>
          <p:nvPr/>
        </p:nvSpPr>
        <p:spPr>
          <a:xfrm>
            <a:off x="7100920" y="3530061"/>
            <a:ext cx="4492661" cy="2031325"/>
          </a:xfrm>
          <a:prstGeom prst="rect">
            <a:avLst/>
          </a:prstGeom>
          <a:noFill/>
        </p:spPr>
        <p:txBody>
          <a:bodyPr wrap="square" rtlCol="0">
            <a:spAutoFit/>
          </a:bodyPr>
          <a:lstStyle/>
          <a:p>
            <a:r>
              <a:rPr kumimoji="1" lang="en-US" altLang="ko-KR" dirty="0">
                <a:latin typeface="Bell MT" panose="02020503060305020303" pitchFamily="18" charset="0"/>
              </a:rPr>
              <a:t>When you allow a thought of doubt to enter your mind, the law of attraction will soon line up one doubtful thought after another. The moment a thought of doubt comes, release it immediately. Send that thought on its way. Replace it with ”I know I am receiving now.” And feel it.</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114004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DC73AB-5600-F046-9596-F975BA1F9A0A}"/>
              </a:ext>
            </a:extLst>
          </p:cNvPr>
          <p:cNvSpPr txBox="1"/>
          <p:nvPr/>
        </p:nvSpPr>
        <p:spPr>
          <a:xfrm>
            <a:off x="5069245" y="3228945"/>
            <a:ext cx="2053511" cy="400110"/>
          </a:xfrm>
          <a:prstGeom prst="rect">
            <a:avLst/>
          </a:prstGeom>
          <a:noFill/>
        </p:spPr>
        <p:txBody>
          <a:bodyPr wrap="none" rtlCol="0">
            <a:spAutoFit/>
          </a:bodyPr>
          <a:lstStyle/>
          <a:p>
            <a:r>
              <a:rPr kumimoji="1" lang="en-US" altLang="ko-KR" sz="2000" b="1" dirty="0">
                <a:latin typeface="Bell MT" panose="02020503060305020303" pitchFamily="18" charset="0"/>
              </a:rPr>
              <a:t>THANK YOU </a:t>
            </a:r>
            <a:r>
              <a:rPr kumimoji="1" lang="en-US" altLang="ko-KR" sz="2000" b="1" dirty="0">
                <a:latin typeface="Bell MT" panose="02020503060305020303" pitchFamily="18" charset="0"/>
                <a:sym typeface="Wingdings" pitchFamily="2" charset="2"/>
              </a:rPr>
              <a:t></a:t>
            </a:r>
            <a:endParaRPr kumimoji="1" lang="ko-KR" altLang="en-US" sz="2000" b="1" dirty="0">
              <a:latin typeface="Bell MT" panose="02020503060305020303" pitchFamily="18" charset="0"/>
            </a:endParaRPr>
          </a:p>
        </p:txBody>
      </p:sp>
    </p:spTree>
    <p:extLst>
      <p:ext uri="{BB962C8B-B14F-4D97-AF65-F5344CB8AC3E}">
        <p14:creationId xmlns:p14="http://schemas.microsoft.com/office/powerpoint/2010/main" val="2686209406"/>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361</Words>
  <Application>Microsoft Office PowerPoint</Application>
  <PresentationFormat>와이드스크린</PresentationFormat>
  <Paragraphs>23</Paragraphs>
  <Slides>7</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7</vt:i4>
      </vt:variant>
    </vt:vector>
  </HeadingPairs>
  <TitlesOfParts>
    <vt:vector size="11"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13</cp:revision>
  <dcterms:created xsi:type="dcterms:W3CDTF">2021-11-23T03:37:00Z</dcterms:created>
  <dcterms:modified xsi:type="dcterms:W3CDTF">2021-11-23T05:18:57Z</dcterms:modified>
</cp:coreProperties>
</file>