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435C"/>
    <a:srgbClr val="9F8A9B"/>
    <a:srgbClr val="2F2E54"/>
    <a:srgbClr val="835D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713"/>
  </p:normalViewPr>
  <p:slideViewPr>
    <p:cSldViewPr snapToGrid="0" snapToObjects="1">
      <p:cViewPr varScale="1">
        <p:scale>
          <a:sx n="75" d="100"/>
          <a:sy n="75" d="100"/>
        </p:scale>
        <p:origin x="288" y="40"/>
      </p:cViewPr>
      <p:guideLst/>
    </p:cSldViewPr>
  </p:slideViewPr>
  <p:notesTextViewPr>
    <p:cViewPr>
      <p:scale>
        <a:sx n="1" d="1"/>
        <a:sy n="1" d="1"/>
      </p:scale>
      <p:origin x="0" y="0"/>
    </p:cViewPr>
  </p:notesTextViewPr>
  <p:notesViewPr>
    <p:cSldViewPr snapToGrid="0" snapToObjects="1">
      <p:cViewPr varScale="1">
        <p:scale>
          <a:sx n="87" d="100"/>
          <a:sy n="87" d="100"/>
        </p:scale>
        <p:origin x="3496"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a:extLst>
              <a:ext uri="{FF2B5EF4-FFF2-40B4-BE49-F238E27FC236}">
                <a16:creationId xmlns:a16="http://schemas.microsoft.com/office/drawing/2014/main" id="{3E3646EC-FC0E-DD4E-952C-2C3C5A8ED8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ko-KR" altLang="en-US"/>
          </a:p>
        </p:txBody>
      </p:sp>
      <p:sp>
        <p:nvSpPr>
          <p:cNvPr id="3" name="날짜 개체 틀 2">
            <a:extLst>
              <a:ext uri="{FF2B5EF4-FFF2-40B4-BE49-F238E27FC236}">
                <a16:creationId xmlns:a16="http://schemas.microsoft.com/office/drawing/2014/main" id="{8BC5B94A-8277-7540-8B37-CADA6F97984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7B3EF4-D7F5-4849-B29F-61C724722F9E}" type="datetimeFigureOut">
              <a:rPr kumimoji="1" lang="ko-KR" altLang="en-US" smtClean="0"/>
              <a:t>2021-12-01</a:t>
            </a:fld>
            <a:endParaRPr kumimoji="1" lang="ko-KR" altLang="en-US"/>
          </a:p>
        </p:txBody>
      </p:sp>
      <p:sp>
        <p:nvSpPr>
          <p:cNvPr id="4" name="바닥글 개체 틀 3">
            <a:extLst>
              <a:ext uri="{FF2B5EF4-FFF2-40B4-BE49-F238E27FC236}">
                <a16:creationId xmlns:a16="http://schemas.microsoft.com/office/drawing/2014/main" id="{221F2DE1-1C15-3344-877D-5B95A1BB42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ko-KR" altLang="en-US"/>
          </a:p>
        </p:txBody>
      </p:sp>
      <p:sp>
        <p:nvSpPr>
          <p:cNvPr id="5" name="슬라이드 번호 개체 틀 4">
            <a:extLst>
              <a:ext uri="{FF2B5EF4-FFF2-40B4-BE49-F238E27FC236}">
                <a16:creationId xmlns:a16="http://schemas.microsoft.com/office/drawing/2014/main" id="{3F4A744C-E936-0842-8374-CE006C22644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FDD476-A70E-684D-BD90-5CECB8C6820D}" type="slidenum">
              <a:rPr kumimoji="1" lang="ko-KR" altLang="en-US" smtClean="0"/>
              <a:t>‹#›</a:t>
            </a:fld>
            <a:endParaRPr kumimoji="1" lang="ko-KR" altLang="en-US"/>
          </a:p>
        </p:txBody>
      </p:sp>
    </p:spTree>
    <p:extLst>
      <p:ext uri="{BB962C8B-B14F-4D97-AF65-F5344CB8AC3E}">
        <p14:creationId xmlns:p14="http://schemas.microsoft.com/office/powerpoint/2010/main" val="30001075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D7149A39-D236-DB47-9396-DA12C758E338}"/>
              </a:ext>
            </a:extLst>
          </p:cNvPr>
          <p:cNvPicPr>
            <a:picLocks noChangeAspect="1"/>
          </p:cNvPicPr>
          <p:nvPr userDrawn="1"/>
        </p:nvPicPr>
        <p:blipFill>
          <a:blip r:embed="rId2"/>
          <a:stretch>
            <a:fillRect/>
          </a:stretch>
        </p:blipFill>
        <p:spPr>
          <a:xfrm>
            <a:off x="3619500" y="0"/>
            <a:ext cx="8572500" cy="6858000"/>
          </a:xfrm>
          <a:prstGeom prst="rect">
            <a:avLst/>
          </a:prstGeom>
        </p:spPr>
      </p:pic>
      <p:sp>
        <p:nvSpPr>
          <p:cNvPr id="10" name="직사각형 9">
            <a:extLst>
              <a:ext uri="{FF2B5EF4-FFF2-40B4-BE49-F238E27FC236}">
                <a16:creationId xmlns:a16="http://schemas.microsoft.com/office/drawing/2014/main" id="{323E544B-77F2-684B-AC6C-A19DEF5F5685}"/>
              </a:ext>
            </a:extLst>
          </p:cNvPr>
          <p:cNvSpPr/>
          <p:nvPr userDrawn="1"/>
        </p:nvSpPr>
        <p:spPr>
          <a:xfrm>
            <a:off x="3427590" y="5740400"/>
            <a:ext cx="191910" cy="1117600"/>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1" name="직사각형 10">
            <a:extLst>
              <a:ext uri="{FF2B5EF4-FFF2-40B4-BE49-F238E27FC236}">
                <a16:creationId xmlns:a16="http://schemas.microsoft.com/office/drawing/2014/main" id="{9660302E-1EDC-4A45-8372-D449BD0082C0}"/>
              </a:ext>
            </a:extLst>
          </p:cNvPr>
          <p:cNvSpPr/>
          <p:nvPr userDrawn="1"/>
        </p:nvSpPr>
        <p:spPr>
          <a:xfrm>
            <a:off x="0" y="324910"/>
            <a:ext cx="4889500" cy="1770083"/>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765563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DFDBAAF-22DB-BB42-9AF5-BF8E43012160}"/>
              </a:ext>
            </a:extLst>
          </p:cNvPr>
          <p:cNvSpPr>
            <a:spLocks noGrp="1"/>
          </p:cNvSpPr>
          <p:nvPr>
            <p:ph type="title"/>
          </p:nvPr>
        </p:nvSpPr>
        <p:spPr/>
        <p:txBody>
          <a:bodyPr/>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A7C8655F-465B-6D4B-B464-D8DCB4B99849}"/>
              </a:ext>
            </a:extLst>
          </p:cNvPr>
          <p:cNvSpPr>
            <a:spLocks noGrp="1"/>
          </p:cNvSpPr>
          <p:nvPr>
            <p:ph type="body" orient="vert" idx="1"/>
          </p:nvPr>
        </p:nvSpPr>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21D144BB-9B62-2544-A367-B252F4901670}"/>
              </a:ext>
            </a:extLst>
          </p:cNvPr>
          <p:cNvSpPr>
            <a:spLocks noGrp="1"/>
          </p:cNvSpPr>
          <p:nvPr>
            <p:ph type="dt" sz="half" idx="10"/>
          </p:nvPr>
        </p:nvSpPr>
        <p:spPr/>
        <p:txBody>
          <a:bodyPr/>
          <a:lstStyle/>
          <a:p>
            <a:fld id="{F8D3579B-1498-2849-9109-3998DC421091}" type="datetimeFigureOut">
              <a:rPr kumimoji="1" lang="ko-KR" altLang="en-US" smtClean="0"/>
              <a:t>2021-12-01</a:t>
            </a:fld>
            <a:endParaRPr kumimoji="1" lang="ko-KR" altLang="en-US"/>
          </a:p>
        </p:txBody>
      </p:sp>
      <p:sp>
        <p:nvSpPr>
          <p:cNvPr id="5" name="바닥글 개체 틀 4">
            <a:extLst>
              <a:ext uri="{FF2B5EF4-FFF2-40B4-BE49-F238E27FC236}">
                <a16:creationId xmlns:a16="http://schemas.microsoft.com/office/drawing/2014/main" id="{52F1B3F6-C5F0-A749-A51A-54D35C0549A9}"/>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92AD9FAD-14A0-834E-BAA3-4A452A2BE24F}"/>
              </a:ext>
            </a:extLst>
          </p:cNvPr>
          <p:cNvSpPr>
            <a:spLocks noGrp="1"/>
          </p:cNvSpPr>
          <p:nvPr>
            <p:ph type="sldNum" sz="quarter" idx="12"/>
          </p:nvPr>
        </p:nvSpPr>
        <p:spPr/>
        <p:txBody>
          <a:bodyPr/>
          <a:lstStyle/>
          <a:p>
            <a:fld id="{A03486B3-6C60-DE4A-A09C-FBEA8ECB35FD}" type="slidenum">
              <a:rPr kumimoji="1" lang="ko-KR" altLang="en-US" smtClean="0"/>
              <a:t>‹#›</a:t>
            </a:fld>
            <a:endParaRPr kumimoji="1" lang="ko-KR" altLang="en-US"/>
          </a:p>
        </p:txBody>
      </p:sp>
    </p:spTree>
    <p:extLst>
      <p:ext uri="{BB962C8B-B14F-4D97-AF65-F5344CB8AC3E}">
        <p14:creationId xmlns:p14="http://schemas.microsoft.com/office/powerpoint/2010/main" val="2886167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D2FE943D-EA92-154F-91CF-4D08E594A6AA}"/>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A6B7C549-82B5-5841-A7C2-047DBD38641D}"/>
              </a:ext>
            </a:extLst>
          </p:cNvPr>
          <p:cNvSpPr>
            <a:spLocks noGrp="1"/>
          </p:cNvSpPr>
          <p:nvPr>
            <p:ph type="body" orient="vert" idx="1"/>
          </p:nvPr>
        </p:nvSpPr>
        <p:spPr>
          <a:xfrm>
            <a:off x="838200" y="365125"/>
            <a:ext cx="7734300" cy="5811838"/>
          </a:xfrm>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7B83AE95-9855-3144-9D75-0A16970E61DD}"/>
              </a:ext>
            </a:extLst>
          </p:cNvPr>
          <p:cNvSpPr>
            <a:spLocks noGrp="1"/>
          </p:cNvSpPr>
          <p:nvPr>
            <p:ph type="dt" sz="half" idx="10"/>
          </p:nvPr>
        </p:nvSpPr>
        <p:spPr/>
        <p:txBody>
          <a:bodyPr/>
          <a:lstStyle/>
          <a:p>
            <a:fld id="{F8D3579B-1498-2849-9109-3998DC421091}" type="datetimeFigureOut">
              <a:rPr kumimoji="1" lang="ko-KR" altLang="en-US" smtClean="0"/>
              <a:t>2021-12-01</a:t>
            </a:fld>
            <a:endParaRPr kumimoji="1" lang="ko-KR" altLang="en-US"/>
          </a:p>
        </p:txBody>
      </p:sp>
      <p:sp>
        <p:nvSpPr>
          <p:cNvPr id="5" name="바닥글 개체 틀 4">
            <a:extLst>
              <a:ext uri="{FF2B5EF4-FFF2-40B4-BE49-F238E27FC236}">
                <a16:creationId xmlns:a16="http://schemas.microsoft.com/office/drawing/2014/main" id="{30264D71-D0F6-3F45-9E8B-82404448DC79}"/>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B91EABF3-0393-6047-B01B-C64BF34617CC}"/>
              </a:ext>
            </a:extLst>
          </p:cNvPr>
          <p:cNvSpPr>
            <a:spLocks noGrp="1"/>
          </p:cNvSpPr>
          <p:nvPr>
            <p:ph type="sldNum" sz="quarter" idx="12"/>
          </p:nvPr>
        </p:nvSpPr>
        <p:spPr/>
        <p:txBody>
          <a:bodyPr/>
          <a:lstStyle/>
          <a:p>
            <a:fld id="{A03486B3-6C60-DE4A-A09C-FBEA8ECB35FD}" type="slidenum">
              <a:rPr kumimoji="1" lang="ko-KR" altLang="en-US" smtClean="0"/>
              <a:t>‹#›</a:t>
            </a:fld>
            <a:endParaRPr kumimoji="1" lang="ko-KR" altLang="en-US"/>
          </a:p>
        </p:txBody>
      </p:sp>
    </p:spTree>
    <p:extLst>
      <p:ext uri="{BB962C8B-B14F-4D97-AF65-F5344CB8AC3E}">
        <p14:creationId xmlns:p14="http://schemas.microsoft.com/office/powerpoint/2010/main" val="226666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17" name="직사각형 16">
            <a:extLst>
              <a:ext uri="{FF2B5EF4-FFF2-40B4-BE49-F238E27FC236}">
                <a16:creationId xmlns:a16="http://schemas.microsoft.com/office/drawing/2014/main" id="{EE611F8F-D7BF-164F-AA30-9CA46B4F7707}"/>
              </a:ext>
            </a:extLst>
          </p:cNvPr>
          <p:cNvSpPr/>
          <p:nvPr userDrawn="1"/>
        </p:nvSpPr>
        <p:spPr>
          <a:xfrm>
            <a:off x="541867" y="824088"/>
            <a:ext cx="3149600" cy="4380089"/>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31046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68697EB4-C9E1-C142-B721-3FDD381C1333}"/>
              </a:ext>
            </a:extLst>
          </p:cNvPr>
          <p:cNvSpPr/>
          <p:nvPr userDrawn="1"/>
        </p:nvSpPr>
        <p:spPr>
          <a:xfrm>
            <a:off x="7474831" y="-22579"/>
            <a:ext cx="3857624" cy="417689"/>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3" name="직사각형 12">
            <a:extLst>
              <a:ext uri="{FF2B5EF4-FFF2-40B4-BE49-F238E27FC236}">
                <a16:creationId xmlns:a16="http://schemas.microsoft.com/office/drawing/2014/main" id="{AB246517-95CD-B44B-9A01-E5DBEBCF00BD}"/>
              </a:ext>
            </a:extLst>
          </p:cNvPr>
          <p:cNvSpPr/>
          <p:nvPr userDrawn="1"/>
        </p:nvSpPr>
        <p:spPr>
          <a:xfrm>
            <a:off x="7474831" y="6440311"/>
            <a:ext cx="3857624" cy="417689"/>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90610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10" name="직사각형 9">
            <a:extLst>
              <a:ext uri="{FF2B5EF4-FFF2-40B4-BE49-F238E27FC236}">
                <a16:creationId xmlns:a16="http://schemas.microsoft.com/office/drawing/2014/main" id="{73894B54-027D-8948-9821-630455EDD6E5}"/>
              </a:ext>
            </a:extLst>
          </p:cNvPr>
          <p:cNvSpPr/>
          <p:nvPr userDrawn="1"/>
        </p:nvSpPr>
        <p:spPr>
          <a:xfrm>
            <a:off x="6858000" y="5740400"/>
            <a:ext cx="191910" cy="1117600"/>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1" name="직사각형 10">
            <a:extLst>
              <a:ext uri="{FF2B5EF4-FFF2-40B4-BE49-F238E27FC236}">
                <a16:creationId xmlns:a16="http://schemas.microsoft.com/office/drawing/2014/main" id="{9677BCED-864B-444E-AB1B-DB3F2DC95316}"/>
              </a:ext>
            </a:extLst>
          </p:cNvPr>
          <p:cNvSpPr/>
          <p:nvPr userDrawn="1"/>
        </p:nvSpPr>
        <p:spPr>
          <a:xfrm>
            <a:off x="12000090" y="0"/>
            <a:ext cx="191910" cy="1117600"/>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19964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15" name="직사각형 14">
            <a:extLst>
              <a:ext uri="{FF2B5EF4-FFF2-40B4-BE49-F238E27FC236}">
                <a16:creationId xmlns:a16="http://schemas.microsoft.com/office/drawing/2014/main" id="{08480678-2642-9440-BF52-77D2D6498A5D}"/>
              </a:ext>
            </a:extLst>
          </p:cNvPr>
          <p:cNvSpPr/>
          <p:nvPr userDrawn="1"/>
        </p:nvSpPr>
        <p:spPr>
          <a:xfrm>
            <a:off x="3798729" y="0"/>
            <a:ext cx="7456293" cy="6858000"/>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dirty="0"/>
          </a:p>
        </p:txBody>
      </p:sp>
    </p:spTree>
    <p:extLst>
      <p:ext uri="{BB962C8B-B14F-4D97-AF65-F5344CB8AC3E}">
        <p14:creationId xmlns:p14="http://schemas.microsoft.com/office/powerpoint/2010/main" val="1366256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1" name="직사각형 10">
            <a:extLst>
              <a:ext uri="{FF2B5EF4-FFF2-40B4-BE49-F238E27FC236}">
                <a16:creationId xmlns:a16="http://schemas.microsoft.com/office/drawing/2014/main" id="{52472072-FC40-554C-A2DB-A9F6B8EA6783}"/>
              </a:ext>
            </a:extLst>
          </p:cNvPr>
          <p:cNvSpPr/>
          <p:nvPr userDrawn="1"/>
        </p:nvSpPr>
        <p:spPr>
          <a:xfrm>
            <a:off x="0" y="298450"/>
            <a:ext cx="6709421" cy="6261100"/>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14736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9" name="직사각형 8">
            <a:extLst>
              <a:ext uri="{FF2B5EF4-FFF2-40B4-BE49-F238E27FC236}">
                <a16:creationId xmlns:a16="http://schemas.microsoft.com/office/drawing/2014/main" id="{AD7A3616-EE7B-A044-90A6-B1908C968B64}"/>
              </a:ext>
            </a:extLst>
          </p:cNvPr>
          <p:cNvSpPr/>
          <p:nvPr userDrawn="1"/>
        </p:nvSpPr>
        <p:spPr>
          <a:xfrm>
            <a:off x="9482669" y="1"/>
            <a:ext cx="191910" cy="1117600"/>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0" name="직사각형 9">
            <a:extLst>
              <a:ext uri="{FF2B5EF4-FFF2-40B4-BE49-F238E27FC236}">
                <a16:creationId xmlns:a16="http://schemas.microsoft.com/office/drawing/2014/main" id="{480E3685-184E-2345-9267-3EBC6FF6A798}"/>
              </a:ext>
            </a:extLst>
          </p:cNvPr>
          <p:cNvSpPr/>
          <p:nvPr userDrawn="1"/>
        </p:nvSpPr>
        <p:spPr>
          <a:xfrm>
            <a:off x="0" y="6683023"/>
            <a:ext cx="342735" cy="174978"/>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169032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86997FCD-5874-9A45-8034-8CE9F0E354E0}"/>
              </a:ext>
            </a:extLst>
          </p:cNvPr>
          <p:cNvSpPr/>
          <p:nvPr userDrawn="1"/>
        </p:nvSpPr>
        <p:spPr>
          <a:xfrm>
            <a:off x="0" y="0"/>
            <a:ext cx="12192000" cy="6858000"/>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473204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BB4EB50-4F03-234F-828A-E7BEBD78D8D3}"/>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a:extLst>
              <a:ext uri="{FF2B5EF4-FFF2-40B4-BE49-F238E27FC236}">
                <a16:creationId xmlns:a16="http://schemas.microsoft.com/office/drawing/2014/main" id="{63174AF1-025A-F94D-B796-7242A49BF7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a:extLst>
              <a:ext uri="{FF2B5EF4-FFF2-40B4-BE49-F238E27FC236}">
                <a16:creationId xmlns:a16="http://schemas.microsoft.com/office/drawing/2014/main" id="{53CD2789-415C-CD44-8474-E0F94FC83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ko-KR" altLang="en-US"/>
              <a:t>마스터 텍스트 스타일 편집
둘째 수준
셋째 수준
넷째 수준
다섯째 수준</a:t>
            </a:r>
          </a:p>
        </p:txBody>
      </p:sp>
      <p:sp>
        <p:nvSpPr>
          <p:cNvPr id="5" name="날짜 개체 틀 4">
            <a:extLst>
              <a:ext uri="{FF2B5EF4-FFF2-40B4-BE49-F238E27FC236}">
                <a16:creationId xmlns:a16="http://schemas.microsoft.com/office/drawing/2014/main" id="{93DD168F-B292-1147-AE7D-30E75BEBD6C9}"/>
              </a:ext>
            </a:extLst>
          </p:cNvPr>
          <p:cNvSpPr>
            <a:spLocks noGrp="1"/>
          </p:cNvSpPr>
          <p:nvPr>
            <p:ph type="dt" sz="half" idx="10"/>
          </p:nvPr>
        </p:nvSpPr>
        <p:spPr/>
        <p:txBody>
          <a:bodyPr/>
          <a:lstStyle/>
          <a:p>
            <a:fld id="{F8D3579B-1498-2849-9109-3998DC421091}" type="datetimeFigureOut">
              <a:rPr kumimoji="1" lang="ko-KR" altLang="en-US" smtClean="0"/>
              <a:t>2021-12-01</a:t>
            </a:fld>
            <a:endParaRPr kumimoji="1" lang="ko-KR" altLang="en-US"/>
          </a:p>
        </p:txBody>
      </p:sp>
      <p:sp>
        <p:nvSpPr>
          <p:cNvPr id="6" name="바닥글 개체 틀 5">
            <a:extLst>
              <a:ext uri="{FF2B5EF4-FFF2-40B4-BE49-F238E27FC236}">
                <a16:creationId xmlns:a16="http://schemas.microsoft.com/office/drawing/2014/main" id="{693C2B9C-CA56-B940-BC8A-6198527DB87D}"/>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0DBBD82C-0D1B-614E-996C-BE195A579D20}"/>
              </a:ext>
            </a:extLst>
          </p:cNvPr>
          <p:cNvSpPr>
            <a:spLocks noGrp="1"/>
          </p:cNvSpPr>
          <p:nvPr>
            <p:ph type="sldNum" sz="quarter" idx="12"/>
          </p:nvPr>
        </p:nvSpPr>
        <p:spPr/>
        <p:txBody>
          <a:bodyPr/>
          <a:lstStyle/>
          <a:p>
            <a:fld id="{A03486B3-6C60-DE4A-A09C-FBEA8ECB35FD}" type="slidenum">
              <a:rPr kumimoji="1" lang="ko-KR" altLang="en-US" smtClean="0"/>
              <a:t>‹#›</a:t>
            </a:fld>
            <a:endParaRPr kumimoji="1" lang="ko-KR" altLang="en-US"/>
          </a:p>
        </p:txBody>
      </p:sp>
    </p:spTree>
    <p:extLst>
      <p:ext uri="{BB962C8B-B14F-4D97-AF65-F5344CB8AC3E}">
        <p14:creationId xmlns:p14="http://schemas.microsoft.com/office/powerpoint/2010/main" val="62326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63C8F985-C9DB-4E48-94E4-FF0BE6198F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991E127D-A208-9045-A50A-CB854BB3D3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A020506C-79ED-D640-8A2F-17ADC3E680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3579B-1498-2849-9109-3998DC421091}" type="datetimeFigureOut">
              <a:rPr kumimoji="1" lang="ko-KR" altLang="en-US" smtClean="0"/>
              <a:t>2021-12-01</a:t>
            </a:fld>
            <a:endParaRPr kumimoji="1" lang="ko-KR" altLang="en-US"/>
          </a:p>
        </p:txBody>
      </p:sp>
      <p:sp>
        <p:nvSpPr>
          <p:cNvPr id="5" name="바닥글 개체 틀 4">
            <a:extLst>
              <a:ext uri="{FF2B5EF4-FFF2-40B4-BE49-F238E27FC236}">
                <a16:creationId xmlns:a16="http://schemas.microsoft.com/office/drawing/2014/main" id="{CC6E8576-01FF-314E-837F-807DAA8C99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8A2DEB7A-3C03-724A-AE20-2AF57A62DF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486B3-6C60-DE4A-A09C-FBEA8ECB35FD}" type="slidenum">
              <a:rPr kumimoji="1" lang="ko-KR" altLang="en-US" smtClean="0"/>
              <a:t>‹#›</a:t>
            </a:fld>
            <a:endParaRPr kumimoji="1" lang="ko-KR" altLang="en-US"/>
          </a:p>
        </p:txBody>
      </p:sp>
    </p:spTree>
    <p:extLst>
      <p:ext uri="{BB962C8B-B14F-4D97-AF65-F5344CB8AC3E}">
        <p14:creationId xmlns:p14="http://schemas.microsoft.com/office/powerpoint/2010/main" val="3877022148"/>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2" r:id="rId3"/>
    <p:sldLayoutId id="2147483650" r:id="rId4"/>
    <p:sldLayoutId id="2147483654" r:id="rId5"/>
    <p:sldLayoutId id="2147483655" r:id="rId6"/>
    <p:sldLayoutId id="2147483651"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B09C50F-2D37-6248-AE4A-17F19103A6E2}"/>
              </a:ext>
            </a:extLst>
          </p:cNvPr>
          <p:cNvSpPr txBox="1"/>
          <p:nvPr/>
        </p:nvSpPr>
        <p:spPr>
          <a:xfrm>
            <a:off x="0" y="1252517"/>
            <a:ext cx="2864310" cy="369332"/>
          </a:xfrm>
          <a:prstGeom prst="rect">
            <a:avLst/>
          </a:prstGeom>
          <a:noFill/>
        </p:spPr>
        <p:txBody>
          <a:bodyPr wrap="none" rtlCol="0">
            <a:spAutoFit/>
          </a:bodyPr>
          <a:lstStyle/>
          <a:p>
            <a:r>
              <a:rPr kumimoji="1" lang="en-US" altLang="ko-KR" b="1">
                <a:solidFill>
                  <a:schemeClr val="bg1"/>
                </a:solidFill>
                <a:latin typeface="Bell MT" panose="02020503060305020303" pitchFamily="18" charset="0"/>
                <a:cs typeface="Mangal" panose="02040503050203030202" pitchFamily="18" charset="0"/>
              </a:rPr>
              <a:t>https://pptfree.wonjc.com</a:t>
            </a:r>
            <a:endParaRPr kumimoji="1" lang="ko-KR" altLang="en-US" b="1" dirty="0">
              <a:solidFill>
                <a:schemeClr val="bg1"/>
              </a:solidFill>
              <a:latin typeface="Bell MT" panose="02020503060305020303" pitchFamily="18" charset="0"/>
              <a:cs typeface="Mangal" panose="02040503050203030202" pitchFamily="18" charset="0"/>
            </a:endParaRPr>
          </a:p>
        </p:txBody>
      </p:sp>
      <p:sp>
        <p:nvSpPr>
          <p:cNvPr id="8" name="TextBox 7">
            <a:extLst>
              <a:ext uri="{FF2B5EF4-FFF2-40B4-BE49-F238E27FC236}">
                <a16:creationId xmlns:a16="http://schemas.microsoft.com/office/drawing/2014/main" id="{1C5A2648-5304-A641-9ECF-6B2BF7C8E05D}"/>
              </a:ext>
            </a:extLst>
          </p:cNvPr>
          <p:cNvSpPr txBox="1"/>
          <p:nvPr/>
        </p:nvSpPr>
        <p:spPr>
          <a:xfrm>
            <a:off x="0" y="765452"/>
            <a:ext cx="4799840" cy="461665"/>
          </a:xfrm>
          <a:prstGeom prst="rect">
            <a:avLst/>
          </a:prstGeom>
          <a:noFill/>
        </p:spPr>
        <p:txBody>
          <a:bodyPr wrap="none" rtlCol="0">
            <a:spAutoFit/>
          </a:bodyPr>
          <a:lstStyle/>
          <a:p>
            <a:r>
              <a:rPr kumimoji="1" lang="en-US" altLang="ko-KR" sz="2400" b="1" dirty="0" err="1">
                <a:solidFill>
                  <a:schemeClr val="bg1"/>
                </a:solidFill>
                <a:latin typeface="Bell MT" panose="02020503060305020303" pitchFamily="18" charset="0"/>
                <a:ea typeface="Cambria Math" panose="02040503050406030204" pitchFamily="18" charset="0"/>
                <a:cs typeface="Mangal" panose="02040503050203030202" pitchFamily="18" charset="0"/>
              </a:rPr>
              <a:t>Real.PPT</a:t>
            </a:r>
            <a:r>
              <a:rPr kumimoji="1" lang="en-US" altLang="ko-KR" sz="2400" b="1" dirty="0">
                <a:solidFill>
                  <a:schemeClr val="bg1"/>
                </a:solidFill>
                <a:latin typeface="Bell MT" panose="02020503060305020303" pitchFamily="18" charset="0"/>
                <a:ea typeface="Cambria Math" panose="02040503050406030204" pitchFamily="18" charset="0"/>
                <a:cs typeface="Mangal" panose="02040503050203030202" pitchFamily="18" charset="0"/>
              </a:rPr>
              <a:t> FREE TEMPLATE #59</a:t>
            </a:r>
            <a:endParaRPr kumimoji="1" lang="ko-KR" altLang="en-US" sz="2400" b="1" dirty="0">
              <a:solidFill>
                <a:schemeClr val="bg1"/>
              </a:solidFill>
              <a:latin typeface="Bell MT" panose="02020503060305020303" pitchFamily="18" charset="0"/>
              <a:cs typeface="Mangal" panose="02040503050203030202" pitchFamily="18" charset="0"/>
            </a:endParaRPr>
          </a:p>
        </p:txBody>
      </p:sp>
    </p:spTree>
    <p:extLst>
      <p:ext uri="{BB962C8B-B14F-4D97-AF65-F5344CB8AC3E}">
        <p14:creationId xmlns:p14="http://schemas.microsoft.com/office/powerpoint/2010/main" val="51516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30D7C243-7A25-5845-8FC2-AECF70AACEAD}"/>
              </a:ext>
            </a:extLst>
          </p:cNvPr>
          <p:cNvPicPr>
            <a:picLocks noChangeAspect="1"/>
          </p:cNvPicPr>
          <p:nvPr/>
        </p:nvPicPr>
        <p:blipFill>
          <a:blip r:embed="rId2"/>
          <a:stretch>
            <a:fillRect/>
          </a:stretch>
        </p:blipFill>
        <p:spPr>
          <a:xfrm>
            <a:off x="1490436" y="1830741"/>
            <a:ext cx="3420231" cy="5027260"/>
          </a:xfrm>
          <a:prstGeom prst="rect">
            <a:avLst/>
          </a:prstGeom>
        </p:spPr>
      </p:pic>
      <p:sp>
        <p:nvSpPr>
          <p:cNvPr id="3" name="TextBox 2">
            <a:extLst>
              <a:ext uri="{FF2B5EF4-FFF2-40B4-BE49-F238E27FC236}">
                <a16:creationId xmlns:a16="http://schemas.microsoft.com/office/drawing/2014/main" id="{EA82A1AE-4F35-6747-886B-E937EF6E93F6}"/>
              </a:ext>
            </a:extLst>
          </p:cNvPr>
          <p:cNvSpPr txBox="1"/>
          <p:nvPr/>
        </p:nvSpPr>
        <p:spPr>
          <a:xfrm>
            <a:off x="5120488" y="4344371"/>
            <a:ext cx="4480712" cy="1200329"/>
          </a:xfrm>
          <a:prstGeom prst="rect">
            <a:avLst/>
          </a:prstGeom>
          <a:noFill/>
        </p:spPr>
        <p:txBody>
          <a:bodyPr wrap="square" rtlCol="0">
            <a:spAutoFit/>
          </a:bodyPr>
          <a:lstStyle/>
          <a:p>
            <a:r>
              <a:rPr kumimoji="1" lang="en-US" altLang="ko-KR" dirty="0">
                <a:latin typeface="Bell MT" panose="02020503060305020303" pitchFamily="18" charset="0"/>
              </a:rPr>
              <a:t>Everything you want is coming. Relax and let the universe pick the timing and the way. You just need to trust that what you want is coming and watch how fast it comes.</a:t>
            </a:r>
            <a:endParaRPr kumimoji="1" lang="ko-KR" altLang="en-US" dirty="0">
              <a:latin typeface="Bell MT" panose="02020503060305020303" pitchFamily="18" charset="0"/>
            </a:endParaRPr>
          </a:p>
        </p:txBody>
      </p:sp>
      <p:sp>
        <p:nvSpPr>
          <p:cNvPr id="6" name="직사각형 5">
            <a:extLst>
              <a:ext uri="{FF2B5EF4-FFF2-40B4-BE49-F238E27FC236}">
                <a16:creationId xmlns:a16="http://schemas.microsoft.com/office/drawing/2014/main" id="{2E24227D-0DD5-AF43-9106-E773AC57FE27}"/>
              </a:ext>
            </a:extLst>
          </p:cNvPr>
          <p:cNvSpPr/>
          <p:nvPr/>
        </p:nvSpPr>
        <p:spPr>
          <a:xfrm>
            <a:off x="5120488" y="2967335"/>
            <a:ext cx="5733476" cy="923330"/>
          </a:xfrm>
          <a:prstGeom prst="rect">
            <a:avLst/>
          </a:prstGeom>
        </p:spPr>
        <p:txBody>
          <a:bodyPr wrap="square">
            <a:spAutoFit/>
          </a:bodyPr>
          <a:lstStyle/>
          <a:p>
            <a:r>
              <a:rPr kumimoji="1" lang="en-US" altLang="ko-KR" dirty="0">
                <a:latin typeface="Bell MT" panose="02020503060305020303" pitchFamily="18" charset="0"/>
              </a:rPr>
              <a:t>We must keep putting one foot in front of the other even when we hurt, for we will never know what is waiting for us just around the bend.</a:t>
            </a:r>
            <a:endParaRPr lang="ko-KR" altLang="en-US" dirty="0"/>
          </a:p>
        </p:txBody>
      </p:sp>
      <p:sp>
        <p:nvSpPr>
          <p:cNvPr id="7" name="직사각형 6">
            <a:extLst>
              <a:ext uri="{FF2B5EF4-FFF2-40B4-BE49-F238E27FC236}">
                <a16:creationId xmlns:a16="http://schemas.microsoft.com/office/drawing/2014/main" id="{55521E54-6F19-CD49-943E-4DE6D2FEE486}"/>
              </a:ext>
            </a:extLst>
          </p:cNvPr>
          <p:cNvSpPr/>
          <p:nvPr/>
        </p:nvSpPr>
        <p:spPr>
          <a:xfrm>
            <a:off x="5120488" y="1130430"/>
            <a:ext cx="6096000" cy="830997"/>
          </a:xfrm>
          <a:prstGeom prst="rect">
            <a:avLst/>
          </a:prstGeom>
        </p:spPr>
        <p:txBody>
          <a:bodyPr>
            <a:spAutoFit/>
          </a:bodyPr>
          <a:lstStyle/>
          <a:p>
            <a:r>
              <a:rPr kumimoji="1" lang="en-US" altLang="ko-KR" sz="2400" b="1" dirty="0">
                <a:latin typeface="Bell MT" panose="02020503060305020303" pitchFamily="18" charset="0"/>
              </a:rPr>
              <a:t>Sometimes there is sadness in our journey, but there is also lots of beauty. </a:t>
            </a:r>
            <a:endParaRPr lang="ko-KR" altLang="en-US" sz="2400" b="1" dirty="0"/>
          </a:p>
        </p:txBody>
      </p:sp>
      <p:sp>
        <p:nvSpPr>
          <p:cNvPr id="8" name="직사각형 7">
            <a:extLst>
              <a:ext uri="{FF2B5EF4-FFF2-40B4-BE49-F238E27FC236}">
                <a16:creationId xmlns:a16="http://schemas.microsoft.com/office/drawing/2014/main" id="{05225286-03D4-F247-8DAE-1D8C61FDBD81}"/>
              </a:ext>
            </a:extLst>
          </p:cNvPr>
          <p:cNvSpPr/>
          <p:nvPr/>
        </p:nvSpPr>
        <p:spPr>
          <a:xfrm>
            <a:off x="10148111" y="4829935"/>
            <a:ext cx="705853" cy="714765"/>
          </a:xfrm>
          <a:prstGeom prst="rect">
            <a:avLst/>
          </a:prstGeom>
          <a:solidFill>
            <a:srgbClr val="5D43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33279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2971DFE1-4229-9C42-9172-F8575B4F1875}"/>
              </a:ext>
            </a:extLst>
          </p:cNvPr>
          <p:cNvPicPr>
            <a:picLocks noChangeAspect="1"/>
          </p:cNvPicPr>
          <p:nvPr/>
        </p:nvPicPr>
        <p:blipFill rotWithShape="1">
          <a:blip r:embed="rId2"/>
          <a:srcRect t="31276" b="16872"/>
          <a:stretch/>
        </p:blipFill>
        <p:spPr>
          <a:xfrm>
            <a:off x="7483650" y="772582"/>
            <a:ext cx="3857624" cy="2523067"/>
          </a:xfrm>
          <a:prstGeom prst="rect">
            <a:avLst/>
          </a:prstGeom>
        </p:spPr>
      </p:pic>
      <p:pic>
        <p:nvPicPr>
          <p:cNvPr id="3" name="그림 2">
            <a:extLst>
              <a:ext uri="{FF2B5EF4-FFF2-40B4-BE49-F238E27FC236}">
                <a16:creationId xmlns:a16="http://schemas.microsoft.com/office/drawing/2014/main" id="{5222BC24-C284-3A42-9633-AFD1E1D6AE9A}"/>
              </a:ext>
            </a:extLst>
          </p:cNvPr>
          <p:cNvPicPr>
            <a:picLocks noChangeAspect="1"/>
          </p:cNvPicPr>
          <p:nvPr/>
        </p:nvPicPr>
        <p:blipFill rotWithShape="1">
          <a:blip r:embed="rId3"/>
          <a:srcRect t="15104" b="33045"/>
          <a:stretch/>
        </p:blipFill>
        <p:spPr>
          <a:xfrm>
            <a:off x="7483650" y="3539772"/>
            <a:ext cx="3857624" cy="2523067"/>
          </a:xfrm>
          <a:prstGeom prst="rect">
            <a:avLst/>
          </a:prstGeom>
        </p:spPr>
      </p:pic>
      <p:sp>
        <p:nvSpPr>
          <p:cNvPr id="4" name="TextBox 3">
            <a:extLst>
              <a:ext uri="{FF2B5EF4-FFF2-40B4-BE49-F238E27FC236}">
                <a16:creationId xmlns:a16="http://schemas.microsoft.com/office/drawing/2014/main" id="{8780B425-1FB5-7A45-8662-A22DB46FDC0C}"/>
              </a:ext>
            </a:extLst>
          </p:cNvPr>
          <p:cNvSpPr txBox="1"/>
          <p:nvPr/>
        </p:nvSpPr>
        <p:spPr>
          <a:xfrm>
            <a:off x="850726" y="2939607"/>
            <a:ext cx="5512419" cy="1200329"/>
          </a:xfrm>
          <a:prstGeom prst="rect">
            <a:avLst/>
          </a:prstGeom>
          <a:noFill/>
        </p:spPr>
        <p:txBody>
          <a:bodyPr wrap="square" rtlCol="0">
            <a:spAutoFit/>
          </a:bodyPr>
          <a:lstStyle/>
          <a:p>
            <a:r>
              <a:rPr kumimoji="1" lang="en-US" altLang="ko-KR" dirty="0">
                <a:latin typeface="Bell MT" panose="02020503060305020303" pitchFamily="18" charset="0"/>
              </a:rPr>
              <a:t>Trying harder makes the resistance more. It’s letting go of the oars that makes it less. It’s trusting the process. It’s trusting the stream. It’s trusting that you have an inner being that is calling you toward it.</a:t>
            </a:r>
            <a:endParaRPr kumimoji="1" lang="ko-KR" altLang="en-US" dirty="0">
              <a:latin typeface="Bell MT" panose="02020503060305020303" pitchFamily="18" charset="0"/>
            </a:endParaRPr>
          </a:p>
        </p:txBody>
      </p:sp>
      <p:sp>
        <p:nvSpPr>
          <p:cNvPr id="5" name="TextBox 4">
            <a:extLst>
              <a:ext uri="{FF2B5EF4-FFF2-40B4-BE49-F238E27FC236}">
                <a16:creationId xmlns:a16="http://schemas.microsoft.com/office/drawing/2014/main" id="{C77A3A99-3885-8043-A87E-A39EE27B4876}"/>
              </a:ext>
            </a:extLst>
          </p:cNvPr>
          <p:cNvSpPr txBox="1"/>
          <p:nvPr/>
        </p:nvSpPr>
        <p:spPr>
          <a:xfrm>
            <a:off x="850725" y="4349823"/>
            <a:ext cx="5512419" cy="1200329"/>
          </a:xfrm>
          <a:prstGeom prst="rect">
            <a:avLst/>
          </a:prstGeom>
          <a:noFill/>
        </p:spPr>
        <p:txBody>
          <a:bodyPr wrap="square" rtlCol="0">
            <a:spAutoFit/>
          </a:bodyPr>
          <a:lstStyle/>
          <a:p>
            <a:r>
              <a:rPr kumimoji="1" lang="en-US" altLang="ko-KR" dirty="0">
                <a:latin typeface="Bell MT" panose="02020503060305020303" pitchFamily="18" charset="0"/>
              </a:rPr>
              <a:t>I know you are sad, so I won’t tell you to have a good day. Stay alive. Feed yourself well. Wear comfortable clothes and don’t give up yourself just yet. It will get better. Until then, have a day.</a:t>
            </a:r>
            <a:endParaRPr kumimoji="1" lang="ko-KR" altLang="en-US" dirty="0">
              <a:latin typeface="Bell MT" panose="02020503060305020303" pitchFamily="18" charset="0"/>
            </a:endParaRPr>
          </a:p>
        </p:txBody>
      </p:sp>
      <p:sp>
        <p:nvSpPr>
          <p:cNvPr id="6" name="직사각형 5">
            <a:extLst>
              <a:ext uri="{FF2B5EF4-FFF2-40B4-BE49-F238E27FC236}">
                <a16:creationId xmlns:a16="http://schemas.microsoft.com/office/drawing/2014/main" id="{8D07E05B-BBE7-1A4F-84CC-395770099FF5}"/>
              </a:ext>
            </a:extLst>
          </p:cNvPr>
          <p:cNvSpPr/>
          <p:nvPr/>
        </p:nvSpPr>
        <p:spPr>
          <a:xfrm>
            <a:off x="850726" y="1510895"/>
            <a:ext cx="4074577" cy="523220"/>
          </a:xfrm>
          <a:prstGeom prst="rect">
            <a:avLst/>
          </a:prstGeom>
        </p:spPr>
        <p:txBody>
          <a:bodyPr wrap="none">
            <a:spAutoFit/>
          </a:bodyPr>
          <a:lstStyle/>
          <a:p>
            <a:r>
              <a:rPr kumimoji="1" lang="en-US" altLang="ko-KR" sz="2800" b="1" dirty="0">
                <a:latin typeface="Bell MT" panose="02020503060305020303" pitchFamily="18" charset="0"/>
              </a:rPr>
              <a:t>It’s trusting the process. </a:t>
            </a:r>
            <a:endParaRPr lang="ko-KR" altLang="en-US" sz="2800" b="1" dirty="0">
              <a:latin typeface="Bell MT" panose="02020503060305020303" pitchFamily="18" charset="0"/>
            </a:endParaRPr>
          </a:p>
        </p:txBody>
      </p:sp>
    </p:spTree>
    <p:extLst>
      <p:ext uri="{BB962C8B-B14F-4D97-AF65-F5344CB8AC3E}">
        <p14:creationId xmlns:p14="http://schemas.microsoft.com/office/powerpoint/2010/main" val="578863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1BA009D1-0A2B-4144-997E-F1502A48F51D}"/>
              </a:ext>
            </a:extLst>
          </p:cNvPr>
          <p:cNvPicPr>
            <a:picLocks noChangeAspect="1"/>
          </p:cNvPicPr>
          <p:nvPr/>
        </p:nvPicPr>
        <p:blipFill>
          <a:blip r:embed="rId2"/>
          <a:stretch>
            <a:fillRect/>
          </a:stretch>
        </p:blipFill>
        <p:spPr>
          <a:xfrm>
            <a:off x="0" y="0"/>
            <a:ext cx="6858000" cy="6858000"/>
          </a:xfrm>
          <a:prstGeom prst="rect">
            <a:avLst/>
          </a:prstGeom>
        </p:spPr>
      </p:pic>
      <p:sp>
        <p:nvSpPr>
          <p:cNvPr id="3" name="TextBox 2">
            <a:extLst>
              <a:ext uri="{FF2B5EF4-FFF2-40B4-BE49-F238E27FC236}">
                <a16:creationId xmlns:a16="http://schemas.microsoft.com/office/drawing/2014/main" id="{E91F545D-3137-B64F-9840-E52AA942A56B}"/>
              </a:ext>
            </a:extLst>
          </p:cNvPr>
          <p:cNvSpPr txBox="1"/>
          <p:nvPr/>
        </p:nvSpPr>
        <p:spPr>
          <a:xfrm>
            <a:off x="7367182" y="3429000"/>
            <a:ext cx="4735918" cy="1200329"/>
          </a:xfrm>
          <a:prstGeom prst="rect">
            <a:avLst/>
          </a:prstGeom>
          <a:noFill/>
        </p:spPr>
        <p:txBody>
          <a:bodyPr wrap="square" rtlCol="0">
            <a:spAutoFit/>
          </a:bodyPr>
          <a:lstStyle/>
          <a:p>
            <a:r>
              <a:rPr kumimoji="1" lang="en-US" altLang="ko-KR" dirty="0">
                <a:latin typeface="Bell MT" panose="02020503060305020303" pitchFamily="18" charset="0"/>
              </a:rPr>
              <a:t>Forgive yourself for not knowing what you didn’t know until you lived through it. Honor your path. Trust your journey. Learn, grow, evolve, become.</a:t>
            </a:r>
            <a:endParaRPr kumimoji="1" lang="ko-KR" altLang="en-US" dirty="0">
              <a:latin typeface="Bell MT" panose="02020503060305020303" pitchFamily="18" charset="0"/>
            </a:endParaRPr>
          </a:p>
        </p:txBody>
      </p:sp>
      <p:sp>
        <p:nvSpPr>
          <p:cNvPr id="4" name="TextBox 3">
            <a:extLst>
              <a:ext uri="{FF2B5EF4-FFF2-40B4-BE49-F238E27FC236}">
                <a16:creationId xmlns:a16="http://schemas.microsoft.com/office/drawing/2014/main" id="{A0B1872F-F500-D041-B487-44A62BFBD42E}"/>
              </a:ext>
            </a:extLst>
          </p:cNvPr>
          <p:cNvSpPr txBox="1"/>
          <p:nvPr/>
        </p:nvSpPr>
        <p:spPr>
          <a:xfrm>
            <a:off x="7367182" y="2505670"/>
            <a:ext cx="4100918" cy="923330"/>
          </a:xfrm>
          <a:prstGeom prst="rect">
            <a:avLst/>
          </a:prstGeom>
          <a:noFill/>
        </p:spPr>
        <p:txBody>
          <a:bodyPr wrap="square" rtlCol="0">
            <a:spAutoFit/>
          </a:bodyPr>
          <a:lstStyle/>
          <a:p>
            <a:r>
              <a:rPr kumimoji="1" lang="en-US" altLang="ko-KR" dirty="0">
                <a:latin typeface="Bell MT" panose="02020503060305020303" pitchFamily="18" charset="0"/>
              </a:rPr>
              <a:t>Trying harder makes the resistance more. It’s letting go of the oars that makes it less. It’s trusting the process. </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58689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3247D270-8309-5047-852A-9734A94CB8EF}"/>
              </a:ext>
            </a:extLst>
          </p:cNvPr>
          <p:cNvPicPr>
            <a:picLocks noChangeAspect="1"/>
          </p:cNvPicPr>
          <p:nvPr/>
        </p:nvPicPr>
        <p:blipFill rotWithShape="1">
          <a:blip r:embed="rId2"/>
          <a:srcRect t="28082" b="15697"/>
          <a:stretch/>
        </p:blipFill>
        <p:spPr>
          <a:xfrm>
            <a:off x="0" y="1126068"/>
            <a:ext cx="2455574" cy="2302933"/>
          </a:xfrm>
          <a:prstGeom prst="rect">
            <a:avLst/>
          </a:prstGeom>
        </p:spPr>
      </p:pic>
      <p:pic>
        <p:nvPicPr>
          <p:cNvPr id="3" name="그림 2">
            <a:extLst>
              <a:ext uri="{FF2B5EF4-FFF2-40B4-BE49-F238E27FC236}">
                <a16:creationId xmlns:a16="http://schemas.microsoft.com/office/drawing/2014/main" id="{148F34DF-5D6C-2A40-AC3F-155531FE500D}"/>
              </a:ext>
            </a:extLst>
          </p:cNvPr>
          <p:cNvPicPr>
            <a:picLocks noChangeAspect="1"/>
          </p:cNvPicPr>
          <p:nvPr/>
        </p:nvPicPr>
        <p:blipFill rotWithShape="1">
          <a:blip r:embed="rId3"/>
          <a:srcRect l="919" t="11896" r="-919" b="41212"/>
          <a:stretch/>
        </p:blipFill>
        <p:spPr>
          <a:xfrm>
            <a:off x="2570942" y="1126068"/>
            <a:ext cx="2455574" cy="2302933"/>
          </a:xfrm>
          <a:prstGeom prst="rect">
            <a:avLst/>
          </a:prstGeom>
        </p:spPr>
      </p:pic>
      <p:pic>
        <p:nvPicPr>
          <p:cNvPr id="4" name="그림 3">
            <a:extLst>
              <a:ext uri="{FF2B5EF4-FFF2-40B4-BE49-F238E27FC236}">
                <a16:creationId xmlns:a16="http://schemas.microsoft.com/office/drawing/2014/main" id="{7BA1A81B-CD24-D642-BFF6-77FF8F8FAAB8}"/>
              </a:ext>
            </a:extLst>
          </p:cNvPr>
          <p:cNvPicPr>
            <a:picLocks noChangeAspect="1"/>
          </p:cNvPicPr>
          <p:nvPr/>
        </p:nvPicPr>
        <p:blipFill rotWithShape="1">
          <a:blip r:embed="rId4"/>
          <a:srcRect t="43388" b="9720"/>
          <a:stretch/>
        </p:blipFill>
        <p:spPr>
          <a:xfrm>
            <a:off x="0" y="3541889"/>
            <a:ext cx="2455574" cy="2302933"/>
          </a:xfrm>
          <a:prstGeom prst="rect">
            <a:avLst/>
          </a:prstGeom>
        </p:spPr>
      </p:pic>
      <p:pic>
        <p:nvPicPr>
          <p:cNvPr id="5" name="그림 4">
            <a:extLst>
              <a:ext uri="{FF2B5EF4-FFF2-40B4-BE49-F238E27FC236}">
                <a16:creationId xmlns:a16="http://schemas.microsoft.com/office/drawing/2014/main" id="{4821682B-509A-3740-A338-6E4040B6CD55}"/>
              </a:ext>
            </a:extLst>
          </p:cNvPr>
          <p:cNvPicPr>
            <a:picLocks noChangeAspect="1"/>
          </p:cNvPicPr>
          <p:nvPr/>
        </p:nvPicPr>
        <p:blipFill rotWithShape="1">
          <a:blip r:embed="rId5"/>
          <a:srcRect l="-1" t="7706" r="978" b="28686"/>
          <a:stretch/>
        </p:blipFill>
        <p:spPr>
          <a:xfrm>
            <a:off x="2570942" y="3541889"/>
            <a:ext cx="2455574" cy="2302933"/>
          </a:xfrm>
          <a:prstGeom prst="rect">
            <a:avLst/>
          </a:prstGeom>
        </p:spPr>
      </p:pic>
      <p:sp>
        <p:nvSpPr>
          <p:cNvPr id="6" name="TextBox 5">
            <a:extLst>
              <a:ext uri="{FF2B5EF4-FFF2-40B4-BE49-F238E27FC236}">
                <a16:creationId xmlns:a16="http://schemas.microsoft.com/office/drawing/2014/main" id="{45592CF2-B4CD-044B-8A68-4047CA4499BC}"/>
              </a:ext>
            </a:extLst>
          </p:cNvPr>
          <p:cNvSpPr txBox="1"/>
          <p:nvPr/>
        </p:nvSpPr>
        <p:spPr>
          <a:xfrm>
            <a:off x="5324395" y="3691171"/>
            <a:ext cx="5673805" cy="1200329"/>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I know you are sad, so I won’t tell you to have a good day. Stay alive. Feed yourself well. Wear comfortable clothes and don’t give up yourself just yet. It will get better. Until then, have a day.</a:t>
            </a:r>
            <a:endParaRPr kumimoji="1" lang="ko-KR" altLang="en-US" dirty="0">
              <a:solidFill>
                <a:schemeClr val="bg1"/>
              </a:solidFill>
              <a:latin typeface="Bell MT" panose="02020503060305020303" pitchFamily="18" charset="0"/>
            </a:endParaRPr>
          </a:p>
        </p:txBody>
      </p:sp>
      <p:sp>
        <p:nvSpPr>
          <p:cNvPr id="7" name="직사각형 6">
            <a:extLst>
              <a:ext uri="{FF2B5EF4-FFF2-40B4-BE49-F238E27FC236}">
                <a16:creationId xmlns:a16="http://schemas.microsoft.com/office/drawing/2014/main" id="{8F6C42B7-E22A-8944-BDCF-3668AC4ACE97}"/>
              </a:ext>
            </a:extLst>
          </p:cNvPr>
          <p:cNvSpPr/>
          <p:nvPr/>
        </p:nvSpPr>
        <p:spPr>
          <a:xfrm>
            <a:off x="7541683" y="1735668"/>
            <a:ext cx="3088217" cy="830997"/>
          </a:xfrm>
          <a:prstGeom prst="rect">
            <a:avLst/>
          </a:prstGeom>
        </p:spPr>
        <p:txBody>
          <a:bodyPr wrap="square">
            <a:spAutoFit/>
          </a:bodyPr>
          <a:lstStyle/>
          <a:p>
            <a:r>
              <a:rPr kumimoji="1" lang="en-US" altLang="ko-KR" sz="2400" b="1" dirty="0">
                <a:solidFill>
                  <a:schemeClr val="bg1"/>
                </a:solidFill>
                <a:latin typeface="Bell MT" panose="02020503060305020303" pitchFamily="18" charset="0"/>
              </a:rPr>
              <a:t>It will get better. Until then, have a day.</a:t>
            </a:r>
            <a:endParaRPr lang="ko-KR" altLang="en-US" sz="2400" b="1" dirty="0"/>
          </a:p>
        </p:txBody>
      </p:sp>
    </p:spTree>
    <p:extLst>
      <p:ext uri="{BB962C8B-B14F-4D97-AF65-F5344CB8AC3E}">
        <p14:creationId xmlns:p14="http://schemas.microsoft.com/office/powerpoint/2010/main" val="2296469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390EFAAF-E844-8D4F-AACB-EE7150CC2D5F}"/>
              </a:ext>
            </a:extLst>
          </p:cNvPr>
          <p:cNvPicPr>
            <a:picLocks noChangeAspect="1"/>
          </p:cNvPicPr>
          <p:nvPr/>
        </p:nvPicPr>
        <p:blipFill>
          <a:blip r:embed="rId2"/>
          <a:stretch>
            <a:fillRect/>
          </a:stretch>
        </p:blipFill>
        <p:spPr>
          <a:xfrm>
            <a:off x="6709421" y="0"/>
            <a:ext cx="5482579" cy="6858000"/>
          </a:xfrm>
          <a:prstGeom prst="rect">
            <a:avLst/>
          </a:prstGeom>
        </p:spPr>
      </p:pic>
      <p:sp>
        <p:nvSpPr>
          <p:cNvPr id="3" name="TextBox 2">
            <a:extLst>
              <a:ext uri="{FF2B5EF4-FFF2-40B4-BE49-F238E27FC236}">
                <a16:creationId xmlns:a16="http://schemas.microsoft.com/office/drawing/2014/main" id="{66694C73-2A76-854A-913D-28F2AB4D243C}"/>
              </a:ext>
            </a:extLst>
          </p:cNvPr>
          <p:cNvSpPr txBox="1"/>
          <p:nvPr/>
        </p:nvSpPr>
        <p:spPr>
          <a:xfrm>
            <a:off x="741763" y="2785636"/>
            <a:ext cx="5482579" cy="1754326"/>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When you allow a thought of doubt to enter your mind, the law of attraction will soon line up one doubtful thought after another. The moment a thought of doubt comes, release it immediately. Send that thought on its way. Replace it with ”I know I am receiving now.” And feel it.</a:t>
            </a:r>
            <a:endParaRPr kumimoji="1" lang="ko-KR" altLang="en-US" dirty="0">
              <a:solidFill>
                <a:schemeClr val="bg1"/>
              </a:solidFill>
              <a:latin typeface="Bell MT" panose="02020503060305020303" pitchFamily="18" charset="0"/>
            </a:endParaRPr>
          </a:p>
        </p:txBody>
      </p:sp>
    </p:spTree>
    <p:extLst>
      <p:ext uri="{BB962C8B-B14F-4D97-AF65-F5344CB8AC3E}">
        <p14:creationId xmlns:p14="http://schemas.microsoft.com/office/powerpoint/2010/main" val="1792502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04272560-1E70-C841-A37B-989CC7E7689C}"/>
              </a:ext>
            </a:extLst>
          </p:cNvPr>
          <p:cNvPicPr>
            <a:picLocks noChangeAspect="1"/>
          </p:cNvPicPr>
          <p:nvPr/>
        </p:nvPicPr>
        <p:blipFill>
          <a:blip r:embed="rId2"/>
          <a:stretch>
            <a:fillRect/>
          </a:stretch>
        </p:blipFill>
        <p:spPr>
          <a:xfrm>
            <a:off x="342736" y="0"/>
            <a:ext cx="9139932" cy="6858000"/>
          </a:xfrm>
          <a:prstGeom prst="rect">
            <a:avLst/>
          </a:prstGeom>
        </p:spPr>
      </p:pic>
      <p:sp>
        <p:nvSpPr>
          <p:cNvPr id="4" name="직사각형 3">
            <a:extLst>
              <a:ext uri="{FF2B5EF4-FFF2-40B4-BE49-F238E27FC236}">
                <a16:creationId xmlns:a16="http://schemas.microsoft.com/office/drawing/2014/main" id="{7D700AEB-4C63-9645-B986-505F3251EB8C}"/>
              </a:ext>
            </a:extLst>
          </p:cNvPr>
          <p:cNvSpPr/>
          <p:nvPr/>
        </p:nvSpPr>
        <p:spPr>
          <a:xfrm>
            <a:off x="9571568" y="2828835"/>
            <a:ext cx="2514600" cy="1200329"/>
          </a:xfrm>
          <a:prstGeom prst="rect">
            <a:avLst/>
          </a:prstGeom>
        </p:spPr>
        <p:txBody>
          <a:bodyPr wrap="square">
            <a:spAutoFit/>
          </a:bodyPr>
          <a:lstStyle/>
          <a:p>
            <a:r>
              <a:rPr kumimoji="1" lang="en-US" altLang="ko-KR" dirty="0">
                <a:latin typeface="Bell MT" panose="02020503060305020303" pitchFamily="18" charset="0"/>
              </a:rPr>
              <a:t>It’s trusting the stream. It’s trusting that you have an inner being that is calling you toward it.</a:t>
            </a:r>
            <a:endParaRPr lang="ko-KR" altLang="en-US" dirty="0"/>
          </a:p>
        </p:txBody>
      </p:sp>
    </p:spTree>
    <p:extLst>
      <p:ext uri="{BB962C8B-B14F-4D97-AF65-F5344CB8AC3E}">
        <p14:creationId xmlns:p14="http://schemas.microsoft.com/office/powerpoint/2010/main" val="3249312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947BC4-314C-0546-B2C7-D66E14295376}"/>
              </a:ext>
            </a:extLst>
          </p:cNvPr>
          <p:cNvSpPr txBox="1"/>
          <p:nvPr/>
        </p:nvSpPr>
        <p:spPr>
          <a:xfrm>
            <a:off x="5165072" y="3244334"/>
            <a:ext cx="1861856" cy="369332"/>
          </a:xfrm>
          <a:prstGeom prst="rect">
            <a:avLst/>
          </a:prstGeom>
          <a:noFill/>
        </p:spPr>
        <p:txBody>
          <a:bodyPr wrap="none" rtlCol="0">
            <a:spAutoFit/>
          </a:bodyPr>
          <a:lstStyle/>
          <a:p>
            <a:r>
              <a:rPr kumimoji="1" lang="en-US" altLang="ko-KR" b="1" dirty="0">
                <a:solidFill>
                  <a:schemeClr val="bg1"/>
                </a:solidFill>
                <a:latin typeface="Bell MT" panose="02020503060305020303" pitchFamily="18" charset="0"/>
              </a:rPr>
              <a:t>THANK YOU </a:t>
            </a:r>
            <a:r>
              <a:rPr kumimoji="1" lang="en-US" altLang="ko-KR" b="1" dirty="0">
                <a:solidFill>
                  <a:schemeClr val="bg1"/>
                </a:solidFill>
                <a:latin typeface="Bell MT" panose="02020503060305020303" pitchFamily="18" charset="0"/>
                <a:sym typeface="Wingdings" pitchFamily="2" charset="2"/>
              </a:rPr>
              <a:t></a:t>
            </a:r>
            <a:endParaRPr kumimoji="1" lang="ko-KR" altLang="en-US" b="1" dirty="0">
              <a:solidFill>
                <a:schemeClr val="bg1"/>
              </a:solidFill>
              <a:latin typeface="Bell MT" panose="02020503060305020303" pitchFamily="18" charset="0"/>
            </a:endParaRPr>
          </a:p>
        </p:txBody>
      </p:sp>
    </p:spTree>
    <p:extLst>
      <p:ext uri="{BB962C8B-B14F-4D97-AF65-F5344CB8AC3E}">
        <p14:creationId xmlns:p14="http://schemas.microsoft.com/office/powerpoint/2010/main" val="2567460577"/>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388</Words>
  <Application>Microsoft Office PowerPoint</Application>
  <PresentationFormat>와이드스크린</PresentationFormat>
  <Paragraphs>15</Paragraphs>
  <Slides>8</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8</vt:i4>
      </vt:variant>
    </vt:vector>
  </HeadingPairs>
  <TitlesOfParts>
    <vt:vector size="12" baseType="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8</cp:revision>
  <dcterms:created xsi:type="dcterms:W3CDTF">2021-12-01T12:24:15Z</dcterms:created>
  <dcterms:modified xsi:type="dcterms:W3CDTF">2021-12-01T13:53:16Z</dcterms:modified>
</cp:coreProperties>
</file>