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2649"/>
    <a:srgbClr val="0B3A6E"/>
    <a:srgbClr val="9ECDE1"/>
    <a:srgbClr val="F7BE6B"/>
    <a:srgbClr val="D86632"/>
    <a:srgbClr val="FBE3CD"/>
    <a:srgbClr val="F8C7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4713"/>
  </p:normalViewPr>
  <p:slideViewPr>
    <p:cSldViewPr snapToGrid="0" snapToObjects="1">
      <p:cViewPr>
        <p:scale>
          <a:sx n="75" d="100"/>
          <a:sy n="75" d="100"/>
        </p:scale>
        <p:origin x="9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캡션 있는 콘텐츠">
    <p:spTree>
      <p:nvGrpSpPr>
        <p:cNvPr id="1" name=""/>
        <p:cNvGrpSpPr/>
        <p:nvPr/>
      </p:nvGrpSpPr>
      <p:grpSpPr>
        <a:xfrm>
          <a:off x="0" y="0"/>
          <a:ext cx="0" cy="0"/>
          <a:chOff x="0" y="0"/>
          <a:chExt cx="0" cy="0"/>
        </a:xfrm>
      </p:grpSpPr>
      <p:pic>
        <p:nvPicPr>
          <p:cNvPr id="9" name="그림 8">
            <a:extLst>
              <a:ext uri="{FF2B5EF4-FFF2-40B4-BE49-F238E27FC236}">
                <a16:creationId xmlns:a16="http://schemas.microsoft.com/office/drawing/2014/main" id="{F88E4D9D-F308-8145-8938-FB3C62AED807}"/>
              </a:ext>
            </a:extLst>
          </p:cNvPr>
          <p:cNvPicPr>
            <a:picLocks noChangeAspect="1"/>
          </p:cNvPicPr>
          <p:nvPr userDrawn="1"/>
        </p:nvPicPr>
        <p:blipFill>
          <a:blip r:embed="rId2"/>
          <a:stretch>
            <a:fillRect/>
          </a:stretch>
        </p:blipFill>
        <p:spPr>
          <a:xfrm>
            <a:off x="0" y="0"/>
            <a:ext cx="4896612" cy="6858000"/>
          </a:xfrm>
          <a:prstGeom prst="rect">
            <a:avLst/>
          </a:prstGeom>
        </p:spPr>
      </p:pic>
      <p:sp>
        <p:nvSpPr>
          <p:cNvPr id="10" name="직사각형 9">
            <a:extLst>
              <a:ext uri="{FF2B5EF4-FFF2-40B4-BE49-F238E27FC236}">
                <a16:creationId xmlns:a16="http://schemas.microsoft.com/office/drawing/2014/main" id="{166F8DA6-74CB-0545-BDE0-5431B6D6DEF2}"/>
              </a:ext>
            </a:extLst>
          </p:cNvPr>
          <p:cNvSpPr/>
          <p:nvPr userDrawn="1"/>
        </p:nvSpPr>
        <p:spPr>
          <a:xfrm>
            <a:off x="11480800" y="-1"/>
            <a:ext cx="711201" cy="736601"/>
          </a:xfrm>
          <a:prstGeom prst="rect">
            <a:avLst/>
          </a:prstGeom>
          <a:solidFill>
            <a:srgbClr val="042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617157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15DA9DC-9D35-ED4C-B770-4F215024775D}"/>
              </a:ext>
            </a:extLst>
          </p:cNvPr>
          <p:cNvSpPr>
            <a:spLocks noGrp="1"/>
          </p:cNvSpPr>
          <p:nvPr>
            <p:ph type="title"/>
          </p:nvPr>
        </p:nvSpPr>
        <p:spPr/>
        <p:txBody>
          <a:bodyPr/>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9F261F15-7602-5C4E-BA49-1E69427CF1B4}"/>
              </a:ext>
            </a:extLst>
          </p:cNvPr>
          <p:cNvSpPr>
            <a:spLocks noGrp="1"/>
          </p:cNvSpPr>
          <p:nvPr>
            <p:ph type="body" orient="vert" idx="1"/>
          </p:nvPr>
        </p:nvSpPr>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BBF9C835-7537-0B40-99EE-CB19A2198ABD}"/>
              </a:ext>
            </a:extLst>
          </p:cNvPr>
          <p:cNvSpPr>
            <a:spLocks noGrp="1"/>
          </p:cNvSpPr>
          <p:nvPr>
            <p:ph type="dt" sz="half" idx="10"/>
          </p:nvPr>
        </p:nvSpPr>
        <p:spPr/>
        <p:txBody>
          <a:bodyPr/>
          <a:lstStyle/>
          <a:p>
            <a:fld id="{34AEDBBE-0839-1C46-9953-E555A528ADC1}" type="datetimeFigureOut">
              <a:rPr kumimoji="1" lang="ko-KR" altLang="en-US" smtClean="0"/>
              <a:t>2021-12-03</a:t>
            </a:fld>
            <a:endParaRPr kumimoji="1" lang="ko-KR" altLang="en-US"/>
          </a:p>
        </p:txBody>
      </p:sp>
      <p:sp>
        <p:nvSpPr>
          <p:cNvPr id="5" name="바닥글 개체 틀 4">
            <a:extLst>
              <a:ext uri="{FF2B5EF4-FFF2-40B4-BE49-F238E27FC236}">
                <a16:creationId xmlns:a16="http://schemas.microsoft.com/office/drawing/2014/main" id="{9E921480-8033-4340-96A5-05CD4E4501C2}"/>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B044474F-05E7-8B49-B2D3-E273E8F8EC9F}"/>
              </a:ext>
            </a:extLst>
          </p:cNvPr>
          <p:cNvSpPr>
            <a:spLocks noGrp="1"/>
          </p:cNvSpPr>
          <p:nvPr>
            <p:ph type="sldNum" sz="quarter" idx="12"/>
          </p:nvPr>
        </p:nvSpPr>
        <p:spPr/>
        <p:txBody>
          <a:bodyPr/>
          <a:lstStyle/>
          <a:p>
            <a:fld id="{829F3472-0FFE-5744-B084-E36B4B2E3C9C}" type="slidenum">
              <a:rPr kumimoji="1" lang="ko-KR" altLang="en-US" smtClean="0"/>
              <a:t>‹#›</a:t>
            </a:fld>
            <a:endParaRPr kumimoji="1" lang="ko-KR" altLang="en-US"/>
          </a:p>
        </p:txBody>
      </p:sp>
    </p:spTree>
    <p:extLst>
      <p:ext uri="{BB962C8B-B14F-4D97-AF65-F5344CB8AC3E}">
        <p14:creationId xmlns:p14="http://schemas.microsoft.com/office/powerpoint/2010/main" val="52231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68C8C975-731D-DB4D-B962-C56244D9FE8E}"/>
              </a:ext>
            </a:extLst>
          </p:cNvPr>
          <p:cNvSpPr>
            <a:spLocks noGrp="1"/>
          </p:cNvSpPr>
          <p:nvPr>
            <p:ph type="title" orient="vert"/>
          </p:nvPr>
        </p:nvSpPr>
        <p:spPr>
          <a:xfrm>
            <a:off x="8724900" y="365125"/>
            <a:ext cx="2628900" cy="5811838"/>
          </a:xfrm>
        </p:spPr>
        <p:txBody>
          <a:bodyPr vert="eaVert"/>
          <a:lstStyle/>
          <a:p>
            <a:r>
              <a:rPr kumimoji="1" lang="ko-KR" altLang="en-US"/>
              <a:t>마스터 제목 스타일 편집</a:t>
            </a:r>
          </a:p>
        </p:txBody>
      </p:sp>
      <p:sp>
        <p:nvSpPr>
          <p:cNvPr id="3" name="세로 텍스트 개체 틀 2">
            <a:extLst>
              <a:ext uri="{FF2B5EF4-FFF2-40B4-BE49-F238E27FC236}">
                <a16:creationId xmlns:a16="http://schemas.microsoft.com/office/drawing/2014/main" id="{790A34FB-4C31-3E4D-9820-213D07CABBDA}"/>
              </a:ext>
            </a:extLst>
          </p:cNvPr>
          <p:cNvSpPr>
            <a:spLocks noGrp="1"/>
          </p:cNvSpPr>
          <p:nvPr>
            <p:ph type="body" orient="vert" idx="1"/>
          </p:nvPr>
        </p:nvSpPr>
        <p:spPr>
          <a:xfrm>
            <a:off x="838200" y="365125"/>
            <a:ext cx="7734300" cy="5811838"/>
          </a:xfrm>
        </p:spPr>
        <p:txBody>
          <a:bodyPr vert="eaVert"/>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5AF5FA0C-6C9A-D745-A15D-383B1E224A5A}"/>
              </a:ext>
            </a:extLst>
          </p:cNvPr>
          <p:cNvSpPr>
            <a:spLocks noGrp="1"/>
          </p:cNvSpPr>
          <p:nvPr>
            <p:ph type="dt" sz="half" idx="10"/>
          </p:nvPr>
        </p:nvSpPr>
        <p:spPr/>
        <p:txBody>
          <a:bodyPr/>
          <a:lstStyle/>
          <a:p>
            <a:fld id="{34AEDBBE-0839-1C46-9953-E555A528ADC1}" type="datetimeFigureOut">
              <a:rPr kumimoji="1" lang="ko-KR" altLang="en-US" smtClean="0"/>
              <a:t>2021-12-03</a:t>
            </a:fld>
            <a:endParaRPr kumimoji="1" lang="ko-KR" altLang="en-US"/>
          </a:p>
        </p:txBody>
      </p:sp>
      <p:sp>
        <p:nvSpPr>
          <p:cNvPr id="5" name="바닥글 개체 틀 4">
            <a:extLst>
              <a:ext uri="{FF2B5EF4-FFF2-40B4-BE49-F238E27FC236}">
                <a16:creationId xmlns:a16="http://schemas.microsoft.com/office/drawing/2014/main" id="{8CAA262B-FD0E-F249-8149-E936256C1C70}"/>
              </a:ext>
            </a:extLst>
          </p:cNvPr>
          <p:cNvSpPr>
            <a:spLocks noGrp="1"/>
          </p:cNvSpPr>
          <p:nvPr>
            <p:ph type="ftr" sz="quarter" idx="11"/>
          </p:nvPr>
        </p:nvSpPr>
        <p:spPr/>
        <p:txBody>
          <a:bodyPr/>
          <a:lstStyle/>
          <a:p>
            <a:endParaRPr kumimoji="1" lang="ko-KR" altLang="en-US"/>
          </a:p>
        </p:txBody>
      </p:sp>
      <p:sp>
        <p:nvSpPr>
          <p:cNvPr id="6" name="슬라이드 번호 개체 틀 5">
            <a:extLst>
              <a:ext uri="{FF2B5EF4-FFF2-40B4-BE49-F238E27FC236}">
                <a16:creationId xmlns:a16="http://schemas.microsoft.com/office/drawing/2014/main" id="{6CE49544-348A-5A40-AFE9-2B4941D473CF}"/>
              </a:ext>
            </a:extLst>
          </p:cNvPr>
          <p:cNvSpPr>
            <a:spLocks noGrp="1"/>
          </p:cNvSpPr>
          <p:nvPr>
            <p:ph type="sldNum" sz="quarter" idx="12"/>
          </p:nvPr>
        </p:nvSpPr>
        <p:spPr/>
        <p:txBody>
          <a:bodyPr/>
          <a:lstStyle/>
          <a:p>
            <a:fld id="{829F3472-0FFE-5744-B084-E36B4B2E3C9C}" type="slidenum">
              <a:rPr kumimoji="1" lang="ko-KR" altLang="en-US" smtClean="0"/>
              <a:t>‹#›</a:t>
            </a:fld>
            <a:endParaRPr kumimoji="1" lang="ko-KR" altLang="en-US"/>
          </a:p>
        </p:txBody>
      </p:sp>
    </p:spTree>
    <p:extLst>
      <p:ext uri="{BB962C8B-B14F-4D97-AF65-F5344CB8AC3E}">
        <p14:creationId xmlns:p14="http://schemas.microsoft.com/office/powerpoint/2010/main" val="1902168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만">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36229720-065A-9E49-8183-335B959D4AC2}"/>
              </a:ext>
            </a:extLst>
          </p:cNvPr>
          <p:cNvSpPr/>
          <p:nvPr userDrawn="1"/>
        </p:nvSpPr>
        <p:spPr>
          <a:xfrm>
            <a:off x="11391900" y="6070600"/>
            <a:ext cx="800100" cy="787400"/>
          </a:xfrm>
          <a:prstGeom prst="rect">
            <a:avLst/>
          </a:prstGeom>
          <a:solidFill>
            <a:srgbClr val="0B3A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
        <p:nvSpPr>
          <p:cNvPr id="13" name="직사각형 12">
            <a:extLst>
              <a:ext uri="{FF2B5EF4-FFF2-40B4-BE49-F238E27FC236}">
                <a16:creationId xmlns:a16="http://schemas.microsoft.com/office/drawing/2014/main" id="{83C2C498-AC9B-3140-A4C1-910E1FE883F2}"/>
              </a:ext>
            </a:extLst>
          </p:cNvPr>
          <p:cNvSpPr/>
          <p:nvPr userDrawn="1"/>
        </p:nvSpPr>
        <p:spPr>
          <a:xfrm>
            <a:off x="0" y="0"/>
            <a:ext cx="1358900" cy="647700"/>
          </a:xfrm>
          <a:prstGeom prst="rect">
            <a:avLst/>
          </a:prstGeom>
          <a:solidFill>
            <a:srgbClr val="0B3A6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36496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sp>
        <p:nvSpPr>
          <p:cNvPr id="9" name="직사각형 8">
            <a:extLst>
              <a:ext uri="{FF2B5EF4-FFF2-40B4-BE49-F238E27FC236}">
                <a16:creationId xmlns:a16="http://schemas.microsoft.com/office/drawing/2014/main" id="{B3CF85DF-669F-0B4D-8AAA-1B375677868A}"/>
              </a:ext>
            </a:extLst>
          </p:cNvPr>
          <p:cNvSpPr/>
          <p:nvPr userDrawn="1"/>
        </p:nvSpPr>
        <p:spPr>
          <a:xfrm flipV="1">
            <a:off x="5676900" y="0"/>
            <a:ext cx="838200" cy="2199843"/>
          </a:xfrm>
          <a:prstGeom prst="rect">
            <a:avLst/>
          </a:prstGeom>
          <a:solidFill>
            <a:srgbClr val="D866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02594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9" name="직사각형 8">
            <a:extLst>
              <a:ext uri="{FF2B5EF4-FFF2-40B4-BE49-F238E27FC236}">
                <a16:creationId xmlns:a16="http://schemas.microsoft.com/office/drawing/2014/main" id="{C4E53BF0-0358-7D4E-B2E8-F958B59E2C17}"/>
              </a:ext>
            </a:extLst>
          </p:cNvPr>
          <p:cNvSpPr/>
          <p:nvPr userDrawn="1"/>
        </p:nvSpPr>
        <p:spPr>
          <a:xfrm>
            <a:off x="622300" y="1892300"/>
            <a:ext cx="5905500" cy="4965700"/>
          </a:xfrm>
          <a:prstGeom prst="rect">
            <a:avLst/>
          </a:prstGeom>
          <a:solidFill>
            <a:srgbClr val="F7BE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52430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콘텐츠 2개">
    <p:spTree>
      <p:nvGrpSpPr>
        <p:cNvPr id="1" name=""/>
        <p:cNvGrpSpPr/>
        <p:nvPr/>
      </p:nvGrpSpPr>
      <p:grpSpPr>
        <a:xfrm>
          <a:off x="0" y="0"/>
          <a:ext cx="0" cy="0"/>
          <a:chOff x="0" y="0"/>
          <a:chExt cx="0" cy="0"/>
        </a:xfrm>
      </p:grpSpPr>
      <p:sp>
        <p:nvSpPr>
          <p:cNvPr id="12" name="직사각형 11">
            <a:extLst>
              <a:ext uri="{FF2B5EF4-FFF2-40B4-BE49-F238E27FC236}">
                <a16:creationId xmlns:a16="http://schemas.microsoft.com/office/drawing/2014/main" id="{5EFDF41E-7651-E44A-925F-43A9B4A78B88}"/>
              </a:ext>
            </a:extLst>
          </p:cNvPr>
          <p:cNvSpPr/>
          <p:nvPr userDrawn="1"/>
        </p:nvSpPr>
        <p:spPr>
          <a:xfrm>
            <a:off x="1" y="0"/>
            <a:ext cx="863599" cy="6858000"/>
          </a:xfrm>
          <a:prstGeom prst="rect">
            <a:avLst/>
          </a:prstGeom>
          <a:solidFill>
            <a:srgbClr val="9EC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139465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sp>
        <p:nvSpPr>
          <p:cNvPr id="13" name="직사각형 12">
            <a:extLst>
              <a:ext uri="{FF2B5EF4-FFF2-40B4-BE49-F238E27FC236}">
                <a16:creationId xmlns:a16="http://schemas.microsoft.com/office/drawing/2014/main" id="{89AE7842-73AE-CA41-A5D8-C8B536768EC8}"/>
              </a:ext>
            </a:extLst>
          </p:cNvPr>
          <p:cNvSpPr/>
          <p:nvPr userDrawn="1"/>
        </p:nvSpPr>
        <p:spPr>
          <a:xfrm>
            <a:off x="3467100" y="285750"/>
            <a:ext cx="7480300" cy="6286500"/>
          </a:xfrm>
          <a:prstGeom prst="rect">
            <a:avLst/>
          </a:prstGeom>
          <a:solidFill>
            <a:srgbClr val="042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25431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9" name="직사각형 8">
            <a:extLst>
              <a:ext uri="{FF2B5EF4-FFF2-40B4-BE49-F238E27FC236}">
                <a16:creationId xmlns:a16="http://schemas.microsoft.com/office/drawing/2014/main" id="{9DF82E7E-B55D-5941-8A8F-B85048E2B9BD}"/>
              </a:ext>
            </a:extLst>
          </p:cNvPr>
          <p:cNvSpPr/>
          <p:nvPr userDrawn="1"/>
        </p:nvSpPr>
        <p:spPr>
          <a:xfrm>
            <a:off x="11163300" y="0"/>
            <a:ext cx="723900" cy="1562100"/>
          </a:xfrm>
          <a:prstGeom prst="rect">
            <a:avLst/>
          </a:prstGeom>
          <a:solidFill>
            <a:srgbClr val="F8C7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077060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FB8F9601-2D5E-B140-9B21-B357DC8BBF9B}"/>
              </a:ext>
            </a:extLst>
          </p:cNvPr>
          <p:cNvSpPr/>
          <p:nvPr userDrawn="1"/>
        </p:nvSpPr>
        <p:spPr>
          <a:xfrm>
            <a:off x="0" y="-1"/>
            <a:ext cx="12192001" cy="6858001"/>
          </a:xfrm>
          <a:prstGeom prst="rect">
            <a:avLst/>
          </a:prstGeom>
          <a:solidFill>
            <a:srgbClr val="042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ko-KR" altLang="en-US"/>
          </a:p>
        </p:txBody>
      </p:sp>
    </p:spTree>
    <p:extLst>
      <p:ext uri="{BB962C8B-B14F-4D97-AF65-F5344CB8AC3E}">
        <p14:creationId xmlns:p14="http://schemas.microsoft.com/office/powerpoint/2010/main" val="1235652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8000200-6D3F-D44B-9552-8102BA3A262A}"/>
              </a:ext>
            </a:extLst>
          </p:cNvPr>
          <p:cNvSpPr>
            <a:spLocks noGrp="1"/>
          </p:cNvSpPr>
          <p:nvPr>
            <p:ph type="title"/>
          </p:nvPr>
        </p:nvSpPr>
        <p:spPr>
          <a:xfrm>
            <a:off x="839788" y="457200"/>
            <a:ext cx="3932237" cy="1600200"/>
          </a:xfrm>
        </p:spPr>
        <p:txBody>
          <a:bodyPr anchor="b"/>
          <a:lstStyle>
            <a:lvl1pPr>
              <a:defRPr sz="3200"/>
            </a:lvl1pPr>
          </a:lstStyle>
          <a:p>
            <a:r>
              <a:rPr kumimoji="1" lang="ko-KR" altLang="en-US"/>
              <a:t>마스터 제목 스타일 편집</a:t>
            </a:r>
          </a:p>
        </p:txBody>
      </p:sp>
      <p:sp>
        <p:nvSpPr>
          <p:cNvPr id="3" name="그림 개체 틀 2">
            <a:extLst>
              <a:ext uri="{FF2B5EF4-FFF2-40B4-BE49-F238E27FC236}">
                <a16:creationId xmlns:a16="http://schemas.microsoft.com/office/drawing/2014/main" id="{DF187017-64B8-9242-9C48-26DDD85B75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ko-KR" altLang="en-US"/>
          </a:p>
        </p:txBody>
      </p:sp>
      <p:sp>
        <p:nvSpPr>
          <p:cNvPr id="4" name="텍스트 개체 틀 3">
            <a:extLst>
              <a:ext uri="{FF2B5EF4-FFF2-40B4-BE49-F238E27FC236}">
                <a16:creationId xmlns:a16="http://schemas.microsoft.com/office/drawing/2014/main" id="{19D6AA2E-61FE-234B-9801-E657C5F523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ko-KR" altLang="en-US"/>
              <a:t>마스터 텍스트 스타일 편집
둘째 수준
셋째 수준
넷째 수준
다섯째 수준</a:t>
            </a:r>
          </a:p>
        </p:txBody>
      </p:sp>
      <p:sp>
        <p:nvSpPr>
          <p:cNvPr id="5" name="날짜 개체 틀 4">
            <a:extLst>
              <a:ext uri="{FF2B5EF4-FFF2-40B4-BE49-F238E27FC236}">
                <a16:creationId xmlns:a16="http://schemas.microsoft.com/office/drawing/2014/main" id="{22BE370E-6A90-814E-8EDF-10FA7C76D119}"/>
              </a:ext>
            </a:extLst>
          </p:cNvPr>
          <p:cNvSpPr>
            <a:spLocks noGrp="1"/>
          </p:cNvSpPr>
          <p:nvPr>
            <p:ph type="dt" sz="half" idx="10"/>
          </p:nvPr>
        </p:nvSpPr>
        <p:spPr/>
        <p:txBody>
          <a:bodyPr/>
          <a:lstStyle/>
          <a:p>
            <a:fld id="{34AEDBBE-0839-1C46-9953-E555A528ADC1}" type="datetimeFigureOut">
              <a:rPr kumimoji="1" lang="ko-KR" altLang="en-US" smtClean="0"/>
              <a:t>2021-12-03</a:t>
            </a:fld>
            <a:endParaRPr kumimoji="1" lang="ko-KR" altLang="en-US"/>
          </a:p>
        </p:txBody>
      </p:sp>
      <p:sp>
        <p:nvSpPr>
          <p:cNvPr id="6" name="바닥글 개체 틀 5">
            <a:extLst>
              <a:ext uri="{FF2B5EF4-FFF2-40B4-BE49-F238E27FC236}">
                <a16:creationId xmlns:a16="http://schemas.microsoft.com/office/drawing/2014/main" id="{55425458-1A30-BC4E-90E9-3DA2C3964A49}"/>
              </a:ext>
            </a:extLst>
          </p:cNvPr>
          <p:cNvSpPr>
            <a:spLocks noGrp="1"/>
          </p:cNvSpPr>
          <p:nvPr>
            <p:ph type="ftr" sz="quarter" idx="11"/>
          </p:nvPr>
        </p:nvSpPr>
        <p:spPr/>
        <p:txBody>
          <a:bodyPr/>
          <a:lstStyle/>
          <a:p>
            <a:endParaRPr kumimoji="1" lang="ko-KR" altLang="en-US"/>
          </a:p>
        </p:txBody>
      </p:sp>
      <p:sp>
        <p:nvSpPr>
          <p:cNvPr id="7" name="슬라이드 번호 개체 틀 6">
            <a:extLst>
              <a:ext uri="{FF2B5EF4-FFF2-40B4-BE49-F238E27FC236}">
                <a16:creationId xmlns:a16="http://schemas.microsoft.com/office/drawing/2014/main" id="{4861E878-4E1D-F843-BA1D-9029692610D2}"/>
              </a:ext>
            </a:extLst>
          </p:cNvPr>
          <p:cNvSpPr>
            <a:spLocks noGrp="1"/>
          </p:cNvSpPr>
          <p:nvPr>
            <p:ph type="sldNum" sz="quarter" idx="12"/>
          </p:nvPr>
        </p:nvSpPr>
        <p:spPr/>
        <p:txBody>
          <a:bodyPr/>
          <a:lstStyle/>
          <a:p>
            <a:fld id="{829F3472-0FFE-5744-B084-E36B4B2E3C9C}" type="slidenum">
              <a:rPr kumimoji="1" lang="ko-KR" altLang="en-US" smtClean="0"/>
              <a:t>‹#›</a:t>
            </a:fld>
            <a:endParaRPr kumimoji="1" lang="ko-KR" altLang="en-US"/>
          </a:p>
        </p:txBody>
      </p:sp>
    </p:spTree>
    <p:extLst>
      <p:ext uri="{BB962C8B-B14F-4D97-AF65-F5344CB8AC3E}">
        <p14:creationId xmlns:p14="http://schemas.microsoft.com/office/powerpoint/2010/main" val="2306275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A56BC29D-F7A3-1A43-BBA0-9A0B7166D8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ko-KR" altLang="en-US"/>
              <a:t>마스터 제목 스타일 편집</a:t>
            </a:r>
          </a:p>
        </p:txBody>
      </p:sp>
      <p:sp>
        <p:nvSpPr>
          <p:cNvPr id="3" name="텍스트 개체 틀 2">
            <a:extLst>
              <a:ext uri="{FF2B5EF4-FFF2-40B4-BE49-F238E27FC236}">
                <a16:creationId xmlns:a16="http://schemas.microsoft.com/office/drawing/2014/main" id="{631A2FA1-F10C-C848-A6D8-A161D61B98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ko-KR" altLang="en-US"/>
              <a:t>마스터 텍스트 스타일 편집
둘째 수준
셋째 수준
넷째 수준
다섯째 수준</a:t>
            </a:r>
          </a:p>
        </p:txBody>
      </p:sp>
      <p:sp>
        <p:nvSpPr>
          <p:cNvPr id="4" name="날짜 개체 틀 3">
            <a:extLst>
              <a:ext uri="{FF2B5EF4-FFF2-40B4-BE49-F238E27FC236}">
                <a16:creationId xmlns:a16="http://schemas.microsoft.com/office/drawing/2014/main" id="{933B4461-6618-884E-BDB5-90289CCFCA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AEDBBE-0839-1C46-9953-E555A528ADC1}" type="datetimeFigureOut">
              <a:rPr kumimoji="1" lang="ko-KR" altLang="en-US" smtClean="0"/>
              <a:t>2021-12-03</a:t>
            </a:fld>
            <a:endParaRPr kumimoji="1" lang="ko-KR" altLang="en-US"/>
          </a:p>
        </p:txBody>
      </p:sp>
      <p:sp>
        <p:nvSpPr>
          <p:cNvPr id="5" name="바닥글 개체 틀 4">
            <a:extLst>
              <a:ext uri="{FF2B5EF4-FFF2-40B4-BE49-F238E27FC236}">
                <a16:creationId xmlns:a16="http://schemas.microsoft.com/office/drawing/2014/main" id="{C347A4AE-0D11-124D-B278-79F3D835FB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ko-KR" altLang="en-US"/>
          </a:p>
        </p:txBody>
      </p:sp>
      <p:sp>
        <p:nvSpPr>
          <p:cNvPr id="6" name="슬라이드 번호 개체 틀 5">
            <a:extLst>
              <a:ext uri="{FF2B5EF4-FFF2-40B4-BE49-F238E27FC236}">
                <a16:creationId xmlns:a16="http://schemas.microsoft.com/office/drawing/2014/main" id="{F5060F94-B1C1-4D4A-A944-4FF1DBA3C0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9F3472-0FFE-5744-B084-E36B4B2E3C9C}" type="slidenum">
              <a:rPr kumimoji="1" lang="ko-KR" altLang="en-US" smtClean="0"/>
              <a:t>‹#›</a:t>
            </a:fld>
            <a:endParaRPr kumimoji="1" lang="ko-KR" altLang="en-US"/>
          </a:p>
        </p:txBody>
      </p:sp>
    </p:spTree>
    <p:extLst>
      <p:ext uri="{BB962C8B-B14F-4D97-AF65-F5344CB8AC3E}">
        <p14:creationId xmlns:p14="http://schemas.microsoft.com/office/powerpoint/2010/main" val="3096248277"/>
      </p:ext>
    </p:extLst>
  </p:cSld>
  <p:clrMap bg1="lt1" tx1="dk1" bg2="lt2" tx2="dk2" accent1="accent1" accent2="accent2" accent3="accent3" accent4="accent4" accent5="accent5" accent6="accent6" hlink="hlink" folHlink="folHlink"/>
  <p:sldLayoutIdLst>
    <p:sldLayoutId id="2147483656" r:id="rId1"/>
    <p:sldLayoutId id="2147483654" r:id="rId2"/>
    <p:sldLayoutId id="2147483651" r:id="rId3"/>
    <p:sldLayoutId id="2147483650" r:id="rId4"/>
    <p:sldLayoutId id="2147483652" r:id="rId5"/>
    <p:sldLayoutId id="2147483653" r:id="rId6"/>
    <p:sldLayoutId id="2147483649" r:id="rId7"/>
    <p:sldLayoutId id="2147483655"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01C3F3-28B4-7045-A37D-E63ADF0E999B}"/>
              </a:ext>
            </a:extLst>
          </p:cNvPr>
          <p:cNvSpPr txBox="1"/>
          <p:nvPr/>
        </p:nvSpPr>
        <p:spPr>
          <a:xfrm>
            <a:off x="6096000" y="3685232"/>
            <a:ext cx="2864310" cy="369332"/>
          </a:xfrm>
          <a:prstGeom prst="rect">
            <a:avLst/>
          </a:prstGeom>
          <a:noFill/>
        </p:spPr>
        <p:txBody>
          <a:bodyPr wrap="none" rtlCol="0">
            <a:spAutoFit/>
          </a:bodyPr>
          <a:lstStyle/>
          <a:p>
            <a:r>
              <a:rPr kumimoji="1" lang="en-US" altLang="ko-KR" b="1">
                <a:latin typeface="Bell MT" panose="02020503060305020303" pitchFamily="18" charset="0"/>
                <a:ea typeface="Cambria Math" panose="02040503050406030204" pitchFamily="18" charset="0"/>
                <a:cs typeface="Mangal" panose="02040503050203030202" pitchFamily="18" charset="0"/>
              </a:rPr>
              <a:t>https://pptfree.wonjc.com</a:t>
            </a:r>
            <a:endParaRPr kumimoji="1" lang="ko-KR" altLang="en-US" b="1" dirty="0">
              <a:latin typeface="Bell MT" panose="02020503060305020303" pitchFamily="18" charset="0"/>
              <a:cs typeface="Mangal" panose="02040503050203030202" pitchFamily="18" charset="0"/>
            </a:endParaRPr>
          </a:p>
        </p:txBody>
      </p:sp>
      <p:sp>
        <p:nvSpPr>
          <p:cNvPr id="5" name="TextBox 4">
            <a:extLst>
              <a:ext uri="{FF2B5EF4-FFF2-40B4-BE49-F238E27FC236}">
                <a16:creationId xmlns:a16="http://schemas.microsoft.com/office/drawing/2014/main" id="{854DDD87-6202-FA4E-B1E5-78717477E7AA}"/>
              </a:ext>
            </a:extLst>
          </p:cNvPr>
          <p:cNvSpPr txBox="1"/>
          <p:nvPr/>
        </p:nvSpPr>
        <p:spPr>
          <a:xfrm>
            <a:off x="6096000" y="3198167"/>
            <a:ext cx="4799840" cy="461665"/>
          </a:xfrm>
          <a:prstGeom prst="rect">
            <a:avLst/>
          </a:prstGeom>
          <a:noFill/>
        </p:spPr>
        <p:txBody>
          <a:bodyPr wrap="none" rtlCol="0">
            <a:spAutoFit/>
          </a:bodyPr>
          <a:lstStyle/>
          <a:p>
            <a:r>
              <a:rPr kumimoji="1" lang="en-US" altLang="ko-KR" sz="2400" b="1" dirty="0" err="1">
                <a:latin typeface="Bell MT" panose="02020503060305020303" pitchFamily="18" charset="0"/>
                <a:ea typeface="Cambria Math" panose="02040503050406030204" pitchFamily="18" charset="0"/>
                <a:cs typeface="Mangal" panose="02040503050203030202" pitchFamily="18" charset="0"/>
              </a:rPr>
              <a:t>Real.PPT</a:t>
            </a:r>
            <a:r>
              <a:rPr kumimoji="1" lang="en-US" altLang="ko-KR" sz="2400" b="1" dirty="0">
                <a:latin typeface="Bell MT" panose="02020503060305020303" pitchFamily="18" charset="0"/>
                <a:ea typeface="Cambria Math" panose="02040503050406030204" pitchFamily="18" charset="0"/>
                <a:cs typeface="Mangal" panose="02040503050203030202" pitchFamily="18" charset="0"/>
              </a:rPr>
              <a:t> FREE TEMPLATE #61</a:t>
            </a:r>
            <a:endParaRPr kumimoji="1" lang="ko-KR" altLang="en-US" sz="2400" b="1" dirty="0">
              <a:latin typeface="Bell MT" panose="02020503060305020303" pitchFamily="18" charset="0"/>
              <a:cs typeface="Mangal" panose="02040503050203030202" pitchFamily="18" charset="0"/>
            </a:endParaRPr>
          </a:p>
        </p:txBody>
      </p:sp>
    </p:spTree>
    <p:extLst>
      <p:ext uri="{BB962C8B-B14F-4D97-AF65-F5344CB8AC3E}">
        <p14:creationId xmlns:p14="http://schemas.microsoft.com/office/powerpoint/2010/main" val="3262388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A3EDBEC-DDE4-B54A-8240-83026893747D}"/>
              </a:ext>
            </a:extLst>
          </p:cNvPr>
          <p:cNvSpPr txBox="1"/>
          <p:nvPr/>
        </p:nvSpPr>
        <p:spPr>
          <a:xfrm>
            <a:off x="439393" y="2551837"/>
            <a:ext cx="2664532" cy="1754326"/>
          </a:xfrm>
          <a:prstGeom prst="rect">
            <a:avLst/>
          </a:prstGeom>
          <a:noFill/>
        </p:spPr>
        <p:txBody>
          <a:bodyPr wrap="square" rtlCol="0">
            <a:spAutoFit/>
          </a:bodyPr>
          <a:lstStyle/>
          <a:p>
            <a:r>
              <a:rPr kumimoji="1" lang="en-US" altLang="ko-KR" dirty="0">
                <a:latin typeface="Bell MT" panose="02020503060305020303" pitchFamily="18" charset="0"/>
              </a:rPr>
              <a:t>When you truly want something and go after it without limiting yourself with disbelief, the universe will make it happen.</a:t>
            </a:r>
            <a:endParaRPr kumimoji="1" lang="ko-KR" altLang="en-US" dirty="0">
              <a:latin typeface="Bell MT" panose="02020503060305020303" pitchFamily="18" charset="0"/>
            </a:endParaRPr>
          </a:p>
        </p:txBody>
      </p:sp>
      <p:sp>
        <p:nvSpPr>
          <p:cNvPr id="3" name="TextBox 2">
            <a:extLst>
              <a:ext uri="{FF2B5EF4-FFF2-40B4-BE49-F238E27FC236}">
                <a16:creationId xmlns:a16="http://schemas.microsoft.com/office/drawing/2014/main" id="{D50A35AD-02E8-7644-8AC6-49963AC383E7}"/>
              </a:ext>
            </a:extLst>
          </p:cNvPr>
          <p:cNvSpPr txBox="1"/>
          <p:nvPr/>
        </p:nvSpPr>
        <p:spPr>
          <a:xfrm>
            <a:off x="8842629" y="2603500"/>
            <a:ext cx="3031871" cy="923330"/>
          </a:xfrm>
          <a:prstGeom prst="rect">
            <a:avLst/>
          </a:prstGeom>
          <a:noFill/>
        </p:spPr>
        <p:txBody>
          <a:bodyPr wrap="square" rtlCol="0">
            <a:spAutoFit/>
          </a:bodyPr>
          <a:lstStyle/>
          <a:p>
            <a:r>
              <a:rPr kumimoji="1" lang="en-US" altLang="ko-KR" dirty="0">
                <a:latin typeface="Bell MT" panose="02020503060305020303" pitchFamily="18" charset="0"/>
              </a:rPr>
              <a:t>they proclaim it can’t be done. I deem that the very best time to make the effort. </a:t>
            </a:r>
            <a:endParaRPr kumimoji="1" lang="ko-KR" altLang="en-US" dirty="0">
              <a:latin typeface="Bell MT" panose="02020503060305020303" pitchFamily="18" charset="0"/>
            </a:endParaRPr>
          </a:p>
        </p:txBody>
      </p:sp>
      <p:sp>
        <p:nvSpPr>
          <p:cNvPr id="4" name="TextBox 3">
            <a:extLst>
              <a:ext uri="{FF2B5EF4-FFF2-40B4-BE49-F238E27FC236}">
                <a16:creationId xmlns:a16="http://schemas.microsoft.com/office/drawing/2014/main" id="{AA3BC380-FD66-6946-894A-EB5B335E126A}"/>
              </a:ext>
            </a:extLst>
          </p:cNvPr>
          <p:cNvSpPr txBox="1"/>
          <p:nvPr/>
        </p:nvSpPr>
        <p:spPr>
          <a:xfrm>
            <a:off x="8842629" y="4074671"/>
            <a:ext cx="3298114" cy="923330"/>
          </a:xfrm>
          <a:prstGeom prst="rect">
            <a:avLst/>
          </a:prstGeom>
          <a:noFill/>
        </p:spPr>
        <p:txBody>
          <a:bodyPr wrap="square" rtlCol="0">
            <a:spAutoFit/>
          </a:bodyPr>
          <a:lstStyle/>
          <a:p>
            <a:r>
              <a:rPr kumimoji="1" lang="en-US" altLang="ko-KR" dirty="0">
                <a:latin typeface="Bell MT" panose="02020503060305020303" pitchFamily="18" charset="0"/>
              </a:rPr>
              <a:t>Send that thought on its way. Replace it with ”I know I am receiving now.” And feel it.</a:t>
            </a:r>
            <a:endParaRPr kumimoji="1" lang="ko-KR" altLang="en-US" dirty="0">
              <a:latin typeface="Bell MT" panose="02020503060305020303" pitchFamily="18" charset="0"/>
            </a:endParaRPr>
          </a:p>
        </p:txBody>
      </p:sp>
      <p:pic>
        <p:nvPicPr>
          <p:cNvPr id="5" name="그림 4">
            <a:extLst>
              <a:ext uri="{FF2B5EF4-FFF2-40B4-BE49-F238E27FC236}">
                <a16:creationId xmlns:a16="http://schemas.microsoft.com/office/drawing/2014/main" id="{4776F2F6-4647-1640-8539-7DAF406A3DF7}"/>
              </a:ext>
            </a:extLst>
          </p:cNvPr>
          <p:cNvPicPr>
            <a:picLocks noChangeAspect="1"/>
          </p:cNvPicPr>
          <p:nvPr/>
        </p:nvPicPr>
        <p:blipFill>
          <a:blip r:embed="rId2"/>
          <a:stretch>
            <a:fillRect/>
          </a:stretch>
        </p:blipFill>
        <p:spPr>
          <a:xfrm>
            <a:off x="3548918" y="246846"/>
            <a:ext cx="5094164" cy="6364308"/>
          </a:xfrm>
          <a:prstGeom prst="rect">
            <a:avLst/>
          </a:prstGeom>
        </p:spPr>
      </p:pic>
    </p:spTree>
    <p:extLst>
      <p:ext uri="{BB962C8B-B14F-4D97-AF65-F5344CB8AC3E}">
        <p14:creationId xmlns:p14="http://schemas.microsoft.com/office/powerpoint/2010/main" val="2731979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a:extLst>
              <a:ext uri="{FF2B5EF4-FFF2-40B4-BE49-F238E27FC236}">
                <a16:creationId xmlns:a16="http://schemas.microsoft.com/office/drawing/2014/main" id="{8BBE75BE-A014-0248-8A66-54BE8AE040B5}"/>
              </a:ext>
            </a:extLst>
          </p:cNvPr>
          <p:cNvSpPr/>
          <p:nvPr/>
        </p:nvSpPr>
        <p:spPr>
          <a:xfrm>
            <a:off x="7417045" y="2828835"/>
            <a:ext cx="2664532" cy="1200329"/>
          </a:xfrm>
          <a:prstGeom prst="rect">
            <a:avLst/>
          </a:prstGeom>
        </p:spPr>
        <p:txBody>
          <a:bodyPr wrap="square">
            <a:spAutoFit/>
          </a:bodyPr>
          <a:lstStyle/>
          <a:p>
            <a:r>
              <a:rPr kumimoji="1" lang="en-US" altLang="ko-KR" dirty="0">
                <a:latin typeface="Bell MT" panose="02020503060305020303" pitchFamily="18" charset="0"/>
              </a:rPr>
              <a:t>It’s trusting the stream. It’s trusting that you have an inner being that is calling you toward it.</a:t>
            </a:r>
            <a:endParaRPr lang="ko-KR" altLang="en-US" dirty="0"/>
          </a:p>
        </p:txBody>
      </p:sp>
      <p:pic>
        <p:nvPicPr>
          <p:cNvPr id="3" name="그림 2">
            <a:extLst>
              <a:ext uri="{FF2B5EF4-FFF2-40B4-BE49-F238E27FC236}">
                <a16:creationId xmlns:a16="http://schemas.microsoft.com/office/drawing/2014/main" id="{96EDE0FB-AD99-2540-B338-C1AD425CD997}"/>
              </a:ext>
            </a:extLst>
          </p:cNvPr>
          <p:cNvPicPr>
            <a:picLocks noChangeAspect="1"/>
          </p:cNvPicPr>
          <p:nvPr/>
        </p:nvPicPr>
        <p:blipFill>
          <a:blip r:embed="rId2"/>
          <a:stretch>
            <a:fillRect/>
          </a:stretch>
        </p:blipFill>
        <p:spPr>
          <a:xfrm>
            <a:off x="606150" y="508863"/>
            <a:ext cx="4219850" cy="5840273"/>
          </a:xfrm>
          <a:prstGeom prst="rect">
            <a:avLst/>
          </a:prstGeom>
        </p:spPr>
      </p:pic>
    </p:spTree>
    <p:extLst>
      <p:ext uri="{BB962C8B-B14F-4D97-AF65-F5344CB8AC3E}">
        <p14:creationId xmlns:p14="http://schemas.microsoft.com/office/powerpoint/2010/main" val="3092770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D49CA7-1017-7A4B-B4E4-35866E9BCEC2}"/>
              </a:ext>
            </a:extLst>
          </p:cNvPr>
          <p:cNvSpPr txBox="1"/>
          <p:nvPr/>
        </p:nvSpPr>
        <p:spPr>
          <a:xfrm>
            <a:off x="1171857" y="4241800"/>
            <a:ext cx="4485484" cy="1200329"/>
          </a:xfrm>
          <a:prstGeom prst="rect">
            <a:avLst/>
          </a:prstGeom>
          <a:noFill/>
        </p:spPr>
        <p:txBody>
          <a:bodyPr wrap="square" rtlCol="0">
            <a:spAutoFit/>
          </a:bodyPr>
          <a:lstStyle/>
          <a:p>
            <a:r>
              <a:rPr kumimoji="1" lang="en-US" altLang="ko-KR" dirty="0">
                <a:latin typeface="Bell MT" panose="02020503060305020303" pitchFamily="18" charset="0"/>
              </a:rPr>
              <a:t>The secret of getting started is breaking your complex overwhelming tasks into small manageable tasks, and then starting on the first one.</a:t>
            </a:r>
            <a:endParaRPr kumimoji="1" lang="ko-KR" altLang="en-US" dirty="0">
              <a:latin typeface="Bell MT" panose="02020503060305020303" pitchFamily="18" charset="0"/>
            </a:endParaRPr>
          </a:p>
        </p:txBody>
      </p:sp>
      <p:sp>
        <p:nvSpPr>
          <p:cNvPr id="3" name="직사각형 2">
            <a:extLst>
              <a:ext uri="{FF2B5EF4-FFF2-40B4-BE49-F238E27FC236}">
                <a16:creationId xmlns:a16="http://schemas.microsoft.com/office/drawing/2014/main" id="{8E2A6203-0FFC-134D-BE56-9057571D9DC1}"/>
              </a:ext>
            </a:extLst>
          </p:cNvPr>
          <p:cNvSpPr/>
          <p:nvPr/>
        </p:nvSpPr>
        <p:spPr>
          <a:xfrm>
            <a:off x="1171857" y="3244334"/>
            <a:ext cx="4554517" cy="369332"/>
          </a:xfrm>
          <a:prstGeom prst="rect">
            <a:avLst/>
          </a:prstGeom>
        </p:spPr>
        <p:txBody>
          <a:bodyPr wrap="none">
            <a:spAutoFit/>
          </a:bodyPr>
          <a:lstStyle/>
          <a:p>
            <a:r>
              <a:rPr kumimoji="1" lang="en-US" altLang="ko-KR" dirty="0">
                <a:latin typeface="Bell MT" panose="02020503060305020303" pitchFamily="18" charset="0"/>
              </a:rPr>
              <a:t>The secret of getting ahead is getting started.</a:t>
            </a:r>
            <a:endParaRPr lang="ko-KR" altLang="en-US" dirty="0"/>
          </a:p>
        </p:txBody>
      </p:sp>
      <p:pic>
        <p:nvPicPr>
          <p:cNvPr id="4" name="그림 3">
            <a:extLst>
              <a:ext uri="{FF2B5EF4-FFF2-40B4-BE49-F238E27FC236}">
                <a16:creationId xmlns:a16="http://schemas.microsoft.com/office/drawing/2014/main" id="{5824096D-7035-C64B-9DCF-C184012DEA12}"/>
              </a:ext>
            </a:extLst>
          </p:cNvPr>
          <p:cNvPicPr>
            <a:picLocks noChangeAspect="1"/>
          </p:cNvPicPr>
          <p:nvPr/>
        </p:nvPicPr>
        <p:blipFill rotWithShape="1">
          <a:blip r:embed="rId2"/>
          <a:srcRect l="1193" t="12575" r="1" b="8113"/>
          <a:stretch/>
        </p:blipFill>
        <p:spPr>
          <a:xfrm>
            <a:off x="7442200" y="0"/>
            <a:ext cx="4127500" cy="4965700"/>
          </a:xfrm>
          <a:prstGeom prst="rect">
            <a:avLst/>
          </a:prstGeom>
          <a:solidFill>
            <a:srgbClr val="D86632"/>
          </a:solidFill>
          <a:ln>
            <a:noFill/>
          </a:ln>
        </p:spPr>
      </p:pic>
    </p:spTree>
    <p:extLst>
      <p:ext uri="{BB962C8B-B14F-4D97-AF65-F5344CB8AC3E}">
        <p14:creationId xmlns:p14="http://schemas.microsoft.com/office/powerpoint/2010/main" val="886059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직사각형 4">
            <a:extLst>
              <a:ext uri="{FF2B5EF4-FFF2-40B4-BE49-F238E27FC236}">
                <a16:creationId xmlns:a16="http://schemas.microsoft.com/office/drawing/2014/main" id="{8AB4A436-9061-724E-A875-DB0A93E69C03}"/>
              </a:ext>
            </a:extLst>
          </p:cNvPr>
          <p:cNvSpPr/>
          <p:nvPr/>
        </p:nvSpPr>
        <p:spPr>
          <a:xfrm>
            <a:off x="1538368" y="3105834"/>
            <a:ext cx="4316332" cy="646331"/>
          </a:xfrm>
          <a:prstGeom prst="rect">
            <a:avLst/>
          </a:prstGeom>
        </p:spPr>
        <p:txBody>
          <a:bodyPr wrap="square">
            <a:spAutoFit/>
          </a:bodyPr>
          <a:lstStyle/>
          <a:p>
            <a:r>
              <a:rPr kumimoji="1" lang="en-US" altLang="ko-KR" dirty="0">
                <a:latin typeface="Bell MT" panose="02020503060305020303" pitchFamily="18" charset="0"/>
              </a:rPr>
              <a:t>If your stories are all about your products and services, that’s not storytelling. </a:t>
            </a:r>
            <a:endParaRPr lang="ko-KR" altLang="en-US" dirty="0"/>
          </a:p>
        </p:txBody>
      </p:sp>
      <p:pic>
        <p:nvPicPr>
          <p:cNvPr id="6" name="그림 5">
            <a:extLst>
              <a:ext uri="{FF2B5EF4-FFF2-40B4-BE49-F238E27FC236}">
                <a16:creationId xmlns:a16="http://schemas.microsoft.com/office/drawing/2014/main" id="{C1AA7E1E-C067-A34E-B26D-08114806D5EA}"/>
              </a:ext>
            </a:extLst>
          </p:cNvPr>
          <p:cNvPicPr>
            <a:picLocks noChangeAspect="1"/>
          </p:cNvPicPr>
          <p:nvPr/>
        </p:nvPicPr>
        <p:blipFill>
          <a:blip r:embed="rId2"/>
          <a:stretch>
            <a:fillRect/>
          </a:stretch>
        </p:blipFill>
        <p:spPr>
          <a:xfrm>
            <a:off x="6709990" y="0"/>
            <a:ext cx="5482009" cy="6858000"/>
          </a:xfrm>
          <a:prstGeom prst="rect">
            <a:avLst/>
          </a:prstGeom>
        </p:spPr>
      </p:pic>
    </p:spTree>
    <p:extLst>
      <p:ext uri="{BB962C8B-B14F-4D97-AF65-F5344CB8AC3E}">
        <p14:creationId xmlns:p14="http://schemas.microsoft.com/office/powerpoint/2010/main" val="247368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7EC7A3-9A18-7E47-A4C9-770197EB16E5}"/>
              </a:ext>
            </a:extLst>
          </p:cNvPr>
          <p:cNvSpPr txBox="1"/>
          <p:nvPr/>
        </p:nvSpPr>
        <p:spPr>
          <a:xfrm>
            <a:off x="6235360" y="2690336"/>
            <a:ext cx="4178640" cy="1477328"/>
          </a:xfrm>
          <a:prstGeom prst="rect">
            <a:avLst/>
          </a:prstGeom>
          <a:noFill/>
        </p:spPr>
        <p:txBody>
          <a:bodyPr wrap="square" rtlCol="0">
            <a:spAutoFit/>
          </a:bodyPr>
          <a:lstStyle/>
          <a:p>
            <a:r>
              <a:rPr kumimoji="1" lang="en-US" altLang="ko-KR" dirty="0">
                <a:solidFill>
                  <a:schemeClr val="bg1"/>
                </a:solidFill>
                <a:latin typeface="Bell MT" panose="02020503060305020303" pitchFamily="18" charset="0"/>
              </a:rPr>
              <a:t>If you can concentrate always on the present, you will be a happy man. Happiness is the art of never holding in your mind the memory of any unpleasant thing that has passed.</a:t>
            </a:r>
          </a:p>
        </p:txBody>
      </p:sp>
      <p:pic>
        <p:nvPicPr>
          <p:cNvPr id="3" name="그림 2">
            <a:extLst>
              <a:ext uri="{FF2B5EF4-FFF2-40B4-BE49-F238E27FC236}">
                <a16:creationId xmlns:a16="http://schemas.microsoft.com/office/drawing/2014/main" id="{A12401C6-F272-EB4D-B48F-22FB027B072D}"/>
              </a:ext>
            </a:extLst>
          </p:cNvPr>
          <p:cNvPicPr>
            <a:picLocks noChangeAspect="1"/>
          </p:cNvPicPr>
          <p:nvPr/>
        </p:nvPicPr>
        <p:blipFill>
          <a:blip r:embed="rId2"/>
          <a:stretch>
            <a:fillRect/>
          </a:stretch>
        </p:blipFill>
        <p:spPr>
          <a:xfrm>
            <a:off x="1244600" y="868680"/>
            <a:ext cx="4267200" cy="5120640"/>
          </a:xfrm>
          <a:prstGeom prst="rect">
            <a:avLst/>
          </a:prstGeom>
        </p:spPr>
      </p:pic>
    </p:spTree>
    <p:extLst>
      <p:ext uri="{BB962C8B-B14F-4D97-AF65-F5344CB8AC3E}">
        <p14:creationId xmlns:p14="http://schemas.microsoft.com/office/powerpoint/2010/main" val="273263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F4D00B-49FE-B24B-A6B4-B5F1B9D4F199}"/>
              </a:ext>
            </a:extLst>
          </p:cNvPr>
          <p:cNvSpPr txBox="1"/>
          <p:nvPr/>
        </p:nvSpPr>
        <p:spPr>
          <a:xfrm>
            <a:off x="6776873" y="2690336"/>
            <a:ext cx="4231009" cy="1477328"/>
          </a:xfrm>
          <a:prstGeom prst="rect">
            <a:avLst/>
          </a:prstGeom>
          <a:noFill/>
        </p:spPr>
        <p:txBody>
          <a:bodyPr wrap="square" rtlCol="0">
            <a:spAutoFit/>
          </a:bodyPr>
          <a:lstStyle/>
          <a:p>
            <a:r>
              <a:rPr kumimoji="1" lang="en-US" altLang="ko-KR" dirty="0">
                <a:latin typeface="Bell MT" panose="02020503060305020303" pitchFamily="18" charset="0"/>
              </a:rPr>
              <a:t>Trying harder makes the resistance more. It’s letting go of the oars that makes it less. It’s trusting the process. It’s trusting the stream. It’s trusting that you have an inner being that is calling you toward it.</a:t>
            </a:r>
            <a:endParaRPr kumimoji="1" lang="ko-KR" altLang="en-US" dirty="0">
              <a:latin typeface="Bell MT" panose="02020503060305020303" pitchFamily="18" charset="0"/>
            </a:endParaRPr>
          </a:p>
        </p:txBody>
      </p:sp>
      <p:pic>
        <p:nvPicPr>
          <p:cNvPr id="3" name="그림 2">
            <a:extLst>
              <a:ext uri="{FF2B5EF4-FFF2-40B4-BE49-F238E27FC236}">
                <a16:creationId xmlns:a16="http://schemas.microsoft.com/office/drawing/2014/main" id="{87C0E8BD-2AFC-4640-94B9-4A1BD1EBD85F}"/>
              </a:ext>
            </a:extLst>
          </p:cNvPr>
          <p:cNvPicPr>
            <a:picLocks noChangeAspect="1"/>
          </p:cNvPicPr>
          <p:nvPr/>
        </p:nvPicPr>
        <p:blipFill>
          <a:blip r:embed="rId2"/>
          <a:stretch>
            <a:fillRect/>
          </a:stretch>
        </p:blipFill>
        <p:spPr>
          <a:xfrm>
            <a:off x="304800" y="217311"/>
            <a:ext cx="5208145" cy="6423378"/>
          </a:xfrm>
          <a:prstGeom prst="rect">
            <a:avLst/>
          </a:prstGeom>
        </p:spPr>
      </p:pic>
    </p:spTree>
    <p:extLst>
      <p:ext uri="{BB962C8B-B14F-4D97-AF65-F5344CB8AC3E}">
        <p14:creationId xmlns:p14="http://schemas.microsoft.com/office/powerpoint/2010/main" val="411607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BDE16A-CC64-B144-951C-AC3F6670072E}"/>
              </a:ext>
            </a:extLst>
          </p:cNvPr>
          <p:cNvSpPr txBox="1"/>
          <p:nvPr/>
        </p:nvSpPr>
        <p:spPr>
          <a:xfrm>
            <a:off x="5182962" y="3244334"/>
            <a:ext cx="1826077" cy="369332"/>
          </a:xfrm>
          <a:prstGeom prst="rect">
            <a:avLst/>
          </a:prstGeom>
          <a:noFill/>
        </p:spPr>
        <p:txBody>
          <a:bodyPr wrap="none" rtlCol="0">
            <a:spAutoFit/>
          </a:bodyPr>
          <a:lstStyle/>
          <a:p>
            <a:r>
              <a:rPr kumimoji="1" lang="en-US" altLang="ko-KR" dirty="0">
                <a:solidFill>
                  <a:schemeClr val="bg1"/>
                </a:solidFill>
                <a:latin typeface="Bell MT" panose="02020503060305020303" pitchFamily="18" charset="0"/>
              </a:rPr>
              <a:t>THANK YOU </a:t>
            </a:r>
            <a:r>
              <a:rPr kumimoji="1" lang="en-US" altLang="ko-KR" dirty="0">
                <a:solidFill>
                  <a:schemeClr val="bg1"/>
                </a:solidFill>
                <a:latin typeface="Bell MT" panose="02020503060305020303" pitchFamily="18" charset="0"/>
                <a:sym typeface="Wingdings" pitchFamily="2" charset="2"/>
              </a:rPr>
              <a:t></a:t>
            </a:r>
            <a:endParaRPr kumimoji="1" lang="ko-KR" altLang="en-US" dirty="0">
              <a:solidFill>
                <a:schemeClr val="bg1"/>
              </a:solidFill>
              <a:latin typeface="Bell MT" panose="02020503060305020303" pitchFamily="18" charset="0"/>
            </a:endParaRPr>
          </a:p>
        </p:txBody>
      </p:sp>
    </p:spTree>
    <p:extLst>
      <p:ext uri="{BB962C8B-B14F-4D97-AF65-F5344CB8AC3E}">
        <p14:creationId xmlns:p14="http://schemas.microsoft.com/office/powerpoint/2010/main" val="4045397698"/>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227</Words>
  <Application>Microsoft Office PowerPoint</Application>
  <PresentationFormat>와이드스크린</PresentationFormat>
  <Paragraphs>12</Paragraphs>
  <Slides>8</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8</vt:i4>
      </vt:variant>
    </vt:vector>
  </HeadingPairs>
  <TitlesOfParts>
    <vt:vector size="12" baseType="lpstr">
      <vt:lpstr>맑은 고딕</vt:lpstr>
      <vt:lpstr>Arial</vt:lpstr>
      <vt:lpstr>Bell MT</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Mi Sun Joe</dc:creator>
  <cp:lastModifiedBy>CHOI</cp:lastModifiedBy>
  <cp:revision>6</cp:revision>
  <dcterms:created xsi:type="dcterms:W3CDTF">2021-12-03T01:35:17Z</dcterms:created>
  <dcterms:modified xsi:type="dcterms:W3CDTF">2021-12-03T02:40:19Z</dcterms:modified>
</cp:coreProperties>
</file>