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2" r:id="rId5"/>
    <p:sldId id="261" r:id="rId6"/>
    <p:sldId id="259" r:id="rId7"/>
    <p:sldId id="260" r:id="rId8"/>
    <p:sldId id="263"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BE1"/>
    <a:srgbClr val="E7D3C9"/>
    <a:srgbClr val="DDCBB3"/>
    <a:srgbClr val="D8C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713"/>
  </p:normalViewPr>
  <p:slideViewPr>
    <p:cSldViewPr snapToGrid="0" snapToObjects="1">
      <p:cViewPr>
        <p:scale>
          <a:sx n="75" d="100"/>
          <a:sy n="75" d="100"/>
        </p:scale>
        <p:origin x="74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524CC2C8-2F4B-944B-AC43-01E859DA764B}"/>
              </a:ext>
            </a:extLst>
          </p:cNvPr>
          <p:cNvPicPr>
            <a:picLocks noChangeAspect="1"/>
          </p:cNvPicPr>
          <p:nvPr userDrawn="1"/>
        </p:nvPicPr>
        <p:blipFill>
          <a:blip r:embed="rId2"/>
          <a:stretch>
            <a:fillRect/>
          </a:stretch>
        </p:blipFill>
        <p:spPr>
          <a:xfrm rot="16200000">
            <a:off x="2655119" y="-2655119"/>
            <a:ext cx="6881762" cy="12192000"/>
          </a:xfrm>
          <a:prstGeom prst="rect">
            <a:avLst/>
          </a:prstGeom>
        </p:spPr>
      </p:pic>
    </p:spTree>
    <p:extLst>
      <p:ext uri="{BB962C8B-B14F-4D97-AF65-F5344CB8AC3E}">
        <p14:creationId xmlns:p14="http://schemas.microsoft.com/office/powerpoint/2010/main" val="109832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F19F60-0B64-B948-A9A4-8B2630897113}"/>
              </a:ext>
            </a:extLst>
          </p:cNvPr>
          <p:cNvSpPr>
            <a:spLocks noGrp="1"/>
          </p:cNvSpPr>
          <p:nvPr>
            <p:ph type="title"/>
          </p:nvPr>
        </p:nvSpPr>
        <p:spPr/>
        <p:txBody>
          <a:bodyPr/>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D3F5BCCA-90D3-4040-85E2-4EA3792DBC38}"/>
              </a:ext>
            </a:extLst>
          </p:cNvPr>
          <p:cNvSpPr>
            <a:spLocks noGrp="1"/>
          </p:cNvSpPr>
          <p:nvPr>
            <p:ph type="body" orient="vert" idx="1"/>
          </p:nvPr>
        </p:nvSpPr>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941ECC4A-D629-8E4E-804A-CC3B0B59A035}"/>
              </a:ext>
            </a:extLst>
          </p:cNvPr>
          <p:cNvSpPr>
            <a:spLocks noGrp="1"/>
          </p:cNvSpPr>
          <p:nvPr>
            <p:ph type="dt" sz="half" idx="10"/>
          </p:nvPr>
        </p:nvSpPr>
        <p:spPr/>
        <p:txBody>
          <a:bodyPr/>
          <a:lstStyle/>
          <a:p>
            <a:fld id="{31D2A46E-0A08-6349-9AB7-DAC43BECC6F1}" type="datetimeFigureOut">
              <a:rPr kumimoji="1" lang="ko-KR" altLang="en-US" smtClean="0"/>
              <a:t>2021-12-04</a:t>
            </a:fld>
            <a:endParaRPr kumimoji="1" lang="ko-KR" altLang="en-US"/>
          </a:p>
        </p:txBody>
      </p:sp>
      <p:sp>
        <p:nvSpPr>
          <p:cNvPr id="5" name="바닥글 개체 틀 4">
            <a:extLst>
              <a:ext uri="{FF2B5EF4-FFF2-40B4-BE49-F238E27FC236}">
                <a16:creationId xmlns:a16="http://schemas.microsoft.com/office/drawing/2014/main" id="{4EB14973-74D4-E04D-8D30-FFFF5EF73DEC}"/>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B1C4FB48-4EB4-154F-B40E-D151914466CD}"/>
              </a:ext>
            </a:extLst>
          </p:cNvPr>
          <p:cNvSpPr>
            <a:spLocks noGrp="1"/>
          </p:cNvSpPr>
          <p:nvPr>
            <p:ph type="sldNum" sz="quarter" idx="12"/>
          </p:nvPr>
        </p:nvSpPr>
        <p:spPr/>
        <p:txBody>
          <a:bodyPr/>
          <a:lstStyle/>
          <a:p>
            <a:fld id="{789CC7E6-0E5C-D34C-8F23-FBEB11B35F77}" type="slidenum">
              <a:rPr kumimoji="1" lang="ko-KR" altLang="en-US" smtClean="0"/>
              <a:t>‹#›</a:t>
            </a:fld>
            <a:endParaRPr kumimoji="1" lang="ko-KR" altLang="en-US"/>
          </a:p>
        </p:txBody>
      </p:sp>
    </p:spTree>
    <p:extLst>
      <p:ext uri="{BB962C8B-B14F-4D97-AF65-F5344CB8AC3E}">
        <p14:creationId xmlns:p14="http://schemas.microsoft.com/office/powerpoint/2010/main" val="266720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686A2E2-BB28-D84E-9F67-2A5B8299D3EE}"/>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9559DC24-E91F-7C45-99F2-1D39DB9BDE46}"/>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FBB68309-8C4B-1A46-858E-5076D2E1510F}"/>
              </a:ext>
            </a:extLst>
          </p:cNvPr>
          <p:cNvSpPr>
            <a:spLocks noGrp="1"/>
          </p:cNvSpPr>
          <p:nvPr>
            <p:ph type="dt" sz="half" idx="10"/>
          </p:nvPr>
        </p:nvSpPr>
        <p:spPr/>
        <p:txBody>
          <a:bodyPr/>
          <a:lstStyle/>
          <a:p>
            <a:fld id="{31D2A46E-0A08-6349-9AB7-DAC43BECC6F1}" type="datetimeFigureOut">
              <a:rPr kumimoji="1" lang="ko-KR" altLang="en-US" smtClean="0"/>
              <a:t>2021-12-04</a:t>
            </a:fld>
            <a:endParaRPr kumimoji="1" lang="ko-KR" altLang="en-US"/>
          </a:p>
        </p:txBody>
      </p:sp>
      <p:sp>
        <p:nvSpPr>
          <p:cNvPr id="5" name="바닥글 개체 틀 4">
            <a:extLst>
              <a:ext uri="{FF2B5EF4-FFF2-40B4-BE49-F238E27FC236}">
                <a16:creationId xmlns:a16="http://schemas.microsoft.com/office/drawing/2014/main" id="{7C3F9376-E4C7-0D47-8A4C-0D6DF6CD2CA5}"/>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BE1E38A6-EC5E-D04E-AC59-2FAD2E7B1C89}"/>
              </a:ext>
            </a:extLst>
          </p:cNvPr>
          <p:cNvSpPr>
            <a:spLocks noGrp="1"/>
          </p:cNvSpPr>
          <p:nvPr>
            <p:ph type="sldNum" sz="quarter" idx="12"/>
          </p:nvPr>
        </p:nvSpPr>
        <p:spPr/>
        <p:txBody>
          <a:bodyPr/>
          <a:lstStyle/>
          <a:p>
            <a:fld id="{789CC7E6-0E5C-D34C-8F23-FBEB11B35F77}" type="slidenum">
              <a:rPr kumimoji="1" lang="ko-KR" altLang="en-US" smtClean="0"/>
              <a:t>‹#›</a:t>
            </a:fld>
            <a:endParaRPr kumimoji="1" lang="ko-KR" altLang="en-US"/>
          </a:p>
        </p:txBody>
      </p:sp>
    </p:spTree>
    <p:extLst>
      <p:ext uri="{BB962C8B-B14F-4D97-AF65-F5344CB8AC3E}">
        <p14:creationId xmlns:p14="http://schemas.microsoft.com/office/powerpoint/2010/main" val="361453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7F0F82C5-B0B9-0146-A360-3F1818069B7A}"/>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직사각형 8">
            <a:extLst>
              <a:ext uri="{FF2B5EF4-FFF2-40B4-BE49-F238E27FC236}">
                <a16:creationId xmlns:a16="http://schemas.microsoft.com/office/drawing/2014/main" id="{C5EB23FC-61FF-AE43-AFBD-DF41570C7A40}"/>
              </a:ext>
            </a:extLst>
          </p:cNvPr>
          <p:cNvSpPr/>
          <p:nvPr userDrawn="1"/>
        </p:nvSpPr>
        <p:spPr>
          <a:xfrm>
            <a:off x="4078515" y="0"/>
            <a:ext cx="885372" cy="1349829"/>
          </a:xfrm>
          <a:prstGeom prst="rect">
            <a:avLst/>
          </a:prstGeom>
          <a:solidFill>
            <a:srgbClr val="DDC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F0F2A51D-1458-C048-A325-13ED44BCE3EB}"/>
              </a:ext>
            </a:extLst>
          </p:cNvPr>
          <p:cNvSpPr/>
          <p:nvPr userDrawn="1"/>
        </p:nvSpPr>
        <p:spPr>
          <a:xfrm>
            <a:off x="7707086" y="5979886"/>
            <a:ext cx="4484914" cy="878114"/>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95750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42B5F8BA-96B6-324B-B2A6-D22FB6B634EB}"/>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29BAD617-790D-2C48-AB39-803A41E7CE8E}"/>
              </a:ext>
            </a:extLst>
          </p:cNvPr>
          <p:cNvSpPr/>
          <p:nvPr userDrawn="1"/>
        </p:nvSpPr>
        <p:spPr>
          <a:xfrm>
            <a:off x="0" y="4630056"/>
            <a:ext cx="2670629" cy="2227943"/>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7" name="직사각형 6">
            <a:extLst>
              <a:ext uri="{FF2B5EF4-FFF2-40B4-BE49-F238E27FC236}">
                <a16:creationId xmlns:a16="http://schemas.microsoft.com/office/drawing/2014/main" id="{A2C7C671-1F2B-3746-8B10-25ED3663A50F}"/>
              </a:ext>
            </a:extLst>
          </p:cNvPr>
          <p:cNvSpPr/>
          <p:nvPr userDrawn="1"/>
        </p:nvSpPr>
        <p:spPr>
          <a:xfrm>
            <a:off x="5653314" y="0"/>
            <a:ext cx="885372" cy="1349829"/>
          </a:xfrm>
          <a:prstGeom prst="rect">
            <a:avLst/>
          </a:prstGeom>
          <a:solidFill>
            <a:srgbClr val="DDC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23496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1896E043-C4AB-B440-A647-0058B25A07FF}"/>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12">
            <a:extLst>
              <a:ext uri="{FF2B5EF4-FFF2-40B4-BE49-F238E27FC236}">
                <a16:creationId xmlns:a16="http://schemas.microsoft.com/office/drawing/2014/main" id="{93B3C124-BB62-A34A-BF9F-223EDDE3EF5E}"/>
              </a:ext>
            </a:extLst>
          </p:cNvPr>
          <p:cNvSpPr/>
          <p:nvPr userDrawn="1"/>
        </p:nvSpPr>
        <p:spPr>
          <a:xfrm>
            <a:off x="9521371" y="0"/>
            <a:ext cx="2670629" cy="5254171"/>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4" name="직사각형 13">
            <a:extLst>
              <a:ext uri="{FF2B5EF4-FFF2-40B4-BE49-F238E27FC236}">
                <a16:creationId xmlns:a16="http://schemas.microsoft.com/office/drawing/2014/main" id="{5C295D47-CC7F-1048-BA28-FEF31959305D}"/>
              </a:ext>
            </a:extLst>
          </p:cNvPr>
          <p:cNvSpPr/>
          <p:nvPr userDrawn="1"/>
        </p:nvSpPr>
        <p:spPr>
          <a:xfrm>
            <a:off x="567036" y="0"/>
            <a:ext cx="885372" cy="1349829"/>
          </a:xfrm>
          <a:prstGeom prst="rect">
            <a:avLst/>
          </a:prstGeom>
          <a:solidFill>
            <a:srgbClr val="DDC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8424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19" name="직사각형 18">
            <a:extLst>
              <a:ext uri="{FF2B5EF4-FFF2-40B4-BE49-F238E27FC236}">
                <a16:creationId xmlns:a16="http://schemas.microsoft.com/office/drawing/2014/main" id="{8F1129C1-44B7-684C-B7E8-918832A359FF}"/>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7" name="직사각형 16">
            <a:extLst>
              <a:ext uri="{FF2B5EF4-FFF2-40B4-BE49-F238E27FC236}">
                <a16:creationId xmlns:a16="http://schemas.microsoft.com/office/drawing/2014/main" id="{E9ECCCB8-864B-254F-A412-578541323A2D}"/>
              </a:ext>
            </a:extLst>
          </p:cNvPr>
          <p:cNvSpPr/>
          <p:nvPr userDrawn="1"/>
        </p:nvSpPr>
        <p:spPr>
          <a:xfrm>
            <a:off x="878114" y="6096000"/>
            <a:ext cx="1367064" cy="762000"/>
          </a:xfrm>
          <a:prstGeom prst="rect">
            <a:avLst/>
          </a:prstGeom>
          <a:solidFill>
            <a:srgbClr val="DDC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10150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09B40B8F-A647-8D47-8429-378C92B2AC5A}"/>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4AF168E0-9F71-2E4D-9EAC-A91CC7133253}"/>
              </a:ext>
            </a:extLst>
          </p:cNvPr>
          <p:cNvSpPr/>
          <p:nvPr userDrawn="1"/>
        </p:nvSpPr>
        <p:spPr>
          <a:xfrm>
            <a:off x="3149599" y="6183086"/>
            <a:ext cx="4789715" cy="674914"/>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직사각형 11">
            <a:extLst>
              <a:ext uri="{FF2B5EF4-FFF2-40B4-BE49-F238E27FC236}">
                <a16:creationId xmlns:a16="http://schemas.microsoft.com/office/drawing/2014/main" id="{D59CE0C5-81B2-2147-A8FB-99B9BFEBD825}"/>
              </a:ext>
            </a:extLst>
          </p:cNvPr>
          <p:cNvSpPr/>
          <p:nvPr userDrawn="1"/>
        </p:nvSpPr>
        <p:spPr>
          <a:xfrm>
            <a:off x="2206171" y="0"/>
            <a:ext cx="885372" cy="1349829"/>
          </a:xfrm>
          <a:prstGeom prst="rect">
            <a:avLst/>
          </a:prstGeom>
          <a:solidFill>
            <a:srgbClr val="DDC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66844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5D31DF1-F0E5-7F42-B05C-3FC87E85279F}"/>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직사각형 5">
            <a:extLst>
              <a:ext uri="{FF2B5EF4-FFF2-40B4-BE49-F238E27FC236}">
                <a16:creationId xmlns:a16="http://schemas.microsoft.com/office/drawing/2014/main" id="{07C4D7C3-7792-F64F-AA02-5BED090136D2}"/>
              </a:ext>
            </a:extLst>
          </p:cNvPr>
          <p:cNvSpPr/>
          <p:nvPr userDrawn="1"/>
        </p:nvSpPr>
        <p:spPr>
          <a:xfrm>
            <a:off x="5529943" y="0"/>
            <a:ext cx="1367064" cy="762000"/>
          </a:xfrm>
          <a:prstGeom prst="rect">
            <a:avLst/>
          </a:prstGeom>
          <a:solidFill>
            <a:srgbClr val="DDCB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1292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F8D0646E-50BC-2B41-8978-EA8060149C43}"/>
              </a:ext>
            </a:extLst>
          </p:cNvPr>
          <p:cNvSpPr/>
          <p:nvPr userDrawn="1"/>
        </p:nvSpPr>
        <p:spPr>
          <a:xfrm>
            <a:off x="0" y="0"/>
            <a:ext cx="12192000" cy="6858000"/>
          </a:xfrm>
          <a:prstGeom prst="rect">
            <a:avLst/>
          </a:prstGeom>
          <a:solidFill>
            <a:srgbClr val="F6E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03563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CED1B62-9740-994C-8BBF-D74F8CCA4659}"/>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a:extLst>
              <a:ext uri="{FF2B5EF4-FFF2-40B4-BE49-F238E27FC236}">
                <a16:creationId xmlns:a16="http://schemas.microsoft.com/office/drawing/2014/main" id="{D8E5C994-17B6-F14D-99F7-F72C56587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a:extLst>
              <a:ext uri="{FF2B5EF4-FFF2-40B4-BE49-F238E27FC236}">
                <a16:creationId xmlns:a16="http://schemas.microsoft.com/office/drawing/2014/main" id="{1E1CD15A-D722-8D49-BDEA-1869A8A92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a:extLst>
              <a:ext uri="{FF2B5EF4-FFF2-40B4-BE49-F238E27FC236}">
                <a16:creationId xmlns:a16="http://schemas.microsoft.com/office/drawing/2014/main" id="{BFFB0A3A-0181-6F46-BA27-7D746E4A3068}"/>
              </a:ext>
            </a:extLst>
          </p:cNvPr>
          <p:cNvSpPr>
            <a:spLocks noGrp="1"/>
          </p:cNvSpPr>
          <p:nvPr>
            <p:ph type="dt" sz="half" idx="10"/>
          </p:nvPr>
        </p:nvSpPr>
        <p:spPr/>
        <p:txBody>
          <a:bodyPr/>
          <a:lstStyle/>
          <a:p>
            <a:fld id="{31D2A46E-0A08-6349-9AB7-DAC43BECC6F1}" type="datetimeFigureOut">
              <a:rPr kumimoji="1" lang="ko-KR" altLang="en-US" smtClean="0"/>
              <a:t>2021-12-04</a:t>
            </a:fld>
            <a:endParaRPr kumimoji="1" lang="ko-KR" altLang="en-US"/>
          </a:p>
        </p:txBody>
      </p:sp>
      <p:sp>
        <p:nvSpPr>
          <p:cNvPr id="6" name="바닥글 개체 틀 5">
            <a:extLst>
              <a:ext uri="{FF2B5EF4-FFF2-40B4-BE49-F238E27FC236}">
                <a16:creationId xmlns:a16="http://schemas.microsoft.com/office/drawing/2014/main" id="{7C5F8719-B3CA-1E46-9530-455A460F0A9F}"/>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C026C86E-3B0D-C248-9436-8E238C90D67B}"/>
              </a:ext>
            </a:extLst>
          </p:cNvPr>
          <p:cNvSpPr>
            <a:spLocks noGrp="1"/>
          </p:cNvSpPr>
          <p:nvPr>
            <p:ph type="sldNum" sz="quarter" idx="12"/>
          </p:nvPr>
        </p:nvSpPr>
        <p:spPr/>
        <p:txBody>
          <a:bodyPr/>
          <a:lstStyle/>
          <a:p>
            <a:fld id="{789CC7E6-0E5C-D34C-8F23-FBEB11B35F77}" type="slidenum">
              <a:rPr kumimoji="1" lang="ko-KR" altLang="en-US" smtClean="0"/>
              <a:t>‹#›</a:t>
            </a:fld>
            <a:endParaRPr kumimoji="1" lang="ko-KR" altLang="en-US"/>
          </a:p>
        </p:txBody>
      </p:sp>
    </p:spTree>
    <p:extLst>
      <p:ext uri="{BB962C8B-B14F-4D97-AF65-F5344CB8AC3E}">
        <p14:creationId xmlns:p14="http://schemas.microsoft.com/office/powerpoint/2010/main" val="135814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76730C2-3590-0C4D-A1BE-535C0BBF4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D3F71862-A7FE-714E-BDB0-C8C313CCB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65947A03-FFAE-6F4C-876A-AEE48B81B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2A46E-0A08-6349-9AB7-DAC43BECC6F1}" type="datetimeFigureOut">
              <a:rPr kumimoji="1" lang="ko-KR" altLang="en-US" smtClean="0"/>
              <a:t>2021-12-04</a:t>
            </a:fld>
            <a:endParaRPr kumimoji="1" lang="ko-KR" altLang="en-US"/>
          </a:p>
        </p:txBody>
      </p:sp>
      <p:sp>
        <p:nvSpPr>
          <p:cNvPr id="5" name="바닥글 개체 틀 4">
            <a:extLst>
              <a:ext uri="{FF2B5EF4-FFF2-40B4-BE49-F238E27FC236}">
                <a16:creationId xmlns:a16="http://schemas.microsoft.com/office/drawing/2014/main" id="{7422B56E-9E2B-2547-8454-8310071D1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7BBF8336-A694-D34A-89A5-C468C900E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CC7E6-0E5C-D34C-8F23-FBEB11B35F77}" type="slidenum">
              <a:rPr kumimoji="1" lang="ko-KR" altLang="en-US" smtClean="0"/>
              <a:t>‹#›</a:t>
            </a:fld>
            <a:endParaRPr kumimoji="1" lang="ko-KR" altLang="en-US"/>
          </a:p>
        </p:txBody>
      </p:sp>
    </p:spTree>
    <p:extLst>
      <p:ext uri="{BB962C8B-B14F-4D97-AF65-F5344CB8AC3E}">
        <p14:creationId xmlns:p14="http://schemas.microsoft.com/office/powerpoint/2010/main" val="3154450437"/>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49"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D5748C-8335-754D-9BF9-A5A34A430B00}"/>
              </a:ext>
            </a:extLst>
          </p:cNvPr>
          <p:cNvSpPr txBox="1"/>
          <p:nvPr/>
        </p:nvSpPr>
        <p:spPr>
          <a:xfrm>
            <a:off x="3797680" y="3916065"/>
            <a:ext cx="2864310" cy="369332"/>
          </a:xfrm>
          <a:prstGeom prst="rect">
            <a:avLst/>
          </a:prstGeom>
          <a:noFill/>
        </p:spPr>
        <p:txBody>
          <a:bodyPr wrap="none" rtlCol="0">
            <a:spAutoFit/>
          </a:bodyPr>
          <a:lstStyle/>
          <a:p>
            <a:r>
              <a:rPr kumimoji="1" lang="en-US" altLang="ko-KR" b="1">
                <a:latin typeface="Bell MT" panose="02020503060305020303" pitchFamily="18" charset="0"/>
                <a:ea typeface="Cambria Math" panose="02040503050406030204" pitchFamily="18" charset="0"/>
                <a:cs typeface="Mangal" panose="02040503050203030202" pitchFamily="18" charset="0"/>
              </a:rPr>
              <a:t>https://pptfree.wonjc.com</a:t>
            </a:r>
            <a:endParaRPr kumimoji="1" lang="ko-KR" altLang="en-US" b="1" dirty="0">
              <a:latin typeface="Bell MT" panose="02020503060305020303" pitchFamily="18" charset="0"/>
              <a:cs typeface="Mangal" panose="02040503050203030202" pitchFamily="18" charset="0"/>
            </a:endParaRPr>
          </a:p>
        </p:txBody>
      </p:sp>
      <p:sp>
        <p:nvSpPr>
          <p:cNvPr id="5" name="TextBox 4">
            <a:extLst>
              <a:ext uri="{FF2B5EF4-FFF2-40B4-BE49-F238E27FC236}">
                <a16:creationId xmlns:a16="http://schemas.microsoft.com/office/drawing/2014/main" id="{EDFA1BB6-DC36-B24B-8301-E0D9BEA99C0E}"/>
              </a:ext>
            </a:extLst>
          </p:cNvPr>
          <p:cNvSpPr txBox="1"/>
          <p:nvPr/>
        </p:nvSpPr>
        <p:spPr>
          <a:xfrm>
            <a:off x="3797680" y="3429000"/>
            <a:ext cx="4799840" cy="461665"/>
          </a:xfrm>
          <a:prstGeom prst="rect">
            <a:avLst/>
          </a:prstGeom>
          <a:noFill/>
        </p:spPr>
        <p:txBody>
          <a:bodyPr wrap="none" rtlCol="0">
            <a:spAutoFit/>
          </a:bodyPr>
          <a:lstStyle/>
          <a:p>
            <a:r>
              <a:rPr kumimoji="1" lang="en-US" altLang="ko-KR" sz="2400" b="1" dirty="0" err="1">
                <a:latin typeface="Bell MT" panose="02020503060305020303" pitchFamily="18" charset="0"/>
                <a:ea typeface="Cambria Math" panose="02040503050406030204" pitchFamily="18" charset="0"/>
                <a:cs typeface="Mangal" panose="02040503050203030202" pitchFamily="18" charset="0"/>
              </a:rPr>
              <a:t>Real.PPT</a:t>
            </a:r>
            <a:r>
              <a:rPr kumimoji="1" lang="en-US" altLang="ko-KR" sz="2400" b="1" dirty="0">
                <a:latin typeface="Bell MT" panose="02020503060305020303" pitchFamily="18" charset="0"/>
                <a:ea typeface="Cambria Math" panose="02040503050406030204" pitchFamily="18" charset="0"/>
                <a:cs typeface="Mangal" panose="02040503050203030202" pitchFamily="18" charset="0"/>
              </a:rPr>
              <a:t> FREE TEMPLATE #63</a:t>
            </a:r>
            <a:endParaRPr kumimoji="1" lang="ko-KR" altLang="en-US" sz="2400" b="1" dirty="0">
              <a:latin typeface="Bell MT" panose="02020503060305020303" pitchFamily="18" charset="0"/>
              <a:cs typeface="Mangal" panose="02040503050203030202" pitchFamily="18" charset="0"/>
            </a:endParaRPr>
          </a:p>
        </p:txBody>
      </p:sp>
    </p:spTree>
    <p:extLst>
      <p:ext uri="{BB962C8B-B14F-4D97-AF65-F5344CB8AC3E}">
        <p14:creationId xmlns:p14="http://schemas.microsoft.com/office/powerpoint/2010/main" val="267891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ABC7E384-1314-F14B-8650-7648F3DA95FD}"/>
              </a:ext>
            </a:extLst>
          </p:cNvPr>
          <p:cNvPicPr>
            <a:picLocks noChangeAspect="1"/>
          </p:cNvPicPr>
          <p:nvPr/>
        </p:nvPicPr>
        <p:blipFill rotWithShape="1">
          <a:blip r:embed="rId2"/>
          <a:srcRect r="42628"/>
          <a:stretch/>
        </p:blipFill>
        <p:spPr>
          <a:xfrm>
            <a:off x="0" y="0"/>
            <a:ext cx="3643086" cy="6858000"/>
          </a:xfrm>
          <a:prstGeom prst="rect">
            <a:avLst/>
          </a:prstGeom>
        </p:spPr>
      </p:pic>
      <p:sp>
        <p:nvSpPr>
          <p:cNvPr id="3" name="직사각형 2">
            <a:extLst>
              <a:ext uri="{FF2B5EF4-FFF2-40B4-BE49-F238E27FC236}">
                <a16:creationId xmlns:a16="http://schemas.microsoft.com/office/drawing/2014/main" id="{3A03D246-4558-F34F-87AF-6141B9CF3F3F}"/>
              </a:ext>
            </a:extLst>
          </p:cNvPr>
          <p:cNvSpPr/>
          <p:nvPr/>
        </p:nvSpPr>
        <p:spPr>
          <a:xfrm>
            <a:off x="4030754" y="1795033"/>
            <a:ext cx="4719545" cy="830997"/>
          </a:xfrm>
          <a:prstGeom prst="rect">
            <a:avLst/>
          </a:prstGeom>
        </p:spPr>
        <p:txBody>
          <a:bodyPr wrap="square">
            <a:spAutoFit/>
          </a:bodyPr>
          <a:lstStyle/>
          <a:p>
            <a:r>
              <a:rPr kumimoji="1" lang="en-US" altLang="ko-KR" sz="2400" b="1" dirty="0">
                <a:latin typeface="Bell MT" panose="02020503060305020303" pitchFamily="18" charset="0"/>
              </a:rPr>
              <a:t>There isn’t a stronger connection between people than storytelling</a:t>
            </a:r>
            <a:endParaRPr lang="ko-KR" altLang="en-US" sz="2400" b="1" dirty="0"/>
          </a:p>
        </p:txBody>
      </p:sp>
      <p:sp>
        <p:nvSpPr>
          <p:cNvPr id="4" name="TextBox 3">
            <a:extLst>
              <a:ext uri="{FF2B5EF4-FFF2-40B4-BE49-F238E27FC236}">
                <a16:creationId xmlns:a16="http://schemas.microsoft.com/office/drawing/2014/main" id="{A1407B1E-F6C4-A64A-90D8-6B37D8637316}"/>
              </a:ext>
            </a:extLst>
          </p:cNvPr>
          <p:cNvSpPr txBox="1"/>
          <p:nvPr/>
        </p:nvSpPr>
        <p:spPr>
          <a:xfrm>
            <a:off x="4027493" y="3291428"/>
            <a:ext cx="4137014" cy="1200329"/>
          </a:xfrm>
          <a:prstGeom prst="rect">
            <a:avLst/>
          </a:prstGeom>
          <a:noFill/>
        </p:spPr>
        <p:txBody>
          <a:bodyPr wrap="square" rtlCol="0">
            <a:spAutoFit/>
          </a:bodyPr>
          <a:lstStyle/>
          <a:p>
            <a:r>
              <a:rPr kumimoji="1" lang="en-US" altLang="ko-KR" dirty="0">
                <a:latin typeface="Bell MT" panose="02020503060305020303" pitchFamily="18" charset="0"/>
              </a:rPr>
              <a:t>It is a new day, fresh start, fresh energy, new opportunities. Get your mind right, be thankful, be positive and start your day right.</a:t>
            </a:r>
            <a:endParaRPr kumimoji="1" lang="ko-KR" altLang="en-US" dirty="0">
              <a:latin typeface="Bell MT" panose="02020503060305020303" pitchFamily="18" charset="0"/>
            </a:endParaRPr>
          </a:p>
        </p:txBody>
      </p:sp>
      <p:sp>
        <p:nvSpPr>
          <p:cNvPr id="5" name="TextBox 4">
            <a:extLst>
              <a:ext uri="{FF2B5EF4-FFF2-40B4-BE49-F238E27FC236}">
                <a16:creationId xmlns:a16="http://schemas.microsoft.com/office/drawing/2014/main" id="{AEFF7ACF-96F0-E942-B9D3-E8FFA098A9EE}"/>
              </a:ext>
            </a:extLst>
          </p:cNvPr>
          <p:cNvSpPr txBox="1"/>
          <p:nvPr/>
        </p:nvSpPr>
        <p:spPr>
          <a:xfrm>
            <a:off x="4027493" y="4505412"/>
            <a:ext cx="3525745" cy="1200329"/>
          </a:xfrm>
          <a:prstGeom prst="rect">
            <a:avLst/>
          </a:prstGeom>
          <a:noFill/>
        </p:spPr>
        <p:txBody>
          <a:bodyPr wrap="square" rtlCol="0">
            <a:spAutoFit/>
          </a:bodyPr>
          <a:lstStyle/>
          <a:p>
            <a:r>
              <a:rPr kumimoji="1" lang="en-US" altLang="ko-KR" dirty="0">
                <a:latin typeface="Bell MT" panose="02020503060305020303" pitchFamily="18" charset="0"/>
              </a:rPr>
              <a:t>This is my life, my story, my book. I will no longer let anyone else write; Nor will I apologize for the edits I make.</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414449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4C124388-F46D-6745-8717-50A64CBF1F25}"/>
              </a:ext>
            </a:extLst>
          </p:cNvPr>
          <p:cNvPicPr>
            <a:picLocks noChangeAspect="1"/>
          </p:cNvPicPr>
          <p:nvPr/>
        </p:nvPicPr>
        <p:blipFill>
          <a:blip r:embed="rId2"/>
          <a:stretch>
            <a:fillRect/>
          </a:stretch>
        </p:blipFill>
        <p:spPr>
          <a:xfrm>
            <a:off x="1273631" y="1349829"/>
            <a:ext cx="3907970" cy="3907970"/>
          </a:xfrm>
          <a:prstGeom prst="rect">
            <a:avLst/>
          </a:prstGeom>
        </p:spPr>
      </p:pic>
      <p:sp>
        <p:nvSpPr>
          <p:cNvPr id="3" name="TextBox 2">
            <a:extLst>
              <a:ext uri="{FF2B5EF4-FFF2-40B4-BE49-F238E27FC236}">
                <a16:creationId xmlns:a16="http://schemas.microsoft.com/office/drawing/2014/main" id="{9C9C9BAC-2588-5345-9642-4BFF83941564}"/>
              </a:ext>
            </a:extLst>
          </p:cNvPr>
          <p:cNvSpPr txBox="1"/>
          <p:nvPr/>
        </p:nvSpPr>
        <p:spPr>
          <a:xfrm>
            <a:off x="7319508" y="2781298"/>
            <a:ext cx="3090184" cy="2031325"/>
          </a:xfrm>
          <a:prstGeom prst="rect">
            <a:avLst/>
          </a:prstGeom>
          <a:noFill/>
        </p:spPr>
        <p:txBody>
          <a:bodyPr wrap="square" rtlCol="0">
            <a:spAutoFit/>
          </a:bodyPr>
          <a:lstStyle/>
          <a:p>
            <a:r>
              <a:rPr kumimoji="1" lang="en-US" altLang="ko-KR" dirty="0">
                <a:latin typeface="Bell MT" panose="02020503060305020303" pitchFamily="18" charset="0"/>
              </a:rPr>
              <a:t>The secret of getting ahead is getting started. The secret of getting started is breaking your complex overwhelming tasks into small manageable tasks, and then starting on the first one.</a:t>
            </a:r>
            <a:endParaRPr kumimoji="1" lang="ko-KR" altLang="en-US" dirty="0">
              <a:latin typeface="Bell MT" panose="02020503060305020303" pitchFamily="18" charset="0"/>
            </a:endParaRPr>
          </a:p>
        </p:txBody>
      </p:sp>
      <p:sp>
        <p:nvSpPr>
          <p:cNvPr id="4" name="직사각형 3">
            <a:extLst>
              <a:ext uri="{FF2B5EF4-FFF2-40B4-BE49-F238E27FC236}">
                <a16:creationId xmlns:a16="http://schemas.microsoft.com/office/drawing/2014/main" id="{082322B0-92D4-6C47-B9B4-CA23D54AB76D}"/>
              </a:ext>
            </a:extLst>
          </p:cNvPr>
          <p:cNvSpPr/>
          <p:nvPr/>
        </p:nvSpPr>
        <p:spPr>
          <a:xfrm>
            <a:off x="7319508" y="1349829"/>
            <a:ext cx="3090184" cy="830997"/>
          </a:xfrm>
          <a:prstGeom prst="rect">
            <a:avLst/>
          </a:prstGeom>
        </p:spPr>
        <p:txBody>
          <a:bodyPr wrap="square">
            <a:spAutoFit/>
          </a:bodyPr>
          <a:lstStyle/>
          <a:p>
            <a:r>
              <a:rPr kumimoji="1" lang="en-US" altLang="ko-KR" sz="2400" b="1" dirty="0">
                <a:solidFill>
                  <a:schemeClr val="tx1"/>
                </a:solidFill>
                <a:latin typeface="Bell MT" panose="02020503060305020303" pitchFamily="18" charset="0"/>
              </a:rPr>
              <a:t>Trying harder makes the resistance more.</a:t>
            </a:r>
            <a:endParaRPr lang="ko-KR" altLang="en-US" sz="2400" b="1" dirty="0">
              <a:solidFill>
                <a:schemeClr val="tx1"/>
              </a:solidFill>
            </a:endParaRPr>
          </a:p>
        </p:txBody>
      </p:sp>
    </p:spTree>
    <p:extLst>
      <p:ext uri="{BB962C8B-B14F-4D97-AF65-F5344CB8AC3E}">
        <p14:creationId xmlns:p14="http://schemas.microsoft.com/office/powerpoint/2010/main" val="412571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9EC3861-BBCB-834B-9D6F-32CD50112870}"/>
              </a:ext>
            </a:extLst>
          </p:cNvPr>
          <p:cNvPicPr>
            <a:picLocks noChangeAspect="1"/>
          </p:cNvPicPr>
          <p:nvPr/>
        </p:nvPicPr>
        <p:blipFill>
          <a:blip r:embed="rId2"/>
          <a:stretch>
            <a:fillRect/>
          </a:stretch>
        </p:blipFill>
        <p:spPr>
          <a:xfrm>
            <a:off x="4793434" y="1969839"/>
            <a:ext cx="2605133" cy="3647187"/>
          </a:xfrm>
          <a:prstGeom prst="rect">
            <a:avLst/>
          </a:prstGeom>
        </p:spPr>
      </p:pic>
      <p:pic>
        <p:nvPicPr>
          <p:cNvPr id="3" name="그림 2">
            <a:extLst>
              <a:ext uri="{FF2B5EF4-FFF2-40B4-BE49-F238E27FC236}">
                <a16:creationId xmlns:a16="http://schemas.microsoft.com/office/drawing/2014/main" id="{2DE08205-290F-C64B-877B-AC6F97DD1E8B}"/>
              </a:ext>
            </a:extLst>
          </p:cNvPr>
          <p:cNvPicPr>
            <a:picLocks noChangeAspect="1"/>
          </p:cNvPicPr>
          <p:nvPr/>
        </p:nvPicPr>
        <p:blipFill>
          <a:blip r:embed="rId3"/>
          <a:stretch>
            <a:fillRect/>
          </a:stretch>
        </p:blipFill>
        <p:spPr>
          <a:xfrm>
            <a:off x="8393072" y="1969839"/>
            <a:ext cx="2605132" cy="3647186"/>
          </a:xfrm>
          <a:prstGeom prst="rect">
            <a:avLst/>
          </a:prstGeom>
        </p:spPr>
      </p:pic>
      <p:pic>
        <p:nvPicPr>
          <p:cNvPr id="4" name="그림 3">
            <a:extLst>
              <a:ext uri="{FF2B5EF4-FFF2-40B4-BE49-F238E27FC236}">
                <a16:creationId xmlns:a16="http://schemas.microsoft.com/office/drawing/2014/main" id="{B7E890D7-2676-6E44-A40C-C84E4AE49FFB}"/>
              </a:ext>
            </a:extLst>
          </p:cNvPr>
          <p:cNvPicPr>
            <a:picLocks noChangeAspect="1"/>
          </p:cNvPicPr>
          <p:nvPr/>
        </p:nvPicPr>
        <p:blipFill rotWithShape="1">
          <a:blip r:embed="rId4"/>
          <a:srcRect l="16661" r="16662"/>
          <a:stretch/>
        </p:blipFill>
        <p:spPr>
          <a:xfrm>
            <a:off x="1193798" y="1969839"/>
            <a:ext cx="2605132" cy="3647186"/>
          </a:xfrm>
          <a:prstGeom prst="rect">
            <a:avLst/>
          </a:prstGeom>
        </p:spPr>
      </p:pic>
      <p:sp>
        <p:nvSpPr>
          <p:cNvPr id="5" name="직사각형 4">
            <a:extLst>
              <a:ext uri="{FF2B5EF4-FFF2-40B4-BE49-F238E27FC236}">
                <a16:creationId xmlns:a16="http://schemas.microsoft.com/office/drawing/2014/main" id="{79B0C8D4-5B4E-5848-BFEE-B94B999E0976}"/>
              </a:ext>
            </a:extLst>
          </p:cNvPr>
          <p:cNvSpPr/>
          <p:nvPr/>
        </p:nvSpPr>
        <p:spPr>
          <a:xfrm>
            <a:off x="8393072" y="5653304"/>
            <a:ext cx="2605132" cy="794654"/>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Bell MT" panose="02020503060305020303" pitchFamily="18" charset="0"/>
              </a:rPr>
              <a:t>3</a:t>
            </a:r>
            <a:endParaRPr kumimoji="1" lang="ko-KR" altLang="en-US" dirty="0">
              <a:solidFill>
                <a:schemeClr val="tx1"/>
              </a:solidFill>
              <a:latin typeface="Bell MT" panose="02020503060305020303" pitchFamily="18" charset="0"/>
            </a:endParaRPr>
          </a:p>
        </p:txBody>
      </p:sp>
      <p:sp>
        <p:nvSpPr>
          <p:cNvPr id="6" name="직사각형 5">
            <a:extLst>
              <a:ext uri="{FF2B5EF4-FFF2-40B4-BE49-F238E27FC236}">
                <a16:creationId xmlns:a16="http://schemas.microsoft.com/office/drawing/2014/main" id="{9A48D889-EC86-564F-853D-414187F1F3E0}"/>
              </a:ext>
            </a:extLst>
          </p:cNvPr>
          <p:cNvSpPr/>
          <p:nvPr/>
        </p:nvSpPr>
        <p:spPr>
          <a:xfrm>
            <a:off x="4793434" y="5617025"/>
            <a:ext cx="2605135" cy="794654"/>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Bell MT" panose="02020503060305020303" pitchFamily="18" charset="0"/>
              </a:rPr>
              <a:t>2</a:t>
            </a:r>
            <a:endParaRPr kumimoji="1" lang="ko-KR" altLang="en-US" dirty="0">
              <a:solidFill>
                <a:schemeClr val="tx1"/>
              </a:solidFill>
              <a:latin typeface="Bell MT" panose="02020503060305020303" pitchFamily="18" charset="0"/>
            </a:endParaRPr>
          </a:p>
        </p:txBody>
      </p:sp>
      <p:sp>
        <p:nvSpPr>
          <p:cNvPr id="7" name="직사각형 6">
            <a:extLst>
              <a:ext uri="{FF2B5EF4-FFF2-40B4-BE49-F238E27FC236}">
                <a16:creationId xmlns:a16="http://schemas.microsoft.com/office/drawing/2014/main" id="{55187086-562F-A848-8A14-C1067CE8B3B8}"/>
              </a:ext>
            </a:extLst>
          </p:cNvPr>
          <p:cNvSpPr/>
          <p:nvPr/>
        </p:nvSpPr>
        <p:spPr>
          <a:xfrm>
            <a:off x="1193796" y="5617025"/>
            <a:ext cx="2605132" cy="794654"/>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dirty="0">
                <a:solidFill>
                  <a:schemeClr val="tx1"/>
                </a:solidFill>
                <a:latin typeface="Bell MT" panose="02020503060305020303" pitchFamily="18" charset="0"/>
              </a:rPr>
              <a:t>1</a:t>
            </a:r>
            <a:endParaRPr kumimoji="1" lang="ko-KR" altLang="en-US" dirty="0">
              <a:solidFill>
                <a:schemeClr val="tx1"/>
              </a:solidFill>
              <a:latin typeface="Bell MT" panose="02020503060305020303" pitchFamily="18" charset="0"/>
            </a:endParaRPr>
          </a:p>
        </p:txBody>
      </p:sp>
      <p:sp>
        <p:nvSpPr>
          <p:cNvPr id="8" name="직사각형 7">
            <a:extLst>
              <a:ext uri="{FF2B5EF4-FFF2-40B4-BE49-F238E27FC236}">
                <a16:creationId xmlns:a16="http://schemas.microsoft.com/office/drawing/2014/main" id="{3B62609A-D06C-AD41-8E38-97D3E0D79F6F}"/>
              </a:ext>
            </a:extLst>
          </p:cNvPr>
          <p:cNvSpPr/>
          <p:nvPr/>
        </p:nvSpPr>
        <p:spPr>
          <a:xfrm>
            <a:off x="3612082" y="1175185"/>
            <a:ext cx="5023939" cy="400110"/>
          </a:xfrm>
          <a:prstGeom prst="rect">
            <a:avLst/>
          </a:prstGeom>
        </p:spPr>
        <p:txBody>
          <a:bodyPr wrap="none">
            <a:spAutoFit/>
          </a:bodyPr>
          <a:lstStyle/>
          <a:p>
            <a:r>
              <a:rPr kumimoji="1" lang="en-US" altLang="ko-KR" sz="2000" dirty="0">
                <a:latin typeface="Bell MT" panose="02020503060305020303" pitchFamily="18" charset="0"/>
              </a:rPr>
              <a:t>The secret of getting ahead is getting started.</a:t>
            </a:r>
            <a:endParaRPr lang="ko-KR" altLang="en-US" sz="2000" dirty="0"/>
          </a:p>
        </p:txBody>
      </p:sp>
    </p:spTree>
    <p:extLst>
      <p:ext uri="{BB962C8B-B14F-4D97-AF65-F5344CB8AC3E}">
        <p14:creationId xmlns:p14="http://schemas.microsoft.com/office/powerpoint/2010/main" val="132110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E6C8F12-0A06-BB47-A339-D0A0D2055588}"/>
              </a:ext>
            </a:extLst>
          </p:cNvPr>
          <p:cNvPicPr>
            <a:picLocks noChangeAspect="1"/>
          </p:cNvPicPr>
          <p:nvPr/>
        </p:nvPicPr>
        <p:blipFill rotWithShape="1">
          <a:blip r:embed="rId2"/>
          <a:srcRect r="26539"/>
          <a:stretch/>
        </p:blipFill>
        <p:spPr>
          <a:xfrm>
            <a:off x="0" y="2653547"/>
            <a:ext cx="2206171" cy="4204453"/>
          </a:xfrm>
          <a:prstGeom prst="rect">
            <a:avLst/>
          </a:prstGeom>
        </p:spPr>
      </p:pic>
      <p:pic>
        <p:nvPicPr>
          <p:cNvPr id="3" name="그림 2">
            <a:extLst>
              <a:ext uri="{FF2B5EF4-FFF2-40B4-BE49-F238E27FC236}">
                <a16:creationId xmlns:a16="http://schemas.microsoft.com/office/drawing/2014/main" id="{74564860-BC43-604A-B0AA-2E3017120AF1}"/>
              </a:ext>
            </a:extLst>
          </p:cNvPr>
          <p:cNvPicPr>
            <a:picLocks noChangeAspect="1"/>
          </p:cNvPicPr>
          <p:nvPr/>
        </p:nvPicPr>
        <p:blipFill rotWithShape="1">
          <a:blip r:embed="rId3"/>
          <a:srcRect l="12753" r="22909"/>
          <a:stretch/>
        </p:blipFill>
        <p:spPr>
          <a:xfrm>
            <a:off x="8882743" y="0"/>
            <a:ext cx="3309257" cy="6858000"/>
          </a:xfrm>
          <a:prstGeom prst="rect">
            <a:avLst/>
          </a:prstGeom>
        </p:spPr>
      </p:pic>
      <p:sp>
        <p:nvSpPr>
          <p:cNvPr id="4" name="TextBox 3">
            <a:extLst>
              <a:ext uri="{FF2B5EF4-FFF2-40B4-BE49-F238E27FC236}">
                <a16:creationId xmlns:a16="http://schemas.microsoft.com/office/drawing/2014/main" id="{0866A282-1DD8-384D-9BB5-6B27DADDDA14}"/>
              </a:ext>
            </a:extLst>
          </p:cNvPr>
          <p:cNvSpPr txBox="1"/>
          <p:nvPr/>
        </p:nvSpPr>
        <p:spPr>
          <a:xfrm>
            <a:off x="3439705" y="4275772"/>
            <a:ext cx="4625926" cy="1477328"/>
          </a:xfrm>
          <a:prstGeom prst="rect">
            <a:avLst/>
          </a:prstGeom>
          <a:noFill/>
        </p:spPr>
        <p:txBody>
          <a:bodyPr wrap="square" rtlCol="0">
            <a:spAutoFit/>
          </a:bodyPr>
          <a:lstStyle/>
          <a:p>
            <a:r>
              <a:rPr kumimoji="1" lang="en-US" altLang="ko-KR" dirty="0">
                <a:solidFill>
                  <a:schemeClr val="tx1"/>
                </a:solidFill>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solidFill>
                <a:schemeClr val="tx1"/>
              </a:solidFill>
              <a:latin typeface="Bell MT" panose="02020503060305020303" pitchFamily="18" charset="0"/>
            </a:endParaRPr>
          </a:p>
        </p:txBody>
      </p:sp>
      <p:sp>
        <p:nvSpPr>
          <p:cNvPr id="5" name="직사각형 4">
            <a:extLst>
              <a:ext uri="{FF2B5EF4-FFF2-40B4-BE49-F238E27FC236}">
                <a16:creationId xmlns:a16="http://schemas.microsoft.com/office/drawing/2014/main" id="{46E1983D-7C94-144D-8391-20AE02B06467}"/>
              </a:ext>
            </a:extLst>
          </p:cNvPr>
          <p:cNvSpPr/>
          <p:nvPr/>
        </p:nvSpPr>
        <p:spPr>
          <a:xfrm>
            <a:off x="4241292" y="1598115"/>
            <a:ext cx="3022751" cy="400110"/>
          </a:xfrm>
          <a:prstGeom prst="rect">
            <a:avLst/>
          </a:prstGeom>
        </p:spPr>
        <p:txBody>
          <a:bodyPr wrap="none">
            <a:spAutoFit/>
          </a:bodyPr>
          <a:lstStyle/>
          <a:p>
            <a:r>
              <a:rPr kumimoji="1" lang="en-US" altLang="ko-KR" sz="2000" b="1" dirty="0">
                <a:latin typeface="Bell MT" panose="02020503060305020303" pitchFamily="18" charset="0"/>
              </a:rPr>
              <a:t>Everything is temporary. </a:t>
            </a:r>
            <a:endParaRPr lang="ko-KR" altLang="en-US" sz="2000" dirty="0"/>
          </a:p>
        </p:txBody>
      </p:sp>
      <p:sp>
        <p:nvSpPr>
          <p:cNvPr id="6" name="TextBox 5">
            <a:extLst>
              <a:ext uri="{FF2B5EF4-FFF2-40B4-BE49-F238E27FC236}">
                <a16:creationId xmlns:a16="http://schemas.microsoft.com/office/drawing/2014/main" id="{030D81AA-D6BB-074B-A2F6-801379A7F491}"/>
              </a:ext>
            </a:extLst>
          </p:cNvPr>
          <p:cNvSpPr txBox="1"/>
          <p:nvPr/>
        </p:nvSpPr>
        <p:spPr>
          <a:xfrm>
            <a:off x="3439705" y="3075443"/>
            <a:ext cx="4410026" cy="1200329"/>
          </a:xfrm>
          <a:prstGeom prst="rect">
            <a:avLst/>
          </a:prstGeom>
          <a:noFill/>
        </p:spPr>
        <p:txBody>
          <a:bodyPr wrap="square" rtlCol="0">
            <a:spAutoFit/>
          </a:bodyPr>
          <a:lstStyle/>
          <a:p>
            <a:r>
              <a:rPr kumimoji="1" lang="en-US" altLang="ko-KR" dirty="0">
                <a:latin typeface="Bell MT" panose="02020503060305020303" pitchFamily="18" charset="0"/>
              </a:rPr>
              <a:t>Everything you want is coming. Relax and let the universe pick the timing and the way. You just need to trust that what you want is coming and watch how fast it comes.</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247756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1A4FA2AB-698D-C14A-BD78-6B9DAE7A8232}"/>
              </a:ext>
            </a:extLst>
          </p:cNvPr>
          <p:cNvPicPr>
            <a:picLocks noChangeAspect="1"/>
          </p:cNvPicPr>
          <p:nvPr/>
        </p:nvPicPr>
        <p:blipFill>
          <a:blip r:embed="rId2"/>
          <a:stretch>
            <a:fillRect/>
          </a:stretch>
        </p:blipFill>
        <p:spPr>
          <a:xfrm>
            <a:off x="974414" y="3588657"/>
            <a:ext cx="2670629" cy="2663809"/>
          </a:xfrm>
          <a:prstGeom prst="rect">
            <a:avLst/>
          </a:prstGeom>
        </p:spPr>
      </p:pic>
      <p:pic>
        <p:nvPicPr>
          <p:cNvPr id="3" name="그림 2">
            <a:extLst>
              <a:ext uri="{FF2B5EF4-FFF2-40B4-BE49-F238E27FC236}">
                <a16:creationId xmlns:a16="http://schemas.microsoft.com/office/drawing/2014/main" id="{0D054D1A-1599-9F4C-AED1-CEC80BA32E02}"/>
              </a:ext>
            </a:extLst>
          </p:cNvPr>
          <p:cNvPicPr>
            <a:picLocks noChangeAspect="1"/>
          </p:cNvPicPr>
          <p:nvPr/>
        </p:nvPicPr>
        <p:blipFill>
          <a:blip r:embed="rId3"/>
          <a:stretch>
            <a:fillRect/>
          </a:stretch>
        </p:blipFill>
        <p:spPr>
          <a:xfrm>
            <a:off x="4767505" y="3588657"/>
            <a:ext cx="2663809" cy="2663809"/>
          </a:xfrm>
          <a:prstGeom prst="rect">
            <a:avLst/>
          </a:prstGeom>
        </p:spPr>
      </p:pic>
      <p:pic>
        <p:nvPicPr>
          <p:cNvPr id="4" name="그림 3">
            <a:extLst>
              <a:ext uri="{FF2B5EF4-FFF2-40B4-BE49-F238E27FC236}">
                <a16:creationId xmlns:a16="http://schemas.microsoft.com/office/drawing/2014/main" id="{E9D515A4-BF64-7941-B3DD-F8C8F49C5A20}"/>
              </a:ext>
            </a:extLst>
          </p:cNvPr>
          <p:cNvPicPr>
            <a:picLocks noChangeAspect="1"/>
          </p:cNvPicPr>
          <p:nvPr/>
        </p:nvPicPr>
        <p:blipFill>
          <a:blip r:embed="rId4"/>
          <a:stretch>
            <a:fillRect/>
          </a:stretch>
        </p:blipFill>
        <p:spPr>
          <a:xfrm>
            <a:off x="8553777" y="3588657"/>
            <a:ext cx="2663809" cy="2663809"/>
          </a:xfrm>
          <a:prstGeom prst="rect">
            <a:avLst/>
          </a:prstGeom>
        </p:spPr>
      </p:pic>
      <p:sp>
        <p:nvSpPr>
          <p:cNvPr id="5" name="TextBox 4">
            <a:extLst>
              <a:ext uri="{FF2B5EF4-FFF2-40B4-BE49-F238E27FC236}">
                <a16:creationId xmlns:a16="http://schemas.microsoft.com/office/drawing/2014/main" id="{4ACA404B-66F7-0143-8D03-62C5989880C6}"/>
              </a:ext>
            </a:extLst>
          </p:cNvPr>
          <p:cNvSpPr txBox="1"/>
          <p:nvPr/>
        </p:nvSpPr>
        <p:spPr>
          <a:xfrm>
            <a:off x="2170354" y="2142813"/>
            <a:ext cx="5260960" cy="923330"/>
          </a:xfrm>
          <a:prstGeom prst="rect">
            <a:avLst/>
          </a:prstGeom>
          <a:noFill/>
        </p:spPr>
        <p:txBody>
          <a:bodyPr wrap="square" rtlCol="0">
            <a:spAutoFit/>
          </a:bodyPr>
          <a:lstStyle/>
          <a:p>
            <a:r>
              <a:rPr kumimoji="1" lang="en-US" altLang="ko-KR" dirty="0">
                <a:latin typeface="Bell MT" panose="02020503060305020303" pitchFamily="18" charset="0"/>
              </a:rPr>
              <a:t>The person who makes a success of living is the one who see his goal steadily and aims for it unswervingly. That is dedication.</a:t>
            </a:r>
            <a:endParaRPr kumimoji="1" lang="ko-KR" altLang="en-US" dirty="0">
              <a:latin typeface="Bell MT" panose="02020503060305020303" pitchFamily="18" charset="0"/>
            </a:endParaRPr>
          </a:p>
        </p:txBody>
      </p:sp>
      <p:sp>
        <p:nvSpPr>
          <p:cNvPr id="6" name="직사각형 5">
            <a:extLst>
              <a:ext uri="{FF2B5EF4-FFF2-40B4-BE49-F238E27FC236}">
                <a16:creationId xmlns:a16="http://schemas.microsoft.com/office/drawing/2014/main" id="{91E29103-42A2-2049-9D23-BD59B04A044B}"/>
              </a:ext>
            </a:extLst>
          </p:cNvPr>
          <p:cNvSpPr/>
          <p:nvPr/>
        </p:nvSpPr>
        <p:spPr>
          <a:xfrm>
            <a:off x="2170354" y="1466334"/>
            <a:ext cx="2330638" cy="400110"/>
          </a:xfrm>
          <a:prstGeom prst="rect">
            <a:avLst/>
          </a:prstGeom>
        </p:spPr>
        <p:txBody>
          <a:bodyPr wrap="none">
            <a:spAutoFit/>
          </a:bodyPr>
          <a:lstStyle/>
          <a:p>
            <a:r>
              <a:rPr kumimoji="1" lang="en-US" altLang="ko-KR" sz="2000" b="1" dirty="0">
                <a:latin typeface="Bell MT" panose="02020503060305020303" pitchFamily="18" charset="0"/>
              </a:rPr>
              <a:t>New opportunities.</a:t>
            </a:r>
            <a:endParaRPr lang="ko-KR" altLang="en-US" sz="2000" b="1" dirty="0"/>
          </a:p>
        </p:txBody>
      </p:sp>
    </p:spTree>
    <p:extLst>
      <p:ext uri="{BB962C8B-B14F-4D97-AF65-F5344CB8AC3E}">
        <p14:creationId xmlns:p14="http://schemas.microsoft.com/office/powerpoint/2010/main" val="275731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FED5B6B5-5C8F-AC46-9578-08F7DB277E76}"/>
              </a:ext>
            </a:extLst>
          </p:cNvPr>
          <p:cNvPicPr>
            <a:picLocks noChangeAspect="1"/>
          </p:cNvPicPr>
          <p:nvPr/>
        </p:nvPicPr>
        <p:blipFill>
          <a:blip r:embed="rId2"/>
          <a:stretch>
            <a:fillRect/>
          </a:stretch>
        </p:blipFill>
        <p:spPr>
          <a:xfrm>
            <a:off x="3123292" y="762000"/>
            <a:ext cx="4000500" cy="5334000"/>
          </a:xfrm>
          <a:prstGeom prst="rect">
            <a:avLst/>
          </a:prstGeom>
        </p:spPr>
      </p:pic>
      <p:sp>
        <p:nvSpPr>
          <p:cNvPr id="3" name="직사각형 2">
            <a:extLst>
              <a:ext uri="{FF2B5EF4-FFF2-40B4-BE49-F238E27FC236}">
                <a16:creationId xmlns:a16="http://schemas.microsoft.com/office/drawing/2014/main" id="{32D6DE12-175A-1F49-9B35-0BCE87421542}"/>
              </a:ext>
            </a:extLst>
          </p:cNvPr>
          <p:cNvSpPr/>
          <p:nvPr/>
        </p:nvSpPr>
        <p:spPr>
          <a:xfrm rot="5400000">
            <a:off x="4895849" y="2989943"/>
            <a:ext cx="5334000" cy="878114"/>
          </a:xfrm>
          <a:prstGeom prst="rect">
            <a:avLst/>
          </a:prstGeom>
          <a:solidFill>
            <a:srgbClr val="E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4" name="TextBox 3">
            <a:extLst>
              <a:ext uri="{FF2B5EF4-FFF2-40B4-BE49-F238E27FC236}">
                <a16:creationId xmlns:a16="http://schemas.microsoft.com/office/drawing/2014/main" id="{D0B1BBDF-189D-6245-9075-D9EA36576D9F}"/>
              </a:ext>
            </a:extLst>
          </p:cNvPr>
          <p:cNvSpPr txBox="1"/>
          <p:nvPr/>
        </p:nvSpPr>
        <p:spPr>
          <a:xfrm>
            <a:off x="8116206" y="1406573"/>
            <a:ext cx="3643994" cy="646331"/>
          </a:xfrm>
          <a:prstGeom prst="rect">
            <a:avLst/>
          </a:prstGeom>
          <a:noFill/>
        </p:spPr>
        <p:txBody>
          <a:bodyPr wrap="square" rtlCol="0">
            <a:spAutoFit/>
          </a:bodyPr>
          <a:lstStyle/>
          <a:p>
            <a:r>
              <a:rPr kumimoji="1" lang="en-US" altLang="ko-KR" dirty="0">
                <a:latin typeface="Bell MT" panose="02020503060305020303" pitchFamily="18" charset="0"/>
              </a:rPr>
              <a:t>The pain you feel today is the strength you feel tomorrow. </a:t>
            </a:r>
            <a:endParaRPr kumimoji="1" lang="ko-KR" altLang="en-US" dirty="0">
              <a:latin typeface="Bell MT" panose="02020503060305020303" pitchFamily="18" charset="0"/>
            </a:endParaRPr>
          </a:p>
        </p:txBody>
      </p:sp>
      <p:sp>
        <p:nvSpPr>
          <p:cNvPr id="5" name="TextBox 4">
            <a:extLst>
              <a:ext uri="{FF2B5EF4-FFF2-40B4-BE49-F238E27FC236}">
                <a16:creationId xmlns:a16="http://schemas.microsoft.com/office/drawing/2014/main" id="{DE6F50F4-F2C9-3D4E-A8C9-494806F855CF}"/>
              </a:ext>
            </a:extLst>
          </p:cNvPr>
          <p:cNvSpPr txBox="1"/>
          <p:nvPr/>
        </p:nvSpPr>
        <p:spPr>
          <a:xfrm>
            <a:off x="8116206" y="4528097"/>
            <a:ext cx="3886200" cy="923330"/>
          </a:xfrm>
          <a:prstGeom prst="rect">
            <a:avLst/>
          </a:prstGeom>
          <a:noFill/>
        </p:spPr>
        <p:txBody>
          <a:bodyPr wrap="square" rtlCol="0">
            <a:spAutoFit/>
          </a:bodyPr>
          <a:lstStyle/>
          <a:p>
            <a:r>
              <a:rPr kumimoji="1" lang="en-US" altLang="ko-KR" dirty="0">
                <a:latin typeface="Bell MT" panose="02020503060305020303" pitchFamily="18" charset="0"/>
              </a:rPr>
              <a:t>The person who makes a success of living is the one who see his goal steadily and aims for it unswervingly. </a:t>
            </a:r>
            <a:endParaRPr kumimoji="1" lang="ko-KR" altLang="en-US" dirty="0">
              <a:latin typeface="Bell MT" panose="02020503060305020303" pitchFamily="18" charset="0"/>
            </a:endParaRPr>
          </a:p>
        </p:txBody>
      </p:sp>
      <p:sp>
        <p:nvSpPr>
          <p:cNvPr id="6" name="직사각형 5">
            <a:extLst>
              <a:ext uri="{FF2B5EF4-FFF2-40B4-BE49-F238E27FC236}">
                <a16:creationId xmlns:a16="http://schemas.microsoft.com/office/drawing/2014/main" id="{635384E2-C30D-1B40-A679-40006B954F83}"/>
              </a:ext>
            </a:extLst>
          </p:cNvPr>
          <p:cNvSpPr/>
          <p:nvPr/>
        </p:nvSpPr>
        <p:spPr>
          <a:xfrm>
            <a:off x="8116206" y="2967335"/>
            <a:ext cx="3886200" cy="646331"/>
          </a:xfrm>
          <a:prstGeom prst="rect">
            <a:avLst/>
          </a:prstGeom>
        </p:spPr>
        <p:txBody>
          <a:bodyPr wrap="square">
            <a:spAutoFit/>
          </a:bodyPr>
          <a:lstStyle/>
          <a:p>
            <a:r>
              <a:rPr kumimoji="1" lang="en-US" altLang="ko-KR" dirty="0">
                <a:latin typeface="Bell MT" panose="02020503060305020303" pitchFamily="18" charset="0"/>
              </a:rPr>
              <a:t>For every challenge encountered there is an opportunity for growth.</a:t>
            </a:r>
            <a:endParaRPr lang="ko-KR" altLang="en-US" dirty="0"/>
          </a:p>
        </p:txBody>
      </p:sp>
      <p:grpSp>
        <p:nvGrpSpPr>
          <p:cNvPr id="7" name="Google Shape;8851;p68">
            <a:extLst>
              <a:ext uri="{FF2B5EF4-FFF2-40B4-BE49-F238E27FC236}">
                <a16:creationId xmlns:a16="http://schemas.microsoft.com/office/drawing/2014/main" id="{9D8707BC-5A4B-BF4E-B634-DF08E9EF73EB}"/>
              </a:ext>
            </a:extLst>
          </p:cNvPr>
          <p:cNvGrpSpPr/>
          <p:nvPr/>
        </p:nvGrpSpPr>
        <p:grpSpPr>
          <a:xfrm>
            <a:off x="7241259" y="4699552"/>
            <a:ext cx="609584" cy="478921"/>
            <a:chOff x="3271200" y="3863875"/>
            <a:chExt cx="481825" cy="366950"/>
          </a:xfrm>
          <a:solidFill>
            <a:schemeClr val="tx1"/>
          </a:solidFill>
        </p:grpSpPr>
        <p:sp>
          <p:nvSpPr>
            <p:cNvPr id="8" name="Google Shape;8852;p68">
              <a:extLst>
                <a:ext uri="{FF2B5EF4-FFF2-40B4-BE49-F238E27FC236}">
                  <a16:creationId xmlns:a16="http://schemas.microsoft.com/office/drawing/2014/main" id="{C83BAE3E-D78D-9548-B4DB-B13D8D59C7A5}"/>
                </a:ext>
              </a:extLst>
            </p:cNvPr>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853;p68">
              <a:extLst>
                <a:ext uri="{FF2B5EF4-FFF2-40B4-BE49-F238E27FC236}">
                  <a16:creationId xmlns:a16="http://schemas.microsoft.com/office/drawing/2014/main" id="{7BEC4CCE-5DE4-7F43-ABB3-D8EBC466F563}"/>
                </a:ext>
              </a:extLst>
            </p:cNvPr>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0" name="Google Shape;8728;p68">
            <a:extLst>
              <a:ext uri="{FF2B5EF4-FFF2-40B4-BE49-F238E27FC236}">
                <a16:creationId xmlns:a16="http://schemas.microsoft.com/office/drawing/2014/main" id="{E321B7CC-C4F7-7B41-85FA-B5344FCD252D}"/>
              </a:ext>
            </a:extLst>
          </p:cNvPr>
          <p:cNvSpPr/>
          <p:nvPr/>
        </p:nvSpPr>
        <p:spPr>
          <a:xfrm>
            <a:off x="7290547" y="2967335"/>
            <a:ext cx="513871" cy="478921"/>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1" name="Google Shape;8578;p68">
            <a:extLst>
              <a:ext uri="{FF2B5EF4-FFF2-40B4-BE49-F238E27FC236}">
                <a16:creationId xmlns:a16="http://schemas.microsoft.com/office/drawing/2014/main" id="{31A80289-BB3A-C746-8901-912260B931B8}"/>
              </a:ext>
            </a:extLst>
          </p:cNvPr>
          <p:cNvGrpSpPr/>
          <p:nvPr/>
        </p:nvGrpSpPr>
        <p:grpSpPr>
          <a:xfrm>
            <a:off x="7313767" y="1406573"/>
            <a:ext cx="471333" cy="578763"/>
            <a:chOff x="3300325" y="249875"/>
            <a:chExt cx="433725" cy="480900"/>
          </a:xfrm>
          <a:solidFill>
            <a:schemeClr val="tx1"/>
          </a:solidFill>
        </p:grpSpPr>
        <p:sp>
          <p:nvSpPr>
            <p:cNvPr id="12" name="Google Shape;8579;p68">
              <a:extLst>
                <a:ext uri="{FF2B5EF4-FFF2-40B4-BE49-F238E27FC236}">
                  <a16:creationId xmlns:a16="http://schemas.microsoft.com/office/drawing/2014/main" id="{5C465B25-31DC-BC49-B66D-79A38B048675}"/>
                </a:ext>
              </a:extLst>
            </p:cNvPr>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580;p68">
              <a:extLst>
                <a:ext uri="{FF2B5EF4-FFF2-40B4-BE49-F238E27FC236}">
                  <a16:creationId xmlns:a16="http://schemas.microsoft.com/office/drawing/2014/main" id="{C04049FB-FF6E-ED45-B25B-EB14DCE59A9B}"/>
                </a:ext>
              </a:extLst>
            </p:cNvPr>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581;p68">
              <a:extLst>
                <a:ext uri="{FF2B5EF4-FFF2-40B4-BE49-F238E27FC236}">
                  <a16:creationId xmlns:a16="http://schemas.microsoft.com/office/drawing/2014/main" id="{3BADCD2B-249E-3246-AF6B-7DB37BA9133B}"/>
                </a:ext>
              </a:extLst>
            </p:cNvPr>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8582;p68">
              <a:extLst>
                <a:ext uri="{FF2B5EF4-FFF2-40B4-BE49-F238E27FC236}">
                  <a16:creationId xmlns:a16="http://schemas.microsoft.com/office/drawing/2014/main" id="{3ADFFDAE-3C88-614A-AD98-70E8608455C2}"/>
                </a:ext>
              </a:extLst>
            </p:cNvPr>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8583;p68">
              <a:extLst>
                <a:ext uri="{FF2B5EF4-FFF2-40B4-BE49-F238E27FC236}">
                  <a16:creationId xmlns:a16="http://schemas.microsoft.com/office/drawing/2014/main" id="{752658F0-87D1-D943-A167-4614BDE1EA89}"/>
                </a:ext>
              </a:extLst>
            </p:cNvPr>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8584;p68">
              <a:extLst>
                <a:ext uri="{FF2B5EF4-FFF2-40B4-BE49-F238E27FC236}">
                  <a16:creationId xmlns:a16="http://schemas.microsoft.com/office/drawing/2014/main" id="{7A026187-FED8-5448-B23F-801CE1081347}"/>
                </a:ext>
              </a:extLst>
            </p:cNvPr>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423074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A4346-41A8-A747-A762-60CAE9E40D16}"/>
              </a:ext>
            </a:extLst>
          </p:cNvPr>
          <p:cNvSpPr txBox="1"/>
          <p:nvPr/>
        </p:nvSpPr>
        <p:spPr>
          <a:xfrm>
            <a:off x="5069245" y="3228945"/>
            <a:ext cx="2053511" cy="400110"/>
          </a:xfrm>
          <a:prstGeom prst="rect">
            <a:avLst/>
          </a:prstGeom>
          <a:noFill/>
        </p:spPr>
        <p:txBody>
          <a:bodyPr wrap="none" rtlCol="0">
            <a:spAutoFit/>
          </a:bodyPr>
          <a:lstStyle/>
          <a:p>
            <a:r>
              <a:rPr kumimoji="1" lang="en-US" altLang="ko-KR" sz="2000" b="1" dirty="0">
                <a:latin typeface="Bell MT" panose="02020503060305020303" pitchFamily="18" charset="0"/>
              </a:rPr>
              <a:t>THANK YOU </a:t>
            </a:r>
            <a:r>
              <a:rPr kumimoji="1" lang="en-US" altLang="ko-KR" sz="2000" b="1" dirty="0">
                <a:latin typeface="Bell MT" panose="02020503060305020303" pitchFamily="18" charset="0"/>
                <a:sym typeface="Wingdings" pitchFamily="2" charset="2"/>
              </a:rPr>
              <a:t></a:t>
            </a:r>
            <a:endParaRPr kumimoji="1" lang="ko-KR" altLang="en-US" sz="2000" b="1" dirty="0">
              <a:latin typeface="Bell MT" panose="02020503060305020303" pitchFamily="18" charset="0"/>
            </a:endParaRPr>
          </a:p>
        </p:txBody>
      </p:sp>
    </p:spTree>
    <p:extLst>
      <p:ext uri="{BB962C8B-B14F-4D97-AF65-F5344CB8AC3E}">
        <p14:creationId xmlns:p14="http://schemas.microsoft.com/office/powerpoint/2010/main" val="369770705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296</Words>
  <Application>Microsoft Office PowerPoint</Application>
  <PresentationFormat>와이드스크린</PresentationFormat>
  <Paragraphs>20</Paragraphs>
  <Slides>8</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8</vt:i4>
      </vt:variant>
    </vt:vector>
  </HeadingPairs>
  <TitlesOfParts>
    <vt:vector size="12"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7</cp:revision>
  <dcterms:created xsi:type="dcterms:W3CDTF">2021-12-04T10:42:00Z</dcterms:created>
  <dcterms:modified xsi:type="dcterms:W3CDTF">2021-12-04T11:47:33Z</dcterms:modified>
</cp:coreProperties>
</file>