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C479"/>
    <a:srgbClr val="FFE79B"/>
    <a:srgbClr val="82C49C"/>
    <a:srgbClr val="7781C4"/>
    <a:srgbClr val="FFA892"/>
    <a:srgbClr val="FFC1D6"/>
    <a:srgbClr val="7DB7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0"/>
    <p:restoredTop sz="94770"/>
  </p:normalViewPr>
  <p:slideViewPr>
    <p:cSldViewPr snapToGrid="0" snapToObjects="1">
      <p:cViewPr>
        <p:scale>
          <a:sx n="75" d="100"/>
          <a:sy n="75" d="100"/>
        </p:scale>
        <p:origin x="392" y="7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pic>
        <p:nvPicPr>
          <p:cNvPr id="9" name="그림 8">
            <a:extLst>
              <a:ext uri="{FF2B5EF4-FFF2-40B4-BE49-F238E27FC236}">
                <a16:creationId xmlns:a16="http://schemas.microsoft.com/office/drawing/2014/main" id="{EB95CE2A-5C14-6949-AF3B-6921A6BDE20B}"/>
              </a:ext>
            </a:extLst>
          </p:cNvPr>
          <p:cNvPicPr>
            <a:picLocks noChangeAspect="1"/>
          </p:cNvPicPr>
          <p:nvPr userDrawn="1"/>
        </p:nvPicPr>
        <p:blipFill>
          <a:blip r:embed="rId2"/>
          <a:stretch>
            <a:fillRect/>
          </a:stretch>
        </p:blipFill>
        <p:spPr>
          <a:xfrm>
            <a:off x="0" y="0"/>
            <a:ext cx="6858000" cy="6858000"/>
          </a:xfrm>
          <a:prstGeom prst="rect">
            <a:avLst/>
          </a:prstGeom>
        </p:spPr>
      </p:pic>
      <p:sp>
        <p:nvSpPr>
          <p:cNvPr id="10" name="직사각형 9">
            <a:extLst>
              <a:ext uri="{FF2B5EF4-FFF2-40B4-BE49-F238E27FC236}">
                <a16:creationId xmlns:a16="http://schemas.microsoft.com/office/drawing/2014/main" id="{2F8E8DBC-6934-D24F-86D9-C96481909EF2}"/>
              </a:ext>
            </a:extLst>
          </p:cNvPr>
          <p:cNvSpPr/>
          <p:nvPr userDrawn="1"/>
        </p:nvSpPr>
        <p:spPr>
          <a:xfrm>
            <a:off x="6858001" y="0"/>
            <a:ext cx="5334000" cy="6858000"/>
          </a:xfrm>
          <a:prstGeom prst="rect">
            <a:avLst/>
          </a:prstGeom>
          <a:solidFill>
            <a:srgbClr val="B6C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867640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053D7F6-61BB-F041-88AF-69C54E908109}"/>
              </a:ext>
            </a:extLst>
          </p:cNvPr>
          <p:cNvSpPr>
            <a:spLocks noGrp="1"/>
          </p:cNvSpPr>
          <p:nvPr>
            <p:ph type="title"/>
          </p:nvPr>
        </p:nvSpPr>
        <p:spPr/>
        <p:txBody>
          <a:bodyPr/>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7689F996-B4D2-8143-BE4D-7B82034E6843}"/>
              </a:ext>
            </a:extLst>
          </p:cNvPr>
          <p:cNvSpPr>
            <a:spLocks noGrp="1"/>
          </p:cNvSpPr>
          <p:nvPr>
            <p:ph type="body" orient="vert" idx="1"/>
          </p:nvPr>
        </p:nvSpPr>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71EE33C8-922E-1B4D-AE46-15D45A47BC0F}"/>
              </a:ext>
            </a:extLst>
          </p:cNvPr>
          <p:cNvSpPr>
            <a:spLocks noGrp="1"/>
          </p:cNvSpPr>
          <p:nvPr>
            <p:ph type="dt" sz="half" idx="10"/>
          </p:nvPr>
        </p:nvSpPr>
        <p:spPr/>
        <p:txBody>
          <a:bodyPr/>
          <a:lstStyle/>
          <a:p>
            <a:fld id="{060F312D-97C8-FF46-8480-1D4A6DE8E7B3}" type="datetimeFigureOut">
              <a:rPr kumimoji="1" lang="ko-KR" altLang="en-US" smtClean="0"/>
              <a:t>2021-12-09</a:t>
            </a:fld>
            <a:endParaRPr kumimoji="1" lang="ko-KR" altLang="en-US"/>
          </a:p>
        </p:txBody>
      </p:sp>
      <p:sp>
        <p:nvSpPr>
          <p:cNvPr id="5" name="바닥글 개체 틀 4">
            <a:extLst>
              <a:ext uri="{FF2B5EF4-FFF2-40B4-BE49-F238E27FC236}">
                <a16:creationId xmlns:a16="http://schemas.microsoft.com/office/drawing/2014/main" id="{CFF73811-4B14-FC42-BEFE-35C5B6D0FC9D}"/>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13E5CA15-F5D9-AF46-A01B-E347FC3B2E28}"/>
              </a:ext>
            </a:extLst>
          </p:cNvPr>
          <p:cNvSpPr>
            <a:spLocks noGrp="1"/>
          </p:cNvSpPr>
          <p:nvPr>
            <p:ph type="sldNum" sz="quarter" idx="12"/>
          </p:nvPr>
        </p:nvSpPr>
        <p:spPr/>
        <p:txBody>
          <a:bodyPr/>
          <a:lstStyle/>
          <a:p>
            <a:fld id="{A8D0222E-DD8A-194D-ADA4-8A532A6D3D04}" type="slidenum">
              <a:rPr kumimoji="1" lang="ko-KR" altLang="en-US" smtClean="0"/>
              <a:t>‹#›</a:t>
            </a:fld>
            <a:endParaRPr kumimoji="1" lang="ko-KR" altLang="en-US"/>
          </a:p>
        </p:txBody>
      </p:sp>
    </p:spTree>
    <p:extLst>
      <p:ext uri="{BB962C8B-B14F-4D97-AF65-F5344CB8AC3E}">
        <p14:creationId xmlns:p14="http://schemas.microsoft.com/office/powerpoint/2010/main" val="891742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82396676-B829-C145-A4A0-C8CA8254597C}"/>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9097B955-E2D5-9141-A6AE-2A4EE4877268}"/>
              </a:ext>
            </a:extLst>
          </p:cNvPr>
          <p:cNvSpPr>
            <a:spLocks noGrp="1"/>
          </p:cNvSpPr>
          <p:nvPr>
            <p:ph type="body" orient="vert" idx="1"/>
          </p:nvPr>
        </p:nvSpPr>
        <p:spPr>
          <a:xfrm>
            <a:off x="838200" y="365125"/>
            <a:ext cx="7734300" cy="5811838"/>
          </a:xfrm>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63B1D680-F125-9045-AE27-5632EBD6B5AD}"/>
              </a:ext>
            </a:extLst>
          </p:cNvPr>
          <p:cNvSpPr>
            <a:spLocks noGrp="1"/>
          </p:cNvSpPr>
          <p:nvPr>
            <p:ph type="dt" sz="half" idx="10"/>
          </p:nvPr>
        </p:nvSpPr>
        <p:spPr/>
        <p:txBody>
          <a:bodyPr/>
          <a:lstStyle/>
          <a:p>
            <a:fld id="{060F312D-97C8-FF46-8480-1D4A6DE8E7B3}" type="datetimeFigureOut">
              <a:rPr kumimoji="1" lang="ko-KR" altLang="en-US" smtClean="0"/>
              <a:t>2021-12-09</a:t>
            </a:fld>
            <a:endParaRPr kumimoji="1" lang="ko-KR" altLang="en-US"/>
          </a:p>
        </p:txBody>
      </p:sp>
      <p:sp>
        <p:nvSpPr>
          <p:cNvPr id="5" name="바닥글 개체 틀 4">
            <a:extLst>
              <a:ext uri="{FF2B5EF4-FFF2-40B4-BE49-F238E27FC236}">
                <a16:creationId xmlns:a16="http://schemas.microsoft.com/office/drawing/2014/main" id="{DE6D7C6C-267F-E84F-B350-D42A913C5E77}"/>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AA0952E8-2C97-A742-BEC0-A1265A10826A}"/>
              </a:ext>
            </a:extLst>
          </p:cNvPr>
          <p:cNvSpPr>
            <a:spLocks noGrp="1"/>
          </p:cNvSpPr>
          <p:nvPr>
            <p:ph type="sldNum" sz="quarter" idx="12"/>
          </p:nvPr>
        </p:nvSpPr>
        <p:spPr/>
        <p:txBody>
          <a:bodyPr/>
          <a:lstStyle/>
          <a:p>
            <a:fld id="{A8D0222E-DD8A-194D-ADA4-8A532A6D3D04}" type="slidenum">
              <a:rPr kumimoji="1" lang="ko-KR" altLang="en-US" smtClean="0"/>
              <a:t>‹#›</a:t>
            </a:fld>
            <a:endParaRPr kumimoji="1" lang="ko-KR" altLang="en-US"/>
          </a:p>
        </p:txBody>
      </p:sp>
    </p:spTree>
    <p:extLst>
      <p:ext uri="{BB962C8B-B14F-4D97-AF65-F5344CB8AC3E}">
        <p14:creationId xmlns:p14="http://schemas.microsoft.com/office/powerpoint/2010/main" val="128483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
        <p:nvSpPr>
          <p:cNvPr id="7" name="직사각형 6">
            <a:extLst>
              <a:ext uri="{FF2B5EF4-FFF2-40B4-BE49-F238E27FC236}">
                <a16:creationId xmlns:a16="http://schemas.microsoft.com/office/drawing/2014/main" id="{CACA5775-25AC-7347-ABCB-0EECC5E43D85}"/>
              </a:ext>
            </a:extLst>
          </p:cNvPr>
          <p:cNvSpPr/>
          <p:nvPr userDrawn="1"/>
        </p:nvSpPr>
        <p:spPr>
          <a:xfrm>
            <a:off x="0" y="4027990"/>
            <a:ext cx="12192000" cy="2830010"/>
          </a:xfrm>
          <a:prstGeom prst="rect">
            <a:avLst/>
          </a:prstGeom>
          <a:solidFill>
            <a:srgbClr val="B6C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2" name="직사각형 11">
            <a:extLst>
              <a:ext uri="{FF2B5EF4-FFF2-40B4-BE49-F238E27FC236}">
                <a16:creationId xmlns:a16="http://schemas.microsoft.com/office/drawing/2014/main" id="{E680CA8E-8E86-1444-8856-B4E9936C251F}"/>
              </a:ext>
            </a:extLst>
          </p:cNvPr>
          <p:cNvSpPr/>
          <p:nvPr userDrawn="1"/>
        </p:nvSpPr>
        <p:spPr>
          <a:xfrm flipH="1">
            <a:off x="6073140" y="4450462"/>
            <a:ext cx="45719" cy="198506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3" name="직사각형 12">
            <a:extLst>
              <a:ext uri="{FF2B5EF4-FFF2-40B4-BE49-F238E27FC236}">
                <a16:creationId xmlns:a16="http://schemas.microsoft.com/office/drawing/2014/main" id="{BDC99201-11E3-6343-8C15-E38C35130BAB}"/>
              </a:ext>
            </a:extLst>
          </p:cNvPr>
          <p:cNvSpPr/>
          <p:nvPr userDrawn="1"/>
        </p:nvSpPr>
        <p:spPr>
          <a:xfrm flipH="1">
            <a:off x="9132570" y="4450461"/>
            <a:ext cx="45719" cy="198506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4" name="직사각형 13">
            <a:extLst>
              <a:ext uri="{FF2B5EF4-FFF2-40B4-BE49-F238E27FC236}">
                <a16:creationId xmlns:a16="http://schemas.microsoft.com/office/drawing/2014/main" id="{F4861A12-24B2-0F43-838B-C1B28D39EFD3}"/>
              </a:ext>
            </a:extLst>
          </p:cNvPr>
          <p:cNvSpPr/>
          <p:nvPr userDrawn="1"/>
        </p:nvSpPr>
        <p:spPr>
          <a:xfrm flipH="1">
            <a:off x="3168635" y="4450461"/>
            <a:ext cx="45719" cy="198506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59290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157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2111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E71FD561-4653-3245-B926-7587FFF28332}"/>
              </a:ext>
            </a:extLst>
          </p:cNvPr>
          <p:cNvSpPr/>
          <p:nvPr userDrawn="1"/>
        </p:nvSpPr>
        <p:spPr>
          <a:xfrm>
            <a:off x="0" y="0"/>
            <a:ext cx="6096000" cy="6858000"/>
          </a:xfrm>
          <a:prstGeom prst="rect">
            <a:avLst/>
          </a:prstGeom>
          <a:solidFill>
            <a:srgbClr val="B6C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9" name="직사각형 18">
            <a:extLst>
              <a:ext uri="{FF2B5EF4-FFF2-40B4-BE49-F238E27FC236}">
                <a16:creationId xmlns:a16="http://schemas.microsoft.com/office/drawing/2014/main" id="{044A7A29-1972-9B41-A64F-525CD39C5D4B}"/>
              </a:ext>
            </a:extLst>
          </p:cNvPr>
          <p:cNvSpPr/>
          <p:nvPr userDrawn="1"/>
        </p:nvSpPr>
        <p:spPr>
          <a:xfrm flipH="1">
            <a:off x="3020698" y="1443935"/>
            <a:ext cx="45719" cy="198506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0" name="직사각형 19">
            <a:extLst>
              <a:ext uri="{FF2B5EF4-FFF2-40B4-BE49-F238E27FC236}">
                <a16:creationId xmlns:a16="http://schemas.microsoft.com/office/drawing/2014/main" id="{E26798B6-50D5-3248-B537-1734E1D29114}"/>
              </a:ext>
            </a:extLst>
          </p:cNvPr>
          <p:cNvSpPr/>
          <p:nvPr userDrawn="1"/>
        </p:nvSpPr>
        <p:spPr>
          <a:xfrm flipH="1">
            <a:off x="3023291" y="3474720"/>
            <a:ext cx="45719" cy="198506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1" name="직사각형 20">
            <a:extLst>
              <a:ext uri="{FF2B5EF4-FFF2-40B4-BE49-F238E27FC236}">
                <a16:creationId xmlns:a16="http://schemas.microsoft.com/office/drawing/2014/main" id="{B26BF597-24F6-D34B-B9F9-2469D86F7DA4}"/>
              </a:ext>
            </a:extLst>
          </p:cNvPr>
          <p:cNvSpPr/>
          <p:nvPr userDrawn="1"/>
        </p:nvSpPr>
        <p:spPr>
          <a:xfrm rot="5400000">
            <a:off x="2005306" y="2459328"/>
            <a:ext cx="45720" cy="198506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2" name="직사각형 21">
            <a:extLst>
              <a:ext uri="{FF2B5EF4-FFF2-40B4-BE49-F238E27FC236}">
                <a16:creationId xmlns:a16="http://schemas.microsoft.com/office/drawing/2014/main" id="{191D35BD-0E16-014C-A5EF-28DA9FB629AC}"/>
              </a:ext>
            </a:extLst>
          </p:cNvPr>
          <p:cNvSpPr/>
          <p:nvPr userDrawn="1"/>
        </p:nvSpPr>
        <p:spPr>
          <a:xfrm rot="5400000" flipH="1">
            <a:off x="4036904" y="2459327"/>
            <a:ext cx="45719" cy="198506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68433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8719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9" name="직사각형 8">
            <a:extLst>
              <a:ext uri="{FF2B5EF4-FFF2-40B4-BE49-F238E27FC236}">
                <a16:creationId xmlns:a16="http://schemas.microsoft.com/office/drawing/2014/main" id="{9F4192B4-A7EA-4A46-9DED-19F7BE88BA11}"/>
              </a:ext>
            </a:extLst>
          </p:cNvPr>
          <p:cNvSpPr/>
          <p:nvPr userDrawn="1"/>
        </p:nvSpPr>
        <p:spPr>
          <a:xfrm>
            <a:off x="0" y="0"/>
            <a:ext cx="266218" cy="6858000"/>
          </a:xfrm>
          <a:prstGeom prst="rect">
            <a:avLst/>
          </a:prstGeom>
          <a:solidFill>
            <a:srgbClr val="B6C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76594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424E2732-452C-1C49-8B56-F66C292C19E7}"/>
              </a:ext>
            </a:extLst>
          </p:cNvPr>
          <p:cNvSpPr/>
          <p:nvPr userDrawn="1"/>
        </p:nvSpPr>
        <p:spPr>
          <a:xfrm>
            <a:off x="0" y="0"/>
            <a:ext cx="12192001" cy="6858000"/>
          </a:xfrm>
          <a:prstGeom prst="rect">
            <a:avLst/>
          </a:prstGeom>
          <a:solidFill>
            <a:srgbClr val="B6C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205857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935416B-9569-2849-834A-B18752D91F2A}"/>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그림 개체 틀 2">
            <a:extLst>
              <a:ext uri="{FF2B5EF4-FFF2-40B4-BE49-F238E27FC236}">
                <a16:creationId xmlns:a16="http://schemas.microsoft.com/office/drawing/2014/main" id="{835B0AB8-0490-BD44-B8CE-2ADB0AE158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ko-KR" altLang="en-US"/>
          </a:p>
        </p:txBody>
      </p:sp>
      <p:sp>
        <p:nvSpPr>
          <p:cNvPr id="4" name="텍스트 개체 틀 3">
            <a:extLst>
              <a:ext uri="{FF2B5EF4-FFF2-40B4-BE49-F238E27FC236}">
                <a16:creationId xmlns:a16="http://schemas.microsoft.com/office/drawing/2014/main" id="{2D326D18-5A3D-574D-88D5-77DA0106E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ko-KR" altLang="en-US"/>
              <a:t>마스터 텍스트 스타일 편집
둘째 수준
셋째 수준
넷째 수준
다섯째 수준</a:t>
            </a:r>
          </a:p>
        </p:txBody>
      </p:sp>
      <p:sp>
        <p:nvSpPr>
          <p:cNvPr id="5" name="날짜 개체 틀 4">
            <a:extLst>
              <a:ext uri="{FF2B5EF4-FFF2-40B4-BE49-F238E27FC236}">
                <a16:creationId xmlns:a16="http://schemas.microsoft.com/office/drawing/2014/main" id="{4EE506EA-B659-7E41-97B7-728B125E0693}"/>
              </a:ext>
            </a:extLst>
          </p:cNvPr>
          <p:cNvSpPr>
            <a:spLocks noGrp="1"/>
          </p:cNvSpPr>
          <p:nvPr>
            <p:ph type="dt" sz="half" idx="10"/>
          </p:nvPr>
        </p:nvSpPr>
        <p:spPr/>
        <p:txBody>
          <a:bodyPr/>
          <a:lstStyle/>
          <a:p>
            <a:fld id="{060F312D-97C8-FF46-8480-1D4A6DE8E7B3}" type="datetimeFigureOut">
              <a:rPr kumimoji="1" lang="ko-KR" altLang="en-US" smtClean="0"/>
              <a:t>2021-12-09</a:t>
            </a:fld>
            <a:endParaRPr kumimoji="1" lang="ko-KR" altLang="en-US"/>
          </a:p>
        </p:txBody>
      </p:sp>
      <p:sp>
        <p:nvSpPr>
          <p:cNvPr id="6" name="바닥글 개체 틀 5">
            <a:extLst>
              <a:ext uri="{FF2B5EF4-FFF2-40B4-BE49-F238E27FC236}">
                <a16:creationId xmlns:a16="http://schemas.microsoft.com/office/drawing/2014/main" id="{AF48EE24-664D-A648-B824-D443321842A9}"/>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549B57F5-5124-B745-922C-B004CAA05CCC}"/>
              </a:ext>
            </a:extLst>
          </p:cNvPr>
          <p:cNvSpPr>
            <a:spLocks noGrp="1"/>
          </p:cNvSpPr>
          <p:nvPr>
            <p:ph type="sldNum" sz="quarter" idx="12"/>
          </p:nvPr>
        </p:nvSpPr>
        <p:spPr/>
        <p:txBody>
          <a:bodyPr/>
          <a:lstStyle/>
          <a:p>
            <a:fld id="{A8D0222E-DD8A-194D-ADA4-8A532A6D3D04}" type="slidenum">
              <a:rPr kumimoji="1" lang="ko-KR" altLang="en-US" smtClean="0"/>
              <a:t>‹#›</a:t>
            </a:fld>
            <a:endParaRPr kumimoji="1" lang="ko-KR" altLang="en-US"/>
          </a:p>
        </p:txBody>
      </p:sp>
    </p:spTree>
    <p:extLst>
      <p:ext uri="{BB962C8B-B14F-4D97-AF65-F5344CB8AC3E}">
        <p14:creationId xmlns:p14="http://schemas.microsoft.com/office/powerpoint/2010/main" val="533847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D806D430-0C94-C744-9E19-EA4AAD6454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42619B8B-17BE-D84F-8359-053FBBC4B4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045F1942-6239-EB42-B094-2BF30ED19A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F312D-97C8-FF46-8480-1D4A6DE8E7B3}" type="datetimeFigureOut">
              <a:rPr kumimoji="1" lang="ko-KR" altLang="en-US" smtClean="0"/>
              <a:t>2021-12-09</a:t>
            </a:fld>
            <a:endParaRPr kumimoji="1" lang="ko-KR" altLang="en-US"/>
          </a:p>
        </p:txBody>
      </p:sp>
      <p:sp>
        <p:nvSpPr>
          <p:cNvPr id="5" name="바닥글 개체 틀 4">
            <a:extLst>
              <a:ext uri="{FF2B5EF4-FFF2-40B4-BE49-F238E27FC236}">
                <a16:creationId xmlns:a16="http://schemas.microsoft.com/office/drawing/2014/main" id="{70DDB241-B3AD-C24C-A7AA-A4B8D6FB14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9638B0F7-3AF2-E644-AB77-2A9469CD23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0222E-DD8A-194D-ADA4-8A532A6D3D04}" type="slidenum">
              <a:rPr kumimoji="1" lang="ko-KR" altLang="en-US" smtClean="0"/>
              <a:t>‹#›</a:t>
            </a:fld>
            <a:endParaRPr kumimoji="1" lang="ko-KR" altLang="en-US"/>
          </a:p>
        </p:txBody>
      </p:sp>
    </p:spTree>
    <p:extLst>
      <p:ext uri="{BB962C8B-B14F-4D97-AF65-F5344CB8AC3E}">
        <p14:creationId xmlns:p14="http://schemas.microsoft.com/office/powerpoint/2010/main" val="2855900116"/>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 id="2147483653" r:id="rId4"/>
    <p:sldLayoutId id="2147483652"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B6CD3CA-D092-A84C-9ADB-E87AA50A7990}"/>
              </a:ext>
            </a:extLst>
          </p:cNvPr>
          <p:cNvSpPr txBox="1"/>
          <p:nvPr/>
        </p:nvSpPr>
        <p:spPr>
          <a:xfrm>
            <a:off x="7151781" y="3685232"/>
            <a:ext cx="2864310" cy="369332"/>
          </a:xfrm>
          <a:prstGeom prst="rect">
            <a:avLst/>
          </a:prstGeom>
          <a:noFill/>
        </p:spPr>
        <p:txBody>
          <a:bodyPr wrap="none" rtlCol="0">
            <a:spAutoFit/>
          </a:bodyPr>
          <a:lstStyle/>
          <a:p>
            <a:r>
              <a:rPr kumimoji="1" lang="en-US" altLang="ko-KR" b="1">
                <a:latin typeface="Bell MT" panose="02020503060305020303" pitchFamily="18" charset="0"/>
                <a:ea typeface="Cambria Math" panose="02040503050406030204" pitchFamily="18" charset="0"/>
                <a:cs typeface="Mangal" panose="02040503050203030202" pitchFamily="18" charset="0"/>
              </a:rPr>
              <a:t>https://pptfree.wonjc.com</a:t>
            </a:r>
            <a:endParaRPr kumimoji="1" lang="ko-KR" altLang="en-US" b="1" dirty="0">
              <a:latin typeface="Bell MT" panose="02020503060305020303" pitchFamily="18" charset="0"/>
              <a:cs typeface="Mangal" panose="02040503050203030202" pitchFamily="18" charset="0"/>
            </a:endParaRPr>
          </a:p>
        </p:txBody>
      </p:sp>
      <p:sp>
        <p:nvSpPr>
          <p:cNvPr id="5" name="TextBox 4">
            <a:extLst>
              <a:ext uri="{FF2B5EF4-FFF2-40B4-BE49-F238E27FC236}">
                <a16:creationId xmlns:a16="http://schemas.microsoft.com/office/drawing/2014/main" id="{20030B92-5E62-0B48-83C7-48B3E102808F}"/>
              </a:ext>
            </a:extLst>
          </p:cNvPr>
          <p:cNvSpPr txBox="1"/>
          <p:nvPr/>
        </p:nvSpPr>
        <p:spPr>
          <a:xfrm>
            <a:off x="7151781" y="3198167"/>
            <a:ext cx="4799840" cy="461665"/>
          </a:xfrm>
          <a:prstGeom prst="rect">
            <a:avLst/>
          </a:prstGeom>
          <a:noFill/>
        </p:spPr>
        <p:txBody>
          <a:bodyPr wrap="none" rtlCol="0">
            <a:spAutoFit/>
          </a:bodyPr>
          <a:lstStyle/>
          <a:p>
            <a:r>
              <a:rPr kumimoji="1" lang="en-US" altLang="ko-KR" sz="2400" b="1" dirty="0" err="1">
                <a:latin typeface="Bell MT" panose="02020503060305020303" pitchFamily="18" charset="0"/>
                <a:ea typeface="Cambria Math" panose="02040503050406030204" pitchFamily="18" charset="0"/>
                <a:cs typeface="Mangal" panose="02040503050203030202" pitchFamily="18" charset="0"/>
              </a:rPr>
              <a:t>Real.PPT</a:t>
            </a:r>
            <a:r>
              <a:rPr kumimoji="1" lang="en-US" altLang="ko-KR" sz="2400" b="1" dirty="0">
                <a:latin typeface="Bell MT" panose="02020503060305020303" pitchFamily="18" charset="0"/>
                <a:ea typeface="Cambria Math" panose="02040503050406030204" pitchFamily="18" charset="0"/>
                <a:cs typeface="Mangal" panose="02040503050203030202" pitchFamily="18" charset="0"/>
              </a:rPr>
              <a:t> FREE TEMPLATE #70</a:t>
            </a:r>
            <a:endParaRPr kumimoji="1" lang="ko-KR" altLang="en-US" sz="2400" b="1" dirty="0">
              <a:latin typeface="Bell MT" panose="02020503060305020303" pitchFamily="18" charset="0"/>
              <a:cs typeface="Mangal" panose="02040503050203030202" pitchFamily="18" charset="0"/>
            </a:endParaRPr>
          </a:p>
        </p:txBody>
      </p:sp>
    </p:spTree>
    <p:extLst>
      <p:ext uri="{BB962C8B-B14F-4D97-AF65-F5344CB8AC3E}">
        <p14:creationId xmlns:p14="http://schemas.microsoft.com/office/powerpoint/2010/main" val="254493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0AEB620D-D5CB-7C44-ACA3-FDFE0BB81DD3}"/>
              </a:ext>
            </a:extLst>
          </p:cNvPr>
          <p:cNvPicPr>
            <a:picLocks noChangeAspect="1"/>
          </p:cNvPicPr>
          <p:nvPr/>
        </p:nvPicPr>
        <p:blipFill>
          <a:blip r:embed="rId2"/>
          <a:stretch>
            <a:fillRect/>
          </a:stretch>
        </p:blipFill>
        <p:spPr>
          <a:xfrm>
            <a:off x="0" y="0"/>
            <a:ext cx="3230077" cy="4035443"/>
          </a:xfrm>
          <a:prstGeom prst="rect">
            <a:avLst/>
          </a:prstGeom>
        </p:spPr>
      </p:pic>
      <p:grpSp>
        <p:nvGrpSpPr>
          <p:cNvPr id="3" name="Google Shape;12579;p76">
            <a:extLst>
              <a:ext uri="{FF2B5EF4-FFF2-40B4-BE49-F238E27FC236}">
                <a16:creationId xmlns:a16="http://schemas.microsoft.com/office/drawing/2014/main" id="{944906CF-7012-4D44-9FCA-61FD5F9E32DF}"/>
              </a:ext>
            </a:extLst>
          </p:cNvPr>
          <p:cNvGrpSpPr/>
          <p:nvPr/>
        </p:nvGrpSpPr>
        <p:grpSpPr>
          <a:xfrm>
            <a:off x="4492026" y="4617426"/>
            <a:ext cx="341579" cy="340058"/>
            <a:chOff x="-13512225" y="3647075"/>
            <a:chExt cx="353675" cy="352100"/>
          </a:xfrm>
          <a:solidFill>
            <a:schemeClr val="bg2">
              <a:lumMod val="25000"/>
            </a:schemeClr>
          </a:solidFill>
        </p:grpSpPr>
        <p:sp>
          <p:nvSpPr>
            <p:cNvPr id="4" name="Google Shape;12580;p76">
              <a:extLst>
                <a:ext uri="{FF2B5EF4-FFF2-40B4-BE49-F238E27FC236}">
                  <a16:creationId xmlns:a16="http://schemas.microsoft.com/office/drawing/2014/main" id="{4432DA44-D6AB-3D4B-9991-8B9D243497B5}"/>
                </a:ext>
              </a:extLst>
            </p:cNvPr>
            <p:cNvSpPr/>
            <p:nvPr/>
          </p:nvSpPr>
          <p:spPr>
            <a:xfrm>
              <a:off x="-13344475" y="3876275"/>
              <a:ext cx="19725" cy="19725"/>
            </a:xfrm>
            <a:custGeom>
              <a:avLst/>
              <a:gdLst/>
              <a:ahLst/>
              <a:cxnLst/>
              <a:rect l="l" t="t" r="r" b="b"/>
              <a:pathLst>
                <a:path w="789" h="789" extrusionOk="0">
                  <a:moveTo>
                    <a:pt x="411" y="0"/>
                  </a:moveTo>
                  <a:cubicBezTo>
                    <a:pt x="190" y="0"/>
                    <a:pt x="1" y="158"/>
                    <a:pt x="1" y="379"/>
                  </a:cubicBezTo>
                  <a:cubicBezTo>
                    <a:pt x="1" y="599"/>
                    <a:pt x="190" y="788"/>
                    <a:pt x="411" y="788"/>
                  </a:cubicBezTo>
                  <a:cubicBezTo>
                    <a:pt x="600" y="788"/>
                    <a:pt x="789" y="599"/>
                    <a:pt x="789" y="379"/>
                  </a:cubicBezTo>
                  <a:cubicBezTo>
                    <a:pt x="789" y="158"/>
                    <a:pt x="600" y="0"/>
                    <a:pt x="41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2581;p76">
              <a:extLst>
                <a:ext uri="{FF2B5EF4-FFF2-40B4-BE49-F238E27FC236}">
                  <a16:creationId xmlns:a16="http://schemas.microsoft.com/office/drawing/2014/main" id="{A2930C41-652B-BC49-98AB-203B28501631}"/>
                </a:ext>
              </a:extLst>
            </p:cNvPr>
            <p:cNvSpPr/>
            <p:nvPr/>
          </p:nvSpPr>
          <p:spPr>
            <a:xfrm>
              <a:off x="-13268850" y="3854225"/>
              <a:ext cx="110300" cy="62250"/>
            </a:xfrm>
            <a:custGeom>
              <a:avLst/>
              <a:gdLst/>
              <a:ahLst/>
              <a:cxnLst/>
              <a:rect l="l" t="t" r="r" b="b"/>
              <a:pathLst>
                <a:path w="4412" h="2490" extrusionOk="0">
                  <a:moveTo>
                    <a:pt x="0" y="0"/>
                  </a:moveTo>
                  <a:cubicBezTo>
                    <a:pt x="189" y="410"/>
                    <a:pt x="284" y="788"/>
                    <a:pt x="284" y="1229"/>
                  </a:cubicBezTo>
                  <a:cubicBezTo>
                    <a:pt x="284" y="1670"/>
                    <a:pt x="158" y="2111"/>
                    <a:pt x="0" y="2489"/>
                  </a:cubicBezTo>
                  <a:lnTo>
                    <a:pt x="4411" y="2489"/>
                  </a:lnTo>
                  <a:lnTo>
                    <a:pt x="4411"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2582;p76">
              <a:extLst>
                <a:ext uri="{FF2B5EF4-FFF2-40B4-BE49-F238E27FC236}">
                  <a16:creationId xmlns:a16="http://schemas.microsoft.com/office/drawing/2014/main" id="{B8B6F599-7B2A-F742-9EB1-9790786B9554}"/>
                </a:ext>
              </a:extLst>
            </p:cNvPr>
            <p:cNvSpPr/>
            <p:nvPr/>
          </p:nvSpPr>
          <p:spPr>
            <a:xfrm>
              <a:off x="-13512225" y="3936925"/>
              <a:ext cx="353675" cy="62250"/>
            </a:xfrm>
            <a:custGeom>
              <a:avLst/>
              <a:gdLst/>
              <a:ahLst/>
              <a:cxnLst/>
              <a:rect l="l" t="t" r="r" b="b"/>
              <a:pathLst>
                <a:path w="14147" h="2490" extrusionOk="0">
                  <a:moveTo>
                    <a:pt x="63" y="0"/>
                  </a:moveTo>
                  <a:lnTo>
                    <a:pt x="63" y="1261"/>
                  </a:lnTo>
                  <a:cubicBezTo>
                    <a:pt x="0" y="1954"/>
                    <a:pt x="568" y="2489"/>
                    <a:pt x="1261" y="2489"/>
                  </a:cubicBezTo>
                  <a:lnTo>
                    <a:pt x="12886" y="2489"/>
                  </a:lnTo>
                  <a:cubicBezTo>
                    <a:pt x="13548" y="2489"/>
                    <a:pt x="14146" y="1954"/>
                    <a:pt x="14146" y="1261"/>
                  </a:cubicBezTo>
                  <a:lnTo>
                    <a:pt x="14146" y="0"/>
                  </a:lnTo>
                  <a:lnTo>
                    <a:pt x="9137" y="0"/>
                  </a:lnTo>
                  <a:cubicBezTo>
                    <a:pt x="8633" y="536"/>
                    <a:pt x="7877" y="851"/>
                    <a:pt x="7089" y="851"/>
                  </a:cubicBezTo>
                  <a:cubicBezTo>
                    <a:pt x="6301" y="851"/>
                    <a:pt x="5608" y="536"/>
                    <a:pt x="510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2583;p76">
              <a:extLst>
                <a:ext uri="{FF2B5EF4-FFF2-40B4-BE49-F238E27FC236}">
                  <a16:creationId xmlns:a16="http://schemas.microsoft.com/office/drawing/2014/main" id="{E2BD3C08-FD14-5E46-B62C-D4A30B454FBC}"/>
                </a:ext>
              </a:extLst>
            </p:cNvPr>
            <p:cNvSpPr/>
            <p:nvPr/>
          </p:nvSpPr>
          <p:spPr>
            <a:xfrm>
              <a:off x="-13387000" y="3833750"/>
              <a:ext cx="104775" cy="104775"/>
            </a:xfrm>
            <a:custGeom>
              <a:avLst/>
              <a:gdLst/>
              <a:ahLst/>
              <a:cxnLst/>
              <a:rect l="l" t="t" r="r" b="b"/>
              <a:pathLst>
                <a:path w="4191" h="4191" extrusionOk="0">
                  <a:moveTo>
                    <a:pt x="2080" y="819"/>
                  </a:moveTo>
                  <a:cubicBezTo>
                    <a:pt x="2773" y="819"/>
                    <a:pt x="3340" y="1386"/>
                    <a:pt x="3340" y="2048"/>
                  </a:cubicBezTo>
                  <a:cubicBezTo>
                    <a:pt x="3340" y="2710"/>
                    <a:pt x="2773" y="3308"/>
                    <a:pt x="2080" y="3308"/>
                  </a:cubicBezTo>
                  <a:cubicBezTo>
                    <a:pt x="1418" y="3308"/>
                    <a:pt x="820" y="2773"/>
                    <a:pt x="820" y="2048"/>
                  </a:cubicBezTo>
                  <a:cubicBezTo>
                    <a:pt x="820" y="1355"/>
                    <a:pt x="1387" y="819"/>
                    <a:pt x="2080" y="819"/>
                  </a:cubicBezTo>
                  <a:close/>
                  <a:moveTo>
                    <a:pt x="2080" y="0"/>
                  </a:moveTo>
                  <a:cubicBezTo>
                    <a:pt x="946" y="0"/>
                    <a:pt x="1" y="945"/>
                    <a:pt x="1" y="2080"/>
                  </a:cubicBezTo>
                  <a:cubicBezTo>
                    <a:pt x="1" y="3214"/>
                    <a:pt x="946" y="4190"/>
                    <a:pt x="2080" y="4190"/>
                  </a:cubicBezTo>
                  <a:cubicBezTo>
                    <a:pt x="3246" y="4190"/>
                    <a:pt x="4191" y="3245"/>
                    <a:pt x="4191" y="2080"/>
                  </a:cubicBezTo>
                  <a:cubicBezTo>
                    <a:pt x="4191" y="945"/>
                    <a:pt x="3183" y="0"/>
                    <a:pt x="208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2584;p76">
              <a:extLst>
                <a:ext uri="{FF2B5EF4-FFF2-40B4-BE49-F238E27FC236}">
                  <a16:creationId xmlns:a16="http://schemas.microsoft.com/office/drawing/2014/main" id="{52CC382A-F718-B847-9467-25227124495B}"/>
                </a:ext>
              </a:extLst>
            </p:cNvPr>
            <p:cNvSpPr/>
            <p:nvPr/>
          </p:nvSpPr>
          <p:spPr>
            <a:xfrm>
              <a:off x="-13512225" y="3855000"/>
              <a:ext cx="111875" cy="62250"/>
            </a:xfrm>
            <a:custGeom>
              <a:avLst/>
              <a:gdLst/>
              <a:ahLst/>
              <a:cxnLst/>
              <a:rect l="l" t="t" r="r" b="b"/>
              <a:pathLst>
                <a:path w="4475" h="2490" extrusionOk="0">
                  <a:moveTo>
                    <a:pt x="0" y="1"/>
                  </a:moveTo>
                  <a:lnTo>
                    <a:pt x="0" y="2490"/>
                  </a:lnTo>
                  <a:lnTo>
                    <a:pt x="4474" y="2490"/>
                  </a:lnTo>
                  <a:cubicBezTo>
                    <a:pt x="4317" y="2112"/>
                    <a:pt x="4191" y="1671"/>
                    <a:pt x="4191" y="1230"/>
                  </a:cubicBezTo>
                  <a:cubicBezTo>
                    <a:pt x="4191" y="788"/>
                    <a:pt x="4317" y="379"/>
                    <a:pt x="447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2585;p76">
              <a:extLst>
                <a:ext uri="{FF2B5EF4-FFF2-40B4-BE49-F238E27FC236}">
                  <a16:creationId xmlns:a16="http://schemas.microsoft.com/office/drawing/2014/main" id="{78AAF3D3-83B7-7543-AEA6-067C3D182FBF}"/>
                </a:ext>
              </a:extLst>
            </p:cNvPr>
            <p:cNvSpPr/>
            <p:nvPr/>
          </p:nvSpPr>
          <p:spPr>
            <a:xfrm>
              <a:off x="-13490175" y="3730575"/>
              <a:ext cx="62250" cy="40975"/>
            </a:xfrm>
            <a:custGeom>
              <a:avLst/>
              <a:gdLst/>
              <a:ahLst/>
              <a:cxnLst/>
              <a:rect l="l" t="t" r="r" b="b"/>
              <a:pathLst>
                <a:path w="2490" h="1639" extrusionOk="0">
                  <a:moveTo>
                    <a:pt x="1261" y="0"/>
                  </a:moveTo>
                  <a:cubicBezTo>
                    <a:pt x="536" y="0"/>
                    <a:pt x="1" y="536"/>
                    <a:pt x="1" y="1260"/>
                  </a:cubicBezTo>
                  <a:lnTo>
                    <a:pt x="1" y="1638"/>
                  </a:lnTo>
                  <a:lnTo>
                    <a:pt x="2489" y="1638"/>
                  </a:lnTo>
                  <a:lnTo>
                    <a:pt x="2489" y="1260"/>
                  </a:lnTo>
                  <a:cubicBezTo>
                    <a:pt x="2489" y="599"/>
                    <a:pt x="1922" y="0"/>
                    <a:pt x="126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2586;p76">
              <a:extLst>
                <a:ext uri="{FF2B5EF4-FFF2-40B4-BE49-F238E27FC236}">
                  <a16:creationId xmlns:a16="http://schemas.microsoft.com/office/drawing/2014/main" id="{4EA9449D-CBCA-4649-8325-4312518684D5}"/>
                </a:ext>
              </a:extLst>
            </p:cNvPr>
            <p:cNvSpPr/>
            <p:nvPr/>
          </p:nvSpPr>
          <p:spPr>
            <a:xfrm>
              <a:off x="-13241275" y="3730575"/>
              <a:ext cx="62225" cy="40975"/>
            </a:xfrm>
            <a:custGeom>
              <a:avLst/>
              <a:gdLst/>
              <a:ahLst/>
              <a:cxnLst/>
              <a:rect l="l" t="t" r="r" b="b"/>
              <a:pathLst>
                <a:path w="2489" h="1639" extrusionOk="0">
                  <a:moveTo>
                    <a:pt x="1260" y="0"/>
                  </a:moveTo>
                  <a:cubicBezTo>
                    <a:pt x="599" y="0"/>
                    <a:pt x="0" y="536"/>
                    <a:pt x="0" y="1260"/>
                  </a:cubicBezTo>
                  <a:lnTo>
                    <a:pt x="0" y="1638"/>
                  </a:lnTo>
                  <a:lnTo>
                    <a:pt x="2489" y="1638"/>
                  </a:lnTo>
                  <a:lnTo>
                    <a:pt x="2489" y="1260"/>
                  </a:lnTo>
                  <a:cubicBezTo>
                    <a:pt x="2489" y="599"/>
                    <a:pt x="1922" y="0"/>
                    <a:pt x="126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2587;p76">
              <a:extLst>
                <a:ext uri="{FF2B5EF4-FFF2-40B4-BE49-F238E27FC236}">
                  <a16:creationId xmlns:a16="http://schemas.microsoft.com/office/drawing/2014/main" id="{4B320795-7D08-4D4A-82ED-3DCB553A6B07}"/>
                </a:ext>
              </a:extLst>
            </p:cNvPr>
            <p:cNvSpPr/>
            <p:nvPr/>
          </p:nvSpPr>
          <p:spPr>
            <a:xfrm>
              <a:off x="-13427950" y="3647075"/>
              <a:ext cx="186700" cy="63025"/>
            </a:xfrm>
            <a:custGeom>
              <a:avLst/>
              <a:gdLst/>
              <a:ahLst/>
              <a:cxnLst/>
              <a:rect l="l" t="t" r="r" b="b"/>
              <a:pathLst>
                <a:path w="7468" h="2521" extrusionOk="0">
                  <a:moveTo>
                    <a:pt x="820" y="1"/>
                  </a:moveTo>
                  <a:cubicBezTo>
                    <a:pt x="347" y="1"/>
                    <a:pt x="0" y="347"/>
                    <a:pt x="0" y="820"/>
                  </a:cubicBezTo>
                  <a:lnTo>
                    <a:pt x="0" y="1670"/>
                  </a:lnTo>
                  <a:cubicBezTo>
                    <a:pt x="0" y="2143"/>
                    <a:pt x="347" y="2521"/>
                    <a:pt x="820" y="2521"/>
                  </a:cubicBezTo>
                  <a:lnTo>
                    <a:pt x="6648" y="2521"/>
                  </a:lnTo>
                  <a:cubicBezTo>
                    <a:pt x="7089" y="2521"/>
                    <a:pt x="7467" y="2143"/>
                    <a:pt x="7467" y="1670"/>
                  </a:cubicBezTo>
                  <a:lnTo>
                    <a:pt x="7467" y="820"/>
                  </a:lnTo>
                  <a:cubicBezTo>
                    <a:pt x="7467" y="347"/>
                    <a:pt x="7121" y="1"/>
                    <a:pt x="664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588;p76">
              <a:extLst>
                <a:ext uri="{FF2B5EF4-FFF2-40B4-BE49-F238E27FC236}">
                  <a16:creationId xmlns:a16="http://schemas.microsoft.com/office/drawing/2014/main" id="{EC02CE23-DE36-F840-B0B4-45B4E9CA6FEA}"/>
                </a:ext>
              </a:extLst>
            </p:cNvPr>
            <p:cNvSpPr/>
            <p:nvPr/>
          </p:nvSpPr>
          <p:spPr>
            <a:xfrm>
              <a:off x="-13512225" y="3773100"/>
              <a:ext cx="353675" cy="60675"/>
            </a:xfrm>
            <a:custGeom>
              <a:avLst/>
              <a:gdLst/>
              <a:ahLst/>
              <a:cxnLst/>
              <a:rect l="l" t="t" r="r" b="b"/>
              <a:pathLst>
                <a:path w="14147" h="2427" extrusionOk="0">
                  <a:moveTo>
                    <a:pt x="4726" y="0"/>
                  </a:moveTo>
                  <a:lnTo>
                    <a:pt x="4348" y="819"/>
                  </a:lnTo>
                  <a:lnTo>
                    <a:pt x="1261" y="819"/>
                  </a:lnTo>
                  <a:cubicBezTo>
                    <a:pt x="599" y="819"/>
                    <a:pt x="0" y="1355"/>
                    <a:pt x="0" y="2048"/>
                  </a:cubicBezTo>
                  <a:lnTo>
                    <a:pt x="0" y="2426"/>
                  </a:lnTo>
                  <a:lnTo>
                    <a:pt x="5041" y="2426"/>
                  </a:lnTo>
                  <a:cubicBezTo>
                    <a:pt x="5608" y="1922"/>
                    <a:pt x="6301" y="1607"/>
                    <a:pt x="7089" y="1607"/>
                  </a:cubicBezTo>
                  <a:cubicBezTo>
                    <a:pt x="7877" y="1607"/>
                    <a:pt x="8633" y="1922"/>
                    <a:pt x="9137" y="2426"/>
                  </a:cubicBezTo>
                  <a:lnTo>
                    <a:pt x="14146" y="2426"/>
                  </a:lnTo>
                  <a:lnTo>
                    <a:pt x="14146" y="2048"/>
                  </a:lnTo>
                  <a:cubicBezTo>
                    <a:pt x="14146" y="1355"/>
                    <a:pt x="13611" y="819"/>
                    <a:pt x="12886" y="819"/>
                  </a:cubicBezTo>
                  <a:lnTo>
                    <a:pt x="9830" y="819"/>
                  </a:lnTo>
                  <a:lnTo>
                    <a:pt x="9420"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2589;p76">
              <a:extLst>
                <a:ext uri="{FF2B5EF4-FFF2-40B4-BE49-F238E27FC236}">
                  <a16:creationId xmlns:a16="http://schemas.microsoft.com/office/drawing/2014/main" id="{FFF1CF55-D6DA-CE42-BD5E-1DCF739AA77A}"/>
                </a:ext>
              </a:extLst>
            </p:cNvPr>
            <p:cNvSpPr/>
            <p:nvPr/>
          </p:nvSpPr>
          <p:spPr>
            <a:xfrm>
              <a:off x="-13411400" y="3730575"/>
              <a:ext cx="153600" cy="20500"/>
            </a:xfrm>
            <a:custGeom>
              <a:avLst/>
              <a:gdLst/>
              <a:ahLst/>
              <a:cxnLst/>
              <a:rect l="l" t="t" r="r" b="b"/>
              <a:pathLst>
                <a:path w="6144" h="820" extrusionOk="0">
                  <a:moveTo>
                    <a:pt x="0" y="0"/>
                  </a:moveTo>
                  <a:lnTo>
                    <a:pt x="599" y="819"/>
                  </a:lnTo>
                  <a:lnTo>
                    <a:pt x="5545" y="819"/>
                  </a:lnTo>
                  <a:lnTo>
                    <a:pt x="6144"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2590;p76">
            <a:extLst>
              <a:ext uri="{FF2B5EF4-FFF2-40B4-BE49-F238E27FC236}">
                <a16:creationId xmlns:a16="http://schemas.microsoft.com/office/drawing/2014/main" id="{E9D67AFC-8C32-0346-97A5-46FCF18FA34D}"/>
              </a:ext>
            </a:extLst>
          </p:cNvPr>
          <p:cNvGrpSpPr/>
          <p:nvPr/>
        </p:nvGrpSpPr>
        <p:grpSpPr>
          <a:xfrm>
            <a:off x="1444248" y="4616677"/>
            <a:ext cx="341579" cy="340807"/>
            <a:chOff x="-13512225" y="4080275"/>
            <a:chExt cx="353675" cy="352875"/>
          </a:xfrm>
          <a:solidFill>
            <a:schemeClr val="bg2">
              <a:lumMod val="25000"/>
            </a:schemeClr>
          </a:solidFill>
        </p:grpSpPr>
        <p:sp>
          <p:nvSpPr>
            <p:cNvPr id="15" name="Google Shape;12591;p76">
              <a:extLst>
                <a:ext uri="{FF2B5EF4-FFF2-40B4-BE49-F238E27FC236}">
                  <a16:creationId xmlns:a16="http://schemas.microsoft.com/office/drawing/2014/main" id="{D3950745-2F2E-7340-A3F1-6E5CBF542887}"/>
                </a:ext>
              </a:extLst>
            </p:cNvPr>
            <p:cNvSpPr/>
            <p:nvPr/>
          </p:nvSpPr>
          <p:spPr>
            <a:xfrm>
              <a:off x="-13512225" y="4203925"/>
              <a:ext cx="353675" cy="229225"/>
            </a:xfrm>
            <a:custGeom>
              <a:avLst/>
              <a:gdLst/>
              <a:ahLst/>
              <a:cxnLst/>
              <a:rect l="l" t="t" r="r" b="b"/>
              <a:pathLst>
                <a:path w="14147" h="9169" extrusionOk="0">
                  <a:moveTo>
                    <a:pt x="5407" y="1717"/>
                  </a:moveTo>
                  <a:cubicBezTo>
                    <a:pt x="5482" y="1717"/>
                    <a:pt x="5561" y="1733"/>
                    <a:pt x="5640" y="1765"/>
                  </a:cubicBezTo>
                  <a:lnTo>
                    <a:pt x="9767" y="4254"/>
                  </a:lnTo>
                  <a:cubicBezTo>
                    <a:pt x="9893" y="4348"/>
                    <a:pt x="9987" y="4443"/>
                    <a:pt x="9987" y="4600"/>
                  </a:cubicBezTo>
                  <a:cubicBezTo>
                    <a:pt x="9987" y="4758"/>
                    <a:pt x="9893" y="4915"/>
                    <a:pt x="9767" y="5010"/>
                  </a:cubicBezTo>
                  <a:lnTo>
                    <a:pt x="5640" y="7499"/>
                  </a:lnTo>
                  <a:cubicBezTo>
                    <a:pt x="5577" y="7530"/>
                    <a:pt x="5506" y="7546"/>
                    <a:pt x="5431" y="7546"/>
                  </a:cubicBezTo>
                  <a:cubicBezTo>
                    <a:pt x="5356" y="7546"/>
                    <a:pt x="5277" y="7530"/>
                    <a:pt x="5199" y="7499"/>
                  </a:cubicBezTo>
                  <a:cubicBezTo>
                    <a:pt x="5104" y="7404"/>
                    <a:pt x="5010" y="7278"/>
                    <a:pt x="5010" y="7121"/>
                  </a:cubicBezTo>
                  <a:lnTo>
                    <a:pt x="5010" y="2143"/>
                  </a:lnTo>
                  <a:cubicBezTo>
                    <a:pt x="5010" y="1985"/>
                    <a:pt x="5104" y="1859"/>
                    <a:pt x="5199" y="1765"/>
                  </a:cubicBezTo>
                  <a:cubicBezTo>
                    <a:pt x="5262" y="1733"/>
                    <a:pt x="5333" y="1717"/>
                    <a:pt x="5407" y="1717"/>
                  </a:cubicBezTo>
                  <a:close/>
                  <a:moveTo>
                    <a:pt x="63" y="0"/>
                  </a:moveTo>
                  <a:lnTo>
                    <a:pt x="63" y="7971"/>
                  </a:lnTo>
                  <a:cubicBezTo>
                    <a:pt x="0" y="8633"/>
                    <a:pt x="568" y="9168"/>
                    <a:pt x="1261" y="9168"/>
                  </a:cubicBezTo>
                  <a:lnTo>
                    <a:pt x="12886" y="9168"/>
                  </a:lnTo>
                  <a:cubicBezTo>
                    <a:pt x="13548" y="9168"/>
                    <a:pt x="14146" y="8633"/>
                    <a:pt x="14146" y="7908"/>
                  </a:cubicBezTo>
                  <a:lnTo>
                    <a:pt x="14146"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2592;p76">
              <a:extLst>
                <a:ext uri="{FF2B5EF4-FFF2-40B4-BE49-F238E27FC236}">
                  <a16:creationId xmlns:a16="http://schemas.microsoft.com/office/drawing/2014/main" id="{0908BEAA-1F51-C244-9D68-8081A122D460}"/>
                </a:ext>
              </a:extLst>
            </p:cNvPr>
            <p:cNvSpPr/>
            <p:nvPr/>
          </p:nvSpPr>
          <p:spPr>
            <a:xfrm>
              <a:off x="-13366525" y="4275600"/>
              <a:ext cx="73275" cy="88225"/>
            </a:xfrm>
            <a:custGeom>
              <a:avLst/>
              <a:gdLst/>
              <a:ahLst/>
              <a:cxnLst/>
              <a:rect l="l" t="t" r="r" b="b"/>
              <a:pathLst>
                <a:path w="2931" h="3529" extrusionOk="0">
                  <a:moveTo>
                    <a:pt x="1" y="0"/>
                  </a:moveTo>
                  <a:lnTo>
                    <a:pt x="1" y="3529"/>
                  </a:lnTo>
                  <a:lnTo>
                    <a:pt x="2931" y="1733"/>
                  </a:lnTo>
                  <a:lnTo>
                    <a:pt x="1"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2593;p76">
              <a:extLst>
                <a:ext uri="{FF2B5EF4-FFF2-40B4-BE49-F238E27FC236}">
                  <a16:creationId xmlns:a16="http://schemas.microsoft.com/office/drawing/2014/main" id="{CD79D981-E8FC-ED45-A679-5EB17BD933DA}"/>
                </a:ext>
              </a:extLst>
            </p:cNvPr>
            <p:cNvSpPr/>
            <p:nvPr/>
          </p:nvSpPr>
          <p:spPr>
            <a:xfrm>
              <a:off x="-13398800" y="4143275"/>
              <a:ext cx="65375" cy="40975"/>
            </a:xfrm>
            <a:custGeom>
              <a:avLst/>
              <a:gdLst/>
              <a:ahLst/>
              <a:cxnLst/>
              <a:rect l="l" t="t" r="r" b="b"/>
              <a:pathLst>
                <a:path w="2615" h="1639" extrusionOk="0">
                  <a:moveTo>
                    <a:pt x="1103" y="1"/>
                  </a:moveTo>
                  <a:lnTo>
                    <a:pt x="0" y="1639"/>
                  </a:lnTo>
                  <a:lnTo>
                    <a:pt x="1512" y="1639"/>
                  </a:lnTo>
                  <a:lnTo>
                    <a:pt x="2615"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2594;p76">
              <a:extLst>
                <a:ext uri="{FF2B5EF4-FFF2-40B4-BE49-F238E27FC236}">
                  <a16:creationId xmlns:a16="http://schemas.microsoft.com/office/drawing/2014/main" id="{0B32A2DD-8537-D142-B57D-99C0491A4A76}"/>
                </a:ext>
              </a:extLst>
            </p:cNvPr>
            <p:cNvSpPr/>
            <p:nvPr/>
          </p:nvSpPr>
          <p:spPr>
            <a:xfrm>
              <a:off x="-13336575" y="4143275"/>
              <a:ext cx="64600" cy="40975"/>
            </a:xfrm>
            <a:custGeom>
              <a:avLst/>
              <a:gdLst/>
              <a:ahLst/>
              <a:cxnLst/>
              <a:rect l="l" t="t" r="r" b="b"/>
              <a:pathLst>
                <a:path w="2584" h="1639" extrusionOk="0">
                  <a:moveTo>
                    <a:pt x="1103" y="1"/>
                  </a:moveTo>
                  <a:lnTo>
                    <a:pt x="0" y="1639"/>
                  </a:lnTo>
                  <a:lnTo>
                    <a:pt x="1481" y="1639"/>
                  </a:lnTo>
                  <a:lnTo>
                    <a:pt x="2583"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2595;p76">
              <a:extLst>
                <a:ext uri="{FF2B5EF4-FFF2-40B4-BE49-F238E27FC236}">
                  <a16:creationId xmlns:a16="http://schemas.microsoft.com/office/drawing/2014/main" id="{BC0F3D3B-2A84-1747-AEFE-47151A01C31A}"/>
                </a:ext>
              </a:extLst>
            </p:cNvPr>
            <p:cNvSpPr/>
            <p:nvPr/>
          </p:nvSpPr>
          <p:spPr>
            <a:xfrm>
              <a:off x="-13398800" y="4081050"/>
              <a:ext cx="65375" cy="40975"/>
            </a:xfrm>
            <a:custGeom>
              <a:avLst/>
              <a:gdLst/>
              <a:ahLst/>
              <a:cxnLst/>
              <a:rect l="l" t="t" r="r" b="b"/>
              <a:pathLst>
                <a:path w="2615" h="1639" extrusionOk="0">
                  <a:moveTo>
                    <a:pt x="0" y="1"/>
                  </a:moveTo>
                  <a:lnTo>
                    <a:pt x="1103" y="1639"/>
                  </a:lnTo>
                  <a:lnTo>
                    <a:pt x="2615" y="1639"/>
                  </a:lnTo>
                  <a:lnTo>
                    <a:pt x="1512"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2596;p76">
              <a:extLst>
                <a:ext uri="{FF2B5EF4-FFF2-40B4-BE49-F238E27FC236}">
                  <a16:creationId xmlns:a16="http://schemas.microsoft.com/office/drawing/2014/main" id="{59377346-B636-D542-A48B-9C9EA18487BA}"/>
                </a:ext>
              </a:extLst>
            </p:cNvPr>
            <p:cNvSpPr/>
            <p:nvPr/>
          </p:nvSpPr>
          <p:spPr>
            <a:xfrm>
              <a:off x="-13274375" y="4143275"/>
              <a:ext cx="64625" cy="40975"/>
            </a:xfrm>
            <a:custGeom>
              <a:avLst/>
              <a:gdLst/>
              <a:ahLst/>
              <a:cxnLst/>
              <a:rect l="l" t="t" r="r" b="b"/>
              <a:pathLst>
                <a:path w="2585" h="1639" extrusionOk="0">
                  <a:moveTo>
                    <a:pt x="1104" y="1"/>
                  </a:moveTo>
                  <a:lnTo>
                    <a:pt x="1" y="1639"/>
                  </a:lnTo>
                  <a:lnTo>
                    <a:pt x="1482" y="1639"/>
                  </a:lnTo>
                  <a:lnTo>
                    <a:pt x="258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2597;p76">
              <a:extLst>
                <a:ext uri="{FF2B5EF4-FFF2-40B4-BE49-F238E27FC236}">
                  <a16:creationId xmlns:a16="http://schemas.microsoft.com/office/drawing/2014/main" id="{6DEBCE51-60D5-0341-BCF9-9359A20B4E9A}"/>
                </a:ext>
              </a:extLst>
            </p:cNvPr>
            <p:cNvSpPr/>
            <p:nvPr/>
          </p:nvSpPr>
          <p:spPr>
            <a:xfrm>
              <a:off x="-13212925" y="4081050"/>
              <a:ext cx="54375" cy="40975"/>
            </a:xfrm>
            <a:custGeom>
              <a:avLst/>
              <a:gdLst/>
              <a:ahLst/>
              <a:cxnLst/>
              <a:rect l="l" t="t" r="r" b="b"/>
              <a:pathLst>
                <a:path w="2175" h="1639" extrusionOk="0">
                  <a:moveTo>
                    <a:pt x="0" y="1"/>
                  </a:moveTo>
                  <a:lnTo>
                    <a:pt x="1103" y="1639"/>
                  </a:lnTo>
                  <a:lnTo>
                    <a:pt x="2174" y="1639"/>
                  </a:lnTo>
                  <a:lnTo>
                    <a:pt x="2174" y="820"/>
                  </a:lnTo>
                  <a:cubicBezTo>
                    <a:pt x="2174" y="347"/>
                    <a:pt x="1796" y="1"/>
                    <a:pt x="132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2598;p76">
              <a:extLst>
                <a:ext uri="{FF2B5EF4-FFF2-40B4-BE49-F238E27FC236}">
                  <a16:creationId xmlns:a16="http://schemas.microsoft.com/office/drawing/2014/main" id="{39E0666C-6275-9E40-BD58-C8A494E4D6C6}"/>
                </a:ext>
              </a:extLst>
            </p:cNvPr>
            <p:cNvSpPr/>
            <p:nvPr/>
          </p:nvSpPr>
          <p:spPr>
            <a:xfrm>
              <a:off x="-13212925" y="4143275"/>
              <a:ext cx="54375" cy="40975"/>
            </a:xfrm>
            <a:custGeom>
              <a:avLst/>
              <a:gdLst/>
              <a:ahLst/>
              <a:cxnLst/>
              <a:rect l="l" t="t" r="r" b="b"/>
              <a:pathLst>
                <a:path w="2175" h="1639" extrusionOk="0">
                  <a:moveTo>
                    <a:pt x="1103" y="1"/>
                  </a:moveTo>
                  <a:lnTo>
                    <a:pt x="0" y="1639"/>
                  </a:lnTo>
                  <a:lnTo>
                    <a:pt x="2174" y="1639"/>
                  </a:lnTo>
                  <a:lnTo>
                    <a:pt x="217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2599;p76">
              <a:extLst>
                <a:ext uri="{FF2B5EF4-FFF2-40B4-BE49-F238E27FC236}">
                  <a16:creationId xmlns:a16="http://schemas.microsoft.com/office/drawing/2014/main" id="{445B1CA0-5D39-0849-B196-9DCEF06EC53E}"/>
                </a:ext>
              </a:extLst>
            </p:cNvPr>
            <p:cNvSpPr/>
            <p:nvPr/>
          </p:nvSpPr>
          <p:spPr>
            <a:xfrm>
              <a:off x="-13274375" y="4081050"/>
              <a:ext cx="64625" cy="40975"/>
            </a:xfrm>
            <a:custGeom>
              <a:avLst/>
              <a:gdLst/>
              <a:ahLst/>
              <a:cxnLst/>
              <a:rect l="l" t="t" r="r" b="b"/>
              <a:pathLst>
                <a:path w="2585" h="1639" extrusionOk="0">
                  <a:moveTo>
                    <a:pt x="1" y="1"/>
                  </a:moveTo>
                  <a:lnTo>
                    <a:pt x="1104" y="1639"/>
                  </a:lnTo>
                  <a:lnTo>
                    <a:pt x="2584" y="1639"/>
                  </a:lnTo>
                  <a:lnTo>
                    <a:pt x="1482"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2600;p76">
              <a:extLst>
                <a:ext uri="{FF2B5EF4-FFF2-40B4-BE49-F238E27FC236}">
                  <a16:creationId xmlns:a16="http://schemas.microsoft.com/office/drawing/2014/main" id="{424CC934-3539-0245-A25A-367CBD068CB6}"/>
                </a:ext>
              </a:extLst>
            </p:cNvPr>
            <p:cNvSpPr/>
            <p:nvPr/>
          </p:nvSpPr>
          <p:spPr>
            <a:xfrm>
              <a:off x="-13336575" y="4081050"/>
              <a:ext cx="64600" cy="40975"/>
            </a:xfrm>
            <a:custGeom>
              <a:avLst/>
              <a:gdLst/>
              <a:ahLst/>
              <a:cxnLst/>
              <a:rect l="l" t="t" r="r" b="b"/>
              <a:pathLst>
                <a:path w="2584" h="1639" extrusionOk="0">
                  <a:moveTo>
                    <a:pt x="0" y="1"/>
                  </a:moveTo>
                  <a:lnTo>
                    <a:pt x="1103" y="1639"/>
                  </a:lnTo>
                  <a:lnTo>
                    <a:pt x="2583" y="1639"/>
                  </a:lnTo>
                  <a:lnTo>
                    <a:pt x="1481"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601;p76">
              <a:extLst>
                <a:ext uri="{FF2B5EF4-FFF2-40B4-BE49-F238E27FC236}">
                  <a16:creationId xmlns:a16="http://schemas.microsoft.com/office/drawing/2014/main" id="{C33CB54A-5557-204F-BB5C-F3291B90C38D}"/>
                </a:ext>
              </a:extLst>
            </p:cNvPr>
            <p:cNvSpPr/>
            <p:nvPr/>
          </p:nvSpPr>
          <p:spPr>
            <a:xfrm>
              <a:off x="-13512225" y="4080275"/>
              <a:ext cx="123675" cy="103200"/>
            </a:xfrm>
            <a:custGeom>
              <a:avLst/>
              <a:gdLst/>
              <a:ahLst/>
              <a:cxnLst/>
              <a:rect l="l" t="t" r="r" b="b"/>
              <a:pathLst>
                <a:path w="4947" h="4128" extrusionOk="0">
                  <a:moveTo>
                    <a:pt x="2489" y="1260"/>
                  </a:moveTo>
                  <a:cubicBezTo>
                    <a:pt x="2962" y="1260"/>
                    <a:pt x="3371" y="1607"/>
                    <a:pt x="3371" y="2080"/>
                  </a:cubicBezTo>
                  <a:cubicBezTo>
                    <a:pt x="3371" y="2552"/>
                    <a:pt x="2962" y="2899"/>
                    <a:pt x="2489" y="2899"/>
                  </a:cubicBezTo>
                  <a:cubicBezTo>
                    <a:pt x="2017" y="2899"/>
                    <a:pt x="1670" y="2552"/>
                    <a:pt x="1670" y="2080"/>
                  </a:cubicBezTo>
                  <a:cubicBezTo>
                    <a:pt x="1670" y="1607"/>
                    <a:pt x="2017" y="1260"/>
                    <a:pt x="2489" y="1260"/>
                  </a:cubicBezTo>
                  <a:close/>
                  <a:moveTo>
                    <a:pt x="1261" y="0"/>
                  </a:moveTo>
                  <a:cubicBezTo>
                    <a:pt x="599" y="0"/>
                    <a:pt x="0" y="536"/>
                    <a:pt x="0" y="1260"/>
                  </a:cubicBezTo>
                  <a:lnTo>
                    <a:pt x="0" y="4127"/>
                  </a:lnTo>
                  <a:lnTo>
                    <a:pt x="3560" y="4127"/>
                  </a:lnTo>
                  <a:lnTo>
                    <a:pt x="4947" y="2080"/>
                  </a:lnTo>
                  <a:lnTo>
                    <a:pt x="3560"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 name="Google Shape;12697;p76">
            <a:extLst>
              <a:ext uri="{FF2B5EF4-FFF2-40B4-BE49-F238E27FC236}">
                <a16:creationId xmlns:a16="http://schemas.microsoft.com/office/drawing/2014/main" id="{F5704F50-5BB0-C44B-A84C-7DE0BD649798}"/>
              </a:ext>
            </a:extLst>
          </p:cNvPr>
          <p:cNvGrpSpPr/>
          <p:nvPr/>
        </p:nvGrpSpPr>
        <p:grpSpPr>
          <a:xfrm>
            <a:off x="7427988" y="4616677"/>
            <a:ext cx="341579" cy="341579"/>
            <a:chOff x="-9523700" y="3614000"/>
            <a:chExt cx="353675" cy="353675"/>
          </a:xfrm>
          <a:solidFill>
            <a:schemeClr val="bg2">
              <a:lumMod val="25000"/>
            </a:schemeClr>
          </a:solidFill>
        </p:grpSpPr>
        <p:sp>
          <p:nvSpPr>
            <p:cNvPr id="32" name="Google Shape;12698;p76">
              <a:extLst>
                <a:ext uri="{FF2B5EF4-FFF2-40B4-BE49-F238E27FC236}">
                  <a16:creationId xmlns:a16="http://schemas.microsoft.com/office/drawing/2014/main" id="{E5B27EBA-8FFB-A348-BBC1-ECD315383165}"/>
                </a:ext>
              </a:extLst>
            </p:cNvPr>
            <p:cNvSpPr/>
            <p:nvPr/>
          </p:nvSpPr>
          <p:spPr>
            <a:xfrm>
              <a:off x="-9523700" y="3843975"/>
              <a:ext cx="124475" cy="123700"/>
            </a:xfrm>
            <a:custGeom>
              <a:avLst/>
              <a:gdLst/>
              <a:ahLst/>
              <a:cxnLst/>
              <a:rect l="l" t="t" r="r" b="b"/>
              <a:pathLst>
                <a:path w="4979" h="4948" extrusionOk="0">
                  <a:moveTo>
                    <a:pt x="2489" y="1198"/>
                  </a:moveTo>
                  <a:cubicBezTo>
                    <a:pt x="3151" y="1198"/>
                    <a:pt x="3718" y="1765"/>
                    <a:pt x="3718" y="2427"/>
                  </a:cubicBezTo>
                  <a:cubicBezTo>
                    <a:pt x="3718" y="3088"/>
                    <a:pt x="3151" y="3687"/>
                    <a:pt x="2489" y="3687"/>
                  </a:cubicBezTo>
                  <a:cubicBezTo>
                    <a:pt x="1828" y="3687"/>
                    <a:pt x="1229" y="3151"/>
                    <a:pt x="1229" y="2427"/>
                  </a:cubicBezTo>
                  <a:cubicBezTo>
                    <a:pt x="1229" y="1734"/>
                    <a:pt x="1828" y="1198"/>
                    <a:pt x="2489" y="1198"/>
                  </a:cubicBezTo>
                  <a:close/>
                  <a:moveTo>
                    <a:pt x="2489" y="1"/>
                  </a:moveTo>
                  <a:cubicBezTo>
                    <a:pt x="1103" y="1"/>
                    <a:pt x="1" y="1103"/>
                    <a:pt x="1" y="2458"/>
                  </a:cubicBezTo>
                  <a:cubicBezTo>
                    <a:pt x="1" y="3844"/>
                    <a:pt x="1135" y="4947"/>
                    <a:pt x="2489" y="4947"/>
                  </a:cubicBezTo>
                  <a:cubicBezTo>
                    <a:pt x="3876" y="4947"/>
                    <a:pt x="4978" y="3844"/>
                    <a:pt x="4978" y="2458"/>
                  </a:cubicBezTo>
                  <a:cubicBezTo>
                    <a:pt x="4978" y="1103"/>
                    <a:pt x="3876" y="1"/>
                    <a:pt x="248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2699;p76">
              <a:extLst>
                <a:ext uri="{FF2B5EF4-FFF2-40B4-BE49-F238E27FC236}">
                  <a16:creationId xmlns:a16="http://schemas.microsoft.com/office/drawing/2014/main" id="{24B3116B-8C1A-A946-BBA6-218501504336}"/>
                </a:ext>
              </a:extLst>
            </p:cNvPr>
            <p:cNvSpPr/>
            <p:nvPr/>
          </p:nvSpPr>
          <p:spPr>
            <a:xfrm>
              <a:off x="-9515825" y="3656525"/>
              <a:ext cx="116600" cy="195350"/>
            </a:xfrm>
            <a:custGeom>
              <a:avLst/>
              <a:gdLst/>
              <a:ahLst/>
              <a:cxnLst/>
              <a:rect l="l" t="t" r="r" b="b"/>
              <a:pathLst>
                <a:path w="4664" h="7814" extrusionOk="0">
                  <a:moveTo>
                    <a:pt x="2994" y="1"/>
                  </a:moveTo>
                  <a:cubicBezTo>
                    <a:pt x="2206" y="1"/>
                    <a:pt x="1513" y="536"/>
                    <a:pt x="1387" y="1324"/>
                  </a:cubicBezTo>
                  <a:lnTo>
                    <a:pt x="1" y="7499"/>
                  </a:lnTo>
                  <a:cubicBezTo>
                    <a:pt x="599" y="6963"/>
                    <a:pt x="1355" y="6648"/>
                    <a:pt x="2174" y="6648"/>
                  </a:cubicBezTo>
                  <a:cubicBezTo>
                    <a:pt x="3151" y="6648"/>
                    <a:pt x="4065" y="7089"/>
                    <a:pt x="4663" y="7814"/>
                  </a:cubicBezTo>
                  <a:lnTo>
                    <a:pt x="4663" y="1639"/>
                  </a:lnTo>
                  <a:cubicBezTo>
                    <a:pt x="4663" y="757"/>
                    <a:pt x="3907" y="1"/>
                    <a:pt x="299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2700;p76">
              <a:extLst>
                <a:ext uri="{FF2B5EF4-FFF2-40B4-BE49-F238E27FC236}">
                  <a16:creationId xmlns:a16="http://schemas.microsoft.com/office/drawing/2014/main" id="{5A585B70-5B85-A840-B105-A41CA97C189D}"/>
                </a:ext>
              </a:extLst>
            </p:cNvPr>
            <p:cNvSpPr/>
            <p:nvPr/>
          </p:nvSpPr>
          <p:spPr>
            <a:xfrm>
              <a:off x="-9481175" y="3614000"/>
              <a:ext cx="80375" cy="37050"/>
            </a:xfrm>
            <a:custGeom>
              <a:avLst/>
              <a:gdLst/>
              <a:ahLst/>
              <a:cxnLst/>
              <a:rect l="l" t="t" r="r" b="b"/>
              <a:pathLst>
                <a:path w="3215" h="1482" extrusionOk="0">
                  <a:moveTo>
                    <a:pt x="1608" y="0"/>
                  </a:moveTo>
                  <a:cubicBezTo>
                    <a:pt x="788" y="63"/>
                    <a:pt x="127" y="693"/>
                    <a:pt x="1" y="1481"/>
                  </a:cubicBezTo>
                  <a:cubicBezTo>
                    <a:pt x="442" y="1072"/>
                    <a:pt x="1009" y="851"/>
                    <a:pt x="1608" y="851"/>
                  </a:cubicBezTo>
                  <a:cubicBezTo>
                    <a:pt x="2238" y="851"/>
                    <a:pt x="2805" y="1072"/>
                    <a:pt x="3214" y="1481"/>
                  </a:cubicBezTo>
                  <a:cubicBezTo>
                    <a:pt x="3120" y="630"/>
                    <a:pt x="2427" y="0"/>
                    <a:pt x="160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2701;p76">
              <a:extLst>
                <a:ext uri="{FF2B5EF4-FFF2-40B4-BE49-F238E27FC236}">
                  <a16:creationId xmlns:a16="http://schemas.microsoft.com/office/drawing/2014/main" id="{0AC41ED4-0A25-454B-85A4-C843A5C49590}"/>
                </a:ext>
              </a:extLst>
            </p:cNvPr>
            <p:cNvSpPr/>
            <p:nvPr/>
          </p:nvSpPr>
          <p:spPr>
            <a:xfrm>
              <a:off x="-9294500" y="3843975"/>
              <a:ext cx="124475" cy="123700"/>
            </a:xfrm>
            <a:custGeom>
              <a:avLst/>
              <a:gdLst/>
              <a:ahLst/>
              <a:cxnLst/>
              <a:rect l="l" t="t" r="r" b="b"/>
              <a:pathLst>
                <a:path w="4979" h="4948" extrusionOk="0">
                  <a:moveTo>
                    <a:pt x="2489" y="1198"/>
                  </a:moveTo>
                  <a:cubicBezTo>
                    <a:pt x="3151" y="1198"/>
                    <a:pt x="3718" y="1765"/>
                    <a:pt x="3718" y="2427"/>
                  </a:cubicBezTo>
                  <a:cubicBezTo>
                    <a:pt x="3718" y="3088"/>
                    <a:pt x="3151" y="3687"/>
                    <a:pt x="2489" y="3687"/>
                  </a:cubicBezTo>
                  <a:cubicBezTo>
                    <a:pt x="1828" y="3687"/>
                    <a:pt x="1229" y="3151"/>
                    <a:pt x="1229" y="2427"/>
                  </a:cubicBezTo>
                  <a:cubicBezTo>
                    <a:pt x="1229" y="1734"/>
                    <a:pt x="1796" y="1198"/>
                    <a:pt x="2489" y="1198"/>
                  </a:cubicBezTo>
                  <a:close/>
                  <a:moveTo>
                    <a:pt x="2489" y="1"/>
                  </a:moveTo>
                  <a:cubicBezTo>
                    <a:pt x="1103" y="1"/>
                    <a:pt x="0" y="1103"/>
                    <a:pt x="0" y="2458"/>
                  </a:cubicBezTo>
                  <a:cubicBezTo>
                    <a:pt x="0" y="3844"/>
                    <a:pt x="1103" y="4947"/>
                    <a:pt x="2489" y="4947"/>
                  </a:cubicBezTo>
                  <a:cubicBezTo>
                    <a:pt x="3876" y="4947"/>
                    <a:pt x="4978" y="3844"/>
                    <a:pt x="4978" y="2458"/>
                  </a:cubicBezTo>
                  <a:cubicBezTo>
                    <a:pt x="4978" y="1103"/>
                    <a:pt x="3876" y="1"/>
                    <a:pt x="248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2702;p76">
              <a:extLst>
                <a:ext uri="{FF2B5EF4-FFF2-40B4-BE49-F238E27FC236}">
                  <a16:creationId xmlns:a16="http://schemas.microsoft.com/office/drawing/2014/main" id="{F77FAEB2-43D7-694B-AB8E-3B7F25AF0654}"/>
                </a:ext>
              </a:extLst>
            </p:cNvPr>
            <p:cNvSpPr/>
            <p:nvPr/>
          </p:nvSpPr>
          <p:spPr>
            <a:xfrm>
              <a:off x="-9294500" y="3656525"/>
              <a:ext cx="116600" cy="195350"/>
            </a:xfrm>
            <a:custGeom>
              <a:avLst/>
              <a:gdLst/>
              <a:ahLst/>
              <a:cxnLst/>
              <a:rect l="l" t="t" r="r" b="b"/>
              <a:pathLst>
                <a:path w="4664" h="7814" extrusionOk="0">
                  <a:moveTo>
                    <a:pt x="1670" y="1"/>
                  </a:moveTo>
                  <a:cubicBezTo>
                    <a:pt x="757" y="1"/>
                    <a:pt x="0" y="757"/>
                    <a:pt x="0" y="1639"/>
                  </a:cubicBezTo>
                  <a:lnTo>
                    <a:pt x="0" y="7814"/>
                  </a:lnTo>
                  <a:cubicBezTo>
                    <a:pt x="599" y="7089"/>
                    <a:pt x="1513" y="6648"/>
                    <a:pt x="2489" y="6648"/>
                  </a:cubicBezTo>
                  <a:cubicBezTo>
                    <a:pt x="3308" y="6648"/>
                    <a:pt x="4065" y="6963"/>
                    <a:pt x="4663" y="7499"/>
                  </a:cubicBezTo>
                  <a:lnTo>
                    <a:pt x="3277" y="1324"/>
                  </a:lnTo>
                  <a:cubicBezTo>
                    <a:pt x="3119" y="536"/>
                    <a:pt x="2458" y="1"/>
                    <a:pt x="167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2703;p76">
              <a:extLst>
                <a:ext uri="{FF2B5EF4-FFF2-40B4-BE49-F238E27FC236}">
                  <a16:creationId xmlns:a16="http://schemas.microsoft.com/office/drawing/2014/main" id="{C0F074DF-1EAB-6648-ABC2-2D4B6281A731}"/>
                </a:ext>
              </a:extLst>
            </p:cNvPr>
            <p:cNvSpPr/>
            <p:nvPr/>
          </p:nvSpPr>
          <p:spPr>
            <a:xfrm>
              <a:off x="-9294500" y="3615575"/>
              <a:ext cx="81150" cy="36250"/>
            </a:xfrm>
            <a:custGeom>
              <a:avLst/>
              <a:gdLst/>
              <a:ahLst/>
              <a:cxnLst/>
              <a:rect l="l" t="t" r="r" b="b"/>
              <a:pathLst>
                <a:path w="3246" h="1450" extrusionOk="0">
                  <a:moveTo>
                    <a:pt x="1639" y="0"/>
                  </a:moveTo>
                  <a:cubicBezTo>
                    <a:pt x="788" y="0"/>
                    <a:pt x="126" y="630"/>
                    <a:pt x="0" y="1450"/>
                  </a:cubicBezTo>
                  <a:cubicBezTo>
                    <a:pt x="442" y="1040"/>
                    <a:pt x="1040" y="820"/>
                    <a:pt x="1639" y="820"/>
                  </a:cubicBezTo>
                  <a:cubicBezTo>
                    <a:pt x="2269" y="820"/>
                    <a:pt x="2804" y="1040"/>
                    <a:pt x="3245" y="1450"/>
                  </a:cubicBezTo>
                  <a:cubicBezTo>
                    <a:pt x="3119" y="599"/>
                    <a:pt x="2458" y="0"/>
                    <a:pt x="16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2704;p76">
              <a:extLst>
                <a:ext uri="{FF2B5EF4-FFF2-40B4-BE49-F238E27FC236}">
                  <a16:creationId xmlns:a16="http://schemas.microsoft.com/office/drawing/2014/main" id="{0F0AA7B2-DB29-5F4B-A2B4-14D645444EF7}"/>
                </a:ext>
              </a:extLst>
            </p:cNvPr>
            <p:cNvSpPr/>
            <p:nvPr/>
          </p:nvSpPr>
          <p:spPr>
            <a:xfrm>
              <a:off x="-9378775" y="3822725"/>
              <a:ext cx="63025" cy="41750"/>
            </a:xfrm>
            <a:custGeom>
              <a:avLst/>
              <a:gdLst/>
              <a:ahLst/>
              <a:cxnLst/>
              <a:rect l="l" t="t" r="r" b="b"/>
              <a:pathLst>
                <a:path w="2521" h="1670" extrusionOk="0">
                  <a:moveTo>
                    <a:pt x="0" y="0"/>
                  </a:moveTo>
                  <a:lnTo>
                    <a:pt x="0" y="1670"/>
                  </a:lnTo>
                  <a:lnTo>
                    <a:pt x="2521" y="1670"/>
                  </a:lnTo>
                  <a:lnTo>
                    <a:pt x="2521"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2705;p76">
              <a:extLst>
                <a:ext uri="{FF2B5EF4-FFF2-40B4-BE49-F238E27FC236}">
                  <a16:creationId xmlns:a16="http://schemas.microsoft.com/office/drawing/2014/main" id="{2AF06498-B763-EE4E-86E7-940B732AC9E0}"/>
                </a:ext>
              </a:extLst>
            </p:cNvPr>
            <p:cNvSpPr/>
            <p:nvPr/>
          </p:nvSpPr>
          <p:spPr>
            <a:xfrm>
              <a:off x="-9336250" y="3739225"/>
              <a:ext cx="21300" cy="63050"/>
            </a:xfrm>
            <a:custGeom>
              <a:avLst/>
              <a:gdLst/>
              <a:ahLst/>
              <a:cxnLst/>
              <a:rect l="l" t="t" r="r" b="b"/>
              <a:pathLst>
                <a:path w="852" h="2522" extrusionOk="0">
                  <a:moveTo>
                    <a:pt x="1" y="1"/>
                  </a:moveTo>
                  <a:lnTo>
                    <a:pt x="1" y="2521"/>
                  </a:lnTo>
                  <a:lnTo>
                    <a:pt x="851" y="2521"/>
                  </a:lnTo>
                  <a:lnTo>
                    <a:pt x="851"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2706;p76">
              <a:extLst>
                <a:ext uri="{FF2B5EF4-FFF2-40B4-BE49-F238E27FC236}">
                  <a16:creationId xmlns:a16="http://schemas.microsoft.com/office/drawing/2014/main" id="{D140013A-C4C7-FA46-BEBF-7E35362C21F7}"/>
                </a:ext>
              </a:extLst>
            </p:cNvPr>
            <p:cNvSpPr/>
            <p:nvPr/>
          </p:nvSpPr>
          <p:spPr>
            <a:xfrm>
              <a:off x="-9378775" y="3739225"/>
              <a:ext cx="20500" cy="63050"/>
            </a:xfrm>
            <a:custGeom>
              <a:avLst/>
              <a:gdLst/>
              <a:ahLst/>
              <a:cxnLst/>
              <a:rect l="l" t="t" r="r" b="b"/>
              <a:pathLst>
                <a:path w="820" h="2522" extrusionOk="0">
                  <a:moveTo>
                    <a:pt x="0" y="1"/>
                  </a:moveTo>
                  <a:lnTo>
                    <a:pt x="0" y="2521"/>
                  </a:lnTo>
                  <a:lnTo>
                    <a:pt x="820" y="2521"/>
                  </a:lnTo>
                  <a:lnTo>
                    <a:pt x="820"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12529;p76">
            <a:extLst>
              <a:ext uri="{FF2B5EF4-FFF2-40B4-BE49-F238E27FC236}">
                <a16:creationId xmlns:a16="http://schemas.microsoft.com/office/drawing/2014/main" id="{79AB6263-20F8-D943-9EC6-E5EDF1809EE0}"/>
              </a:ext>
            </a:extLst>
          </p:cNvPr>
          <p:cNvSpPr/>
          <p:nvPr/>
        </p:nvSpPr>
        <p:spPr>
          <a:xfrm>
            <a:off x="10549530" y="4634568"/>
            <a:ext cx="260187" cy="339286"/>
          </a:xfrm>
          <a:custGeom>
            <a:avLst/>
            <a:gdLst/>
            <a:ahLst/>
            <a:cxnLst/>
            <a:rect l="l" t="t" r="r" b="b"/>
            <a:pathLst>
              <a:path w="10776" h="14052" extrusionOk="0">
                <a:moveTo>
                  <a:pt x="5388" y="0"/>
                </a:moveTo>
                <a:cubicBezTo>
                  <a:pt x="3939" y="0"/>
                  <a:pt x="2741" y="1071"/>
                  <a:pt x="2552" y="2489"/>
                </a:cubicBezTo>
                <a:lnTo>
                  <a:pt x="4569" y="2489"/>
                </a:lnTo>
                <a:cubicBezTo>
                  <a:pt x="4789" y="2489"/>
                  <a:pt x="5010" y="2678"/>
                  <a:pt x="5010" y="2867"/>
                </a:cubicBezTo>
                <a:cubicBezTo>
                  <a:pt x="5010" y="3056"/>
                  <a:pt x="4789" y="3277"/>
                  <a:pt x="4569" y="3277"/>
                </a:cubicBezTo>
                <a:lnTo>
                  <a:pt x="2489" y="3277"/>
                </a:lnTo>
                <a:lnTo>
                  <a:pt x="2489" y="4096"/>
                </a:lnTo>
                <a:lnTo>
                  <a:pt x="4569" y="4096"/>
                </a:lnTo>
                <a:cubicBezTo>
                  <a:pt x="4789" y="4096"/>
                  <a:pt x="5010" y="4285"/>
                  <a:pt x="5010" y="4537"/>
                </a:cubicBezTo>
                <a:cubicBezTo>
                  <a:pt x="5010" y="4757"/>
                  <a:pt x="4789" y="4915"/>
                  <a:pt x="4569" y="4915"/>
                </a:cubicBezTo>
                <a:lnTo>
                  <a:pt x="2489" y="4915"/>
                </a:lnTo>
                <a:lnTo>
                  <a:pt x="2489" y="5734"/>
                </a:lnTo>
                <a:lnTo>
                  <a:pt x="4569" y="5734"/>
                </a:lnTo>
                <a:cubicBezTo>
                  <a:pt x="4789" y="5734"/>
                  <a:pt x="5010" y="5955"/>
                  <a:pt x="5010" y="6144"/>
                </a:cubicBezTo>
                <a:cubicBezTo>
                  <a:pt x="5010" y="6396"/>
                  <a:pt x="4789" y="6585"/>
                  <a:pt x="4569" y="6585"/>
                </a:cubicBezTo>
                <a:lnTo>
                  <a:pt x="2552" y="6585"/>
                </a:lnTo>
                <a:cubicBezTo>
                  <a:pt x="2741" y="7845"/>
                  <a:pt x="3750" y="8822"/>
                  <a:pt x="5010" y="9011"/>
                </a:cubicBezTo>
                <a:lnTo>
                  <a:pt x="5010" y="9861"/>
                </a:lnTo>
                <a:cubicBezTo>
                  <a:pt x="2804" y="9641"/>
                  <a:pt x="1072" y="7876"/>
                  <a:pt x="851" y="5671"/>
                </a:cubicBezTo>
                <a:lnTo>
                  <a:pt x="851" y="5671"/>
                </a:lnTo>
                <a:cubicBezTo>
                  <a:pt x="977" y="5703"/>
                  <a:pt x="1135" y="5734"/>
                  <a:pt x="1261" y="5734"/>
                </a:cubicBezTo>
                <a:cubicBezTo>
                  <a:pt x="1418" y="5734"/>
                  <a:pt x="1544" y="5703"/>
                  <a:pt x="1702" y="5671"/>
                </a:cubicBezTo>
                <a:lnTo>
                  <a:pt x="1702" y="3340"/>
                </a:lnTo>
                <a:cubicBezTo>
                  <a:pt x="1576" y="3308"/>
                  <a:pt x="1418" y="3277"/>
                  <a:pt x="1261" y="3277"/>
                </a:cubicBezTo>
                <a:cubicBezTo>
                  <a:pt x="599" y="3277"/>
                  <a:pt x="0" y="3812"/>
                  <a:pt x="0" y="4537"/>
                </a:cubicBezTo>
                <a:lnTo>
                  <a:pt x="0" y="5356"/>
                </a:lnTo>
                <a:cubicBezTo>
                  <a:pt x="0" y="8191"/>
                  <a:pt x="2206" y="10523"/>
                  <a:pt x="4947" y="10712"/>
                </a:cubicBezTo>
                <a:lnTo>
                  <a:pt x="4947" y="11657"/>
                </a:lnTo>
                <a:cubicBezTo>
                  <a:pt x="4002" y="11846"/>
                  <a:pt x="3308" y="12697"/>
                  <a:pt x="3308" y="13673"/>
                </a:cubicBezTo>
                <a:cubicBezTo>
                  <a:pt x="3308" y="13894"/>
                  <a:pt x="3497" y="14051"/>
                  <a:pt x="3750" y="14051"/>
                </a:cubicBezTo>
                <a:lnTo>
                  <a:pt x="7058" y="14051"/>
                </a:lnTo>
                <a:cubicBezTo>
                  <a:pt x="7278" y="14051"/>
                  <a:pt x="7436" y="13862"/>
                  <a:pt x="7436" y="13673"/>
                </a:cubicBezTo>
                <a:cubicBezTo>
                  <a:pt x="7436" y="12697"/>
                  <a:pt x="6743" y="11815"/>
                  <a:pt x="5797" y="11657"/>
                </a:cubicBezTo>
                <a:lnTo>
                  <a:pt x="5797" y="10712"/>
                </a:lnTo>
                <a:cubicBezTo>
                  <a:pt x="8570" y="10523"/>
                  <a:pt x="10775" y="8191"/>
                  <a:pt x="10775" y="5356"/>
                </a:cubicBezTo>
                <a:lnTo>
                  <a:pt x="10775" y="4537"/>
                </a:lnTo>
                <a:cubicBezTo>
                  <a:pt x="10775" y="3875"/>
                  <a:pt x="10240" y="3277"/>
                  <a:pt x="9515" y="3277"/>
                </a:cubicBezTo>
                <a:cubicBezTo>
                  <a:pt x="9357" y="3277"/>
                  <a:pt x="9263" y="3308"/>
                  <a:pt x="9137" y="3340"/>
                </a:cubicBezTo>
                <a:lnTo>
                  <a:pt x="9137" y="5671"/>
                </a:lnTo>
                <a:cubicBezTo>
                  <a:pt x="9263" y="5703"/>
                  <a:pt x="9420" y="5734"/>
                  <a:pt x="9515" y="5734"/>
                </a:cubicBezTo>
                <a:cubicBezTo>
                  <a:pt x="9672" y="5734"/>
                  <a:pt x="9798" y="5703"/>
                  <a:pt x="9925" y="5671"/>
                </a:cubicBezTo>
                <a:lnTo>
                  <a:pt x="9925" y="5671"/>
                </a:lnTo>
                <a:cubicBezTo>
                  <a:pt x="9767" y="7876"/>
                  <a:pt x="8003" y="9641"/>
                  <a:pt x="5797" y="9861"/>
                </a:cubicBezTo>
                <a:lnTo>
                  <a:pt x="5797" y="9011"/>
                </a:lnTo>
                <a:cubicBezTo>
                  <a:pt x="7058" y="8822"/>
                  <a:pt x="8034" y="7845"/>
                  <a:pt x="8223" y="6585"/>
                </a:cubicBezTo>
                <a:lnTo>
                  <a:pt x="6207" y="6585"/>
                </a:lnTo>
                <a:cubicBezTo>
                  <a:pt x="5986" y="6585"/>
                  <a:pt x="5829" y="6396"/>
                  <a:pt x="5829" y="6144"/>
                </a:cubicBezTo>
                <a:cubicBezTo>
                  <a:pt x="5829" y="5892"/>
                  <a:pt x="6018" y="5734"/>
                  <a:pt x="6207" y="5734"/>
                </a:cubicBezTo>
                <a:lnTo>
                  <a:pt x="8318" y="5734"/>
                </a:lnTo>
                <a:lnTo>
                  <a:pt x="8318" y="4915"/>
                </a:lnTo>
                <a:lnTo>
                  <a:pt x="6207" y="4915"/>
                </a:lnTo>
                <a:cubicBezTo>
                  <a:pt x="5986" y="4915"/>
                  <a:pt x="5829" y="4726"/>
                  <a:pt x="5829" y="4537"/>
                </a:cubicBezTo>
                <a:cubicBezTo>
                  <a:pt x="5829" y="4285"/>
                  <a:pt x="6018" y="4096"/>
                  <a:pt x="6207" y="4096"/>
                </a:cubicBezTo>
                <a:lnTo>
                  <a:pt x="8318" y="4096"/>
                </a:lnTo>
                <a:lnTo>
                  <a:pt x="8318" y="3277"/>
                </a:lnTo>
                <a:lnTo>
                  <a:pt x="6207" y="3277"/>
                </a:lnTo>
                <a:cubicBezTo>
                  <a:pt x="5986" y="3277"/>
                  <a:pt x="5829" y="3056"/>
                  <a:pt x="5829" y="2867"/>
                </a:cubicBezTo>
                <a:cubicBezTo>
                  <a:pt x="5829" y="2678"/>
                  <a:pt x="6018" y="2489"/>
                  <a:pt x="6207" y="2489"/>
                </a:cubicBezTo>
                <a:lnTo>
                  <a:pt x="8223" y="2489"/>
                </a:lnTo>
                <a:cubicBezTo>
                  <a:pt x="8034" y="1071"/>
                  <a:pt x="6806" y="0"/>
                  <a:pt x="5388" y="0"/>
                </a:cubicBezTo>
                <a:close/>
              </a:path>
            </a:pathLst>
          </a:custGeom>
          <a:solidFill>
            <a:schemeClr val="bg2">
              <a:lumMod val="2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직사각형 42">
            <a:extLst>
              <a:ext uri="{FF2B5EF4-FFF2-40B4-BE49-F238E27FC236}">
                <a16:creationId xmlns:a16="http://schemas.microsoft.com/office/drawing/2014/main" id="{79E61A49-46B5-BC4D-828A-BA40C2E9E4EB}"/>
              </a:ext>
            </a:extLst>
          </p:cNvPr>
          <p:cNvSpPr/>
          <p:nvPr/>
        </p:nvSpPr>
        <p:spPr>
          <a:xfrm>
            <a:off x="402245" y="5095890"/>
            <a:ext cx="2543436" cy="923330"/>
          </a:xfrm>
          <a:prstGeom prst="rect">
            <a:avLst/>
          </a:prstGeom>
        </p:spPr>
        <p:txBody>
          <a:bodyPr wrap="square">
            <a:spAutoFit/>
          </a:bodyPr>
          <a:lstStyle/>
          <a:p>
            <a:r>
              <a:rPr kumimoji="1" lang="en-US" altLang="ko-KR" dirty="0">
                <a:solidFill>
                  <a:schemeClr val="bg2">
                    <a:lumMod val="25000"/>
                  </a:schemeClr>
                </a:solidFill>
                <a:latin typeface="Bell MT" panose="02020503060305020303" pitchFamily="18" charset="0"/>
              </a:rPr>
              <a:t>May you rise up today with the full assurance that God has your back</a:t>
            </a:r>
            <a:endParaRPr lang="ko-KR" altLang="en-US" dirty="0"/>
          </a:p>
        </p:txBody>
      </p:sp>
      <p:sp>
        <p:nvSpPr>
          <p:cNvPr id="44" name="직사각형 43">
            <a:extLst>
              <a:ext uri="{FF2B5EF4-FFF2-40B4-BE49-F238E27FC236}">
                <a16:creationId xmlns:a16="http://schemas.microsoft.com/office/drawing/2014/main" id="{6B6E8C80-4345-0245-AF26-C086639B0376}"/>
              </a:ext>
            </a:extLst>
          </p:cNvPr>
          <p:cNvSpPr/>
          <p:nvPr/>
        </p:nvSpPr>
        <p:spPr>
          <a:xfrm>
            <a:off x="3411995" y="5095890"/>
            <a:ext cx="2543436" cy="1477328"/>
          </a:xfrm>
          <a:prstGeom prst="rect">
            <a:avLst/>
          </a:prstGeom>
        </p:spPr>
        <p:txBody>
          <a:bodyPr wrap="square">
            <a:spAutoFit/>
          </a:bodyPr>
          <a:lstStyle/>
          <a:p>
            <a:r>
              <a:rPr kumimoji="1" lang="en-US" altLang="ko-KR" dirty="0">
                <a:solidFill>
                  <a:schemeClr val="bg2">
                    <a:lumMod val="25000"/>
                  </a:schemeClr>
                </a:solidFill>
                <a:latin typeface="Bell MT" panose="02020503060305020303" pitchFamily="18" charset="0"/>
              </a:rPr>
              <a:t>He is with you, for you, and actively working on your behalf. he does for you what you cannot do for yourself. </a:t>
            </a:r>
            <a:endParaRPr lang="ko-KR" altLang="en-US" dirty="0"/>
          </a:p>
        </p:txBody>
      </p:sp>
      <p:sp>
        <p:nvSpPr>
          <p:cNvPr id="45" name="직사각형 44">
            <a:extLst>
              <a:ext uri="{FF2B5EF4-FFF2-40B4-BE49-F238E27FC236}">
                <a16:creationId xmlns:a16="http://schemas.microsoft.com/office/drawing/2014/main" id="{74DDB28D-7B2D-0F40-B099-DAC174111A02}"/>
              </a:ext>
            </a:extLst>
          </p:cNvPr>
          <p:cNvSpPr/>
          <p:nvPr/>
        </p:nvSpPr>
        <p:spPr>
          <a:xfrm>
            <a:off x="6285758" y="5093957"/>
            <a:ext cx="3048000" cy="1200329"/>
          </a:xfrm>
          <a:prstGeom prst="rect">
            <a:avLst/>
          </a:prstGeom>
        </p:spPr>
        <p:txBody>
          <a:bodyPr wrap="square">
            <a:spAutoFit/>
          </a:bodyPr>
          <a:lstStyle/>
          <a:p>
            <a:r>
              <a:rPr kumimoji="1" lang="en-US" altLang="ko-KR" dirty="0">
                <a:solidFill>
                  <a:schemeClr val="bg2">
                    <a:lumMod val="25000"/>
                  </a:schemeClr>
                </a:solidFill>
                <a:latin typeface="Bell MT" panose="02020503060305020303" pitchFamily="18" charset="0"/>
              </a:rPr>
              <a:t>May you do for him the one thing you can do: Trust him with your whole heart and embrace joy along the way.</a:t>
            </a:r>
            <a:endParaRPr lang="ko-KR" altLang="en-US" dirty="0"/>
          </a:p>
        </p:txBody>
      </p:sp>
      <p:sp>
        <p:nvSpPr>
          <p:cNvPr id="46" name="직사각형 45">
            <a:extLst>
              <a:ext uri="{FF2B5EF4-FFF2-40B4-BE49-F238E27FC236}">
                <a16:creationId xmlns:a16="http://schemas.microsoft.com/office/drawing/2014/main" id="{84F8194B-CF70-7F44-9F29-D60CF0AB8B45}"/>
              </a:ext>
            </a:extLst>
          </p:cNvPr>
          <p:cNvSpPr/>
          <p:nvPr/>
        </p:nvSpPr>
        <p:spPr>
          <a:xfrm>
            <a:off x="9776215" y="5093957"/>
            <a:ext cx="1806816" cy="646331"/>
          </a:xfrm>
          <a:prstGeom prst="rect">
            <a:avLst/>
          </a:prstGeom>
        </p:spPr>
        <p:txBody>
          <a:bodyPr wrap="square">
            <a:spAutoFit/>
          </a:bodyPr>
          <a:lstStyle/>
          <a:p>
            <a:r>
              <a:rPr kumimoji="1" lang="en-US" altLang="ko-KR" dirty="0">
                <a:solidFill>
                  <a:schemeClr val="bg2">
                    <a:lumMod val="25000"/>
                  </a:schemeClr>
                </a:solidFill>
                <a:latin typeface="Bell MT" panose="02020503060305020303" pitchFamily="18" charset="0"/>
              </a:rPr>
              <a:t>Grace and peace to your this day. </a:t>
            </a:r>
            <a:endParaRPr lang="ko-KR" altLang="en-US" dirty="0"/>
          </a:p>
        </p:txBody>
      </p:sp>
      <p:sp>
        <p:nvSpPr>
          <p:cNvPr id="48" name="TextBox 47">
            <a:extLst>
              <a:ext uri="{FF2B5EF4-FFF2-40B4-BE49-F238E27FC236}">
                <a16:creationId xmlns:a16="http://schemas.microsoft.com/office/drawing/2014/main" id="{C4BF3F2A-A02F-F444-902B-949AD6087AFC}"/>
              </a:ext>
            </a:extLst>
          </p:cNvPr>
          <p:cNvSpPr txBox="1"/>
          <p:nvPr/>
        </p:nvSpPr>
        <p:spPr>
          <a:xfrm>
            <a:off x="4343457" y="2118859"/>
            <a:ext cx="7142590" cy="923330"/>
          </a:xfrm>
          <a:prstGeom prst="rect">
            <a:avLst/>
          </a:prstGeom>
          <a:noFill/>
        </p:spPr>
        <p:txBody>
          <a:bodyPr wrap="square" rtlCol="0">
            <a:spAutoFit/>
          </a:bodyPr>
          <a:lstStyle/>
          <a:p>
            <a:r>
              <a:rPr kumimoji="1" lang="en-US" altLang="ko-KR" dirty="0">
                <a:latin typeface="Bell MT" panose="02020503060305020303" pitchFamily="18" charset="0"/>
              </a:rPr>
              <a:t>The secret of getting ahead is getting started. The secret of getting started is breaking your complex overwhelming tasks into small manageable tasks, and then starting on the first one.</a:t>
            </a:r>
            <a:endParaRPr kumimoji="1" lang="ko-KR" altLang="en-US" dirty="0">
              <a:latin typeface="Bell MT" panose="02020503060305020303" pitchFamily="18" charset="0"/>
            </a:endParaRPr>
          </a:p>
        </p:txBody>
      </p:sp>
      <p:sp>
        <p:nvSpPr>
          <p:cNvPr id="49" name="직사각형 48">
            <a:extLst>
              <a:ext uri="{FF2B5EF4-FFF2-40B4-BE49-F238E27FC236}">
                <a16:creationId xmlns:a16="http://schemas.microsoft.com/office/drawing/2014/main" id="{6A2947B9-E189-D64F-88C0-D2C66DDBCA69}"/>
              </a:ext>
            </a:extLst>
          </p:cNvPr>
          <p:cNvSpPr/>
          <p:nvPr/>
        </p:nvSpPr>
        <p:spPr>
          <a:xfrm>
            <a:off x="5851338" y="847986"/>
            <a:ext cx="3383362" cy="369332"/>
          </a:xfrm>
          <a:prstGeom prst="rect">
            <a:avLst/>
          </a:prstGeom>
        </p:spPr>
        <p:txBody>
          <a:bodyPr wrap="none">
            <a:spAutoFit/>
          </a:bodyPr>
          <a:lstStyle/>
          <a:p>
            <a:r>
              <a:rPr kumimoji="1" lang="en-US" altLang="ko-KR" b="1" dirty="0">
                <a:latin typeface="Bell MT" panose="02020503060305020303" pitchFamily="18" charset="0"/>
              </a:rPr>
              <a:t>Even miracles take a little time.</a:t>
            </a:r>
            <a:endParaRPr kumimoji="1" lang="ko-KR" altLang="en-US" b="1" dirty="0">
              <a:latin typeface="Bell MT" panose="02020503060305020303" pitchFamily="18" charset="0"/>
            </a:endParaRPr>
          </a:p>
        </p:txBody>
      </p:sp>
    </p:spTree>
    <p:extLst>
      <p:ext uri="{BB962C8B-B14F-4D97-AF65-F5344CB8AC3E}">
        <p14:creationId xmlns:p14="http://schemas.microsoft.com/office/powerpoint/2010/main" val="1519504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05797FD9-1F71-2B4D-80C7-93078F3552D0}"/>
              </a:ext>
            </a:extLst>
          </p:cNvPr>
          <p:cNvPicPr>
            <a:picLocks noChangeAspect="1"/>
          </p:cNvPicPr>
          <p:nvPr/>
        </p:nvPicPr>
        <p:blipFill>
          <a:blip r:embed="rId2"/>
          <a:stretch>
            <a:fillRect/>
          </a:stretch>
        </p:blipFill>
        <p:spPr>
          <a:xfrm>
            <a:off x="7233593" y="0"/>
            <a:ext cx="5050634" cy="6858000"/>
          </a:xfrm>
          <a:prstGeom prst="rect">
            <a:avLst/>
          </a:prstGeom>
        </p:spPr>
      </p:pic>
      <p:sp>
        <p:nvSpPr>
          <p:cNvPr id="3" name="타원 2">
            <a:extLst>
              <a:ext uri="{FF2B5EF4-FFF2-40B4-BE49-F238E27FC236}">
                <a16:creationId xmlns:a16="http://schemas.microsoft.com/office/drawing/2014/main" id="{8D9FD018-C485-6848-97B4-48BEB6CBCE3F}"/>
              </a:ext>
            </a:extLst>
          </p:cNvPr>
          <p:cNvSpPr/>
          <p:nvPr/>
        </p:nvSpPr>
        <p:spPr>
          <a:xfrm>
            <a:off x="405113" y="5185456"/>
            <a:ext cx="1041722" cy="1041722"/>
          </a:xfrm>
          <a:prstGeom prst="ellipse">
            <a:avLst/>
          </a:prstGeom>
          <a:solidFill>
            <a:srgbClr val="FFE7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4" name="타원 3">
            <a:extLst>
              <a:ext uri="{FF2B5EF4-FFF2-40B4-BE49-F238E27FC236}">
                <a16:creationId xmlns:a16="http://schemas.microsoft.com/office/drawing/2014/main" id="{50E82F72-A3B5-DE40-9797-F9E0A51254C0}"/>
              </a:ext>
            </a:extLst>
          </p:cNvPr>
          <p:cNvSpPr/>
          <p:nvPr/>
        </p:nvSpPr>
        <p:spPr>
          <a:xfrm>
            <a:off x="405113" y="3254412"/>
            <a:ext cx="1041722" cy="1041722"/>
          </a:xfrm>
          <a:prstGeom prst="ellipse">
            <a:avLst/>
          </a:prstGeom>
          <a:solidFill>
            <a:srgbClr val="FFA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5" name="타원 4">
            <a:extLst>
              <a:ext uri="{FF2B5EF4-FFF2-40B4-BE49-F238E27FC236}">
                <a16:creationId xmlns:a16="http://schemas.microsoft.com/office/drawing/2014/main" id="{8CD62355-6579-2C47-8EAA-902EC6A160E0}"/>
              </a:ext>
            </a:extLst>
          </p:cNvPr>
          <p:cNvSpPr/>
          <p:nvPr/>
        </p:nvSpPr>
        <p:spPr>
          <a:xfrm>
            <a:off x="3740552" y="3254414"/>
            <a:ext cx="1041722" cy="1041722"/>
          </a:xfrm>
          <a:prstGeom prst="ellipse">
            <a:avLst/>
          </a:prstGeom>
          <a:solidFill>
            <a:srgbClr val="7DB7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dirty="0"/>
          </a:p>
        </p:txBody>
      </p:sp>
      <p:sp>
        <p:nvSpPr>
          <p:cNvPr id="6" name="타원 5">
            <a:extLst>
              <a:ext uri="{FF2B5EF4-FFF2-40B4-BE49-F238E27FC236}">
                <a16:creationId xmlns:a16="http://schemas.microsoft.com/office/drawing/2014/main" id="{E6EC5BF4-2DAE-7F4D-AEA9-1950F3921D0D}"/>
              </a:ext>
            </a:extLst>
          </p:cNvPr>
          <p:cNvSpPr/>
          <p:nvPr/>
        </p:nvSpPr>
        <p:spPr>
          <a:xfrm>
            <a:off x="3740552" y="5185457"/>
            <a:ext cx="1041722" cy="1041722"/>
          </a:xfrm>
          <a:prstGeom prst="ellipse">
            <a:avLst/>
          </a:prstGeom>
          <a:solidFill>
            <a:srgbClr val="82C4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7" name="TextBox 6">
            <a:extLst>
              <a:ext uri="{FF2B5EF4-FFF2-40B4-BE49-F238E27FC236}">
                <a16:creationId xmlns:a16="http://schemas.microsoft.com/office/drawing/2014/main" id="{3AC56FFA-4F1C-3C4D-AB32-1B66CE7A8931}"/>
              </a:ext>
            </a:extLst>
          </p:cNvPr>
          <p:cNvSpPr txBox="1"/>
          <p:nvPr/>
        </p:nvSpPr>
        <p:spPr>
          <a:xfrm>
            <a:off x="751888" y="3544441"/>
            <a:ext cx="348172" cy="461665"/>
          </a:xfrm>
          <a:prstGeom prst="rect">
            <a:avLst/>
          </a:prstGeom>
          <a:noFill/>
        </p:spPr>
        <p:txBody>
          <a:bodyPr wrap="none" rtlCol="0">
            <a:spAutoFit/>
          </a:bodyPr>
          <a:lstStyle/>
          <a:p>
            <a:r>
              <a:rPr kumimoji="1" lang="en-US" altLang="ko-KR" sz="2400" b="1" dirty="0">
                <a:solidFill>
                  <a:schemeClr val="bg2">
                    <a:lumMod val="25000"/>
                  </a:schemeClr>
                </a:solidFill>
                <a:latin typeface="Bell MT" panose="02020503060305020303" pitchFamily="18" charset="0"/>
              </a:rPr>
              <a:t>1</a:t>
            </a:r>
            <a:endParaRPr kumimoji="1" lang="ko-KR" altLang="en-US" sz="2400" b="1" dirty="0">
              <a:solidFill>
                <a:schemeClr val="bg2">
                  <a:lumMod val="25000"/>
                </a:schemeClr>
              </a:solidFill>
              <a:latin typeface="Bell MT" panose="02020503060305020303" pitchFamily="18" charset="0"/>
            </a:endParaRPr>
          </a:p>
        </p:txBody>
      </p:sp>
      <p:sp>
        <p:nvSpPr>
          <p:cNvPr id="8" name="TextBox 7">
            <a:extLst>
              <a:ext uri="{FF2B5EF4-FFF2-40B4-BE49-F238E27FC236}">
                <a16:creationId xmlns:a16="http://schemas.microsoft.com/office/drawing/2014/main" id="{3551B813-2513-0341-BCB6-7965DAED818F}"/>
              </a:ext>
            </a:extLst>
          </p:cNvPr>
          <p:cNvSpPr txBox="1"/>
          <p:nvPr/>
        </p:nvSpPr>
        <p:spPr>
          <a:xfrm>
            <a:off x="4087327" y="3544441"/>
            <a:ext cx="348172" cy="461665"/>
          </a:xfrm>
          <a:prstGeom prst="rect">
            <a:avLst/>
          </a:prstGeom>
          <a:noFill/>
        </p:spPr>
        <p:txBody>
          <a:bodyPr wrap="square" rtlCol="0">
            <a:spAutoFit/>
          </a:bodyPr>
          <a:lstStyle/>
          <a:p>
            <a:r>
              <a:rPr kumimoji="1" lang="en-US" altLang="ko-KR" sz="2400" b="1" dirty="0">
                <a:solidFill>
                  <a:schemeClr val="bg2">
                    <a:lumMod val="25000"/>
                  </a:schemeClr>
                </a:solidFill>
                <a:latin typeface="Bell MT" panose="02020503060305020303" pitchFamily="18" charset="0"/>
              </a:rPr>
              <a:t>2</a:t>
            </a:r>
            <a:endParaRPr kumimoji="1" lang="ko-KR" altLang="en-US" sz="2400" b="1" dirty="0">
              <a:solidFill>
                <a:schemeClr val="bg2">
                  <a:lumMod val="25000"/>
                </a:schemeClr>
              </a:solidFill>
              <a:latin typeface="Bell MT" panose="02020503060305020303" pitchFamily="18" charset="0"/>
            </a:endParaRPr>
          </a:p>
        </p:txBody>
      </p:sp>
      <p:sp>
        <p:nvSpPr>
          <p:cNvPr id="9" name="TextBox 8">
            <a:extLst>
              <a:ext uri="{FF2B5EF4-FFF2-40B4-BE49-F238E27FC236}">
                <a16:creationId xmlns:a16="http://schemas.microsoft.com/office/drawing/2014/main" id="{F31E47F1-2764-6642-8731-51C61A4111C9}"/>
              </a:ext>
            </a:extLst>
          </p:cNvPr>
          <p:cNvSpPr txBox="1"/>
          <p:nvPr/>
        </p:nvSpPr>
        <p:spPr>
          <a:xfrm>
            <a:off x="751888" y="5475485"/>
            <a:ext cx="348172" cy="461665"/>
          </a:xfrm>
          <a:prstGeom prst="rect">
            <a:avLst/>
          </a:prstGeom>
          <a:noFill/>
        </p:spPr>
        <p:txBody>
          <a:bodyPr wrap="none" rtlCol="0">
            <a:spAutoFit/>
          </a:bodyPr>
          <a:lstStyle/>
          <a:p>
            <a:r>
              <a:rPr kumimoji="1" lang="en-US" altLang="ko-KR" sz="2400" b="1" dirty="0">
                <a:solidFill>
                  <a:schemeClr val="bg2">
                    <a:lumMod val="25000"/>
                  </a:schemeClr>
                </a:solidFill>
                <a:latin typeface="Bell MT" panose="02020503060305020303" pitchFamily="18" charset="0"/>
              </a:rPr>
              <a:t>3</a:t>
            </a:r>
            <a:endParaRPr kumimoji="1" lang="ko-KR" altLang="en-US" sz="2400" b="1" dirty="0">
              <a:solidFill>
                <a:schemeClr val="bg2">
                  <a:lumMod val="25000"/>
                </a:schemeClr>
              </a:solidFill>
              <a:latin typeface="Bell MT" panose="02020503060305020303" pitchFamily="18" charset="0"/>
            </a:endParaRPr>
          </a:p>
        </p:txBody>
      </p:sp>
      <p:sp>
        <p:nvSpPr>
          <p:cNvPr id="10" name="TextBox 9">
            <a:extLst>
              <a:ext uri="{FF2B5EF4-FFF2-40B4-BE49-F238E27FC236}">
                <a16:creationId xmlns:a16="http://schemas.microsoft.com/office/drawing/2014/main" id="{B65714D7-0DDA-124F-9DDA-4D6B0339CD28}"/>
              </a:ext>
            </a:extLst>
          </p:cNvPr>
          <p:cNvSpPr txBox="1"/>
          <p:nvPr/>
        </p:nvSpPr>
        <p:spPr>
          <a:xfrm>
            <a:off x="4087327" y="5475485"/>
            <a:ext cx="348172" cy="461665"/>
          </a:xfrm>
          <a:prstGeom prst="rect">
            <a:avLst/>
          </a:prstGeom>
          <a:noFill/>
        </p:spPr>
        <p:txBody>
          <a:bodyPr wrap="none" rtlCol="0">
            <a:spAutoFit/>
          </a:bodyPr>
          <a:lstStyle/>
          <a:p>
            <a:r>
              <a:rPr kumimoji="1" lang="en-US" altLang="ko-KR" sz="2400" b="1" dirty="0">
                <a:solidFill>
                  <a:schemeClr val="bg2">
                    <a:lumMod val="25000"/>
                  </a:schemeClr>
                </a:solidFill>
                <a:latin typeface="Bell MT" panose="02020503060305020303" pitchFamily="18" charset="0"/>
              </a:rPr>
              <a:t>4</a:t>
            </a:r>
            <a:endParaRPr kumimoji="1" lang="ko-KR" altLang="en-US" sz="2400" b="1" dirty="0">
              <a:solidFill>
                <a:schemeClr val="bg2">
                  <a:lumMod val="25000"/>
                </a:schemeClr>
              </a:solidFill>
              <a:latin typeface="Bell MT" panose="02020503060305020303" pitchFamily="18" charset="0"/>
            </a:endParaRPr>
          </a:p>
        </p:txBody>
      </p:sp>
      <p:sp>
        <p:nvSpPr>
          <p:cNvPr id="12" name="직사각형 11">
            <a:extLst>
              <a:ext uri="{FF2B5EF4-FFF2-40B4-BE49-F238E27FC236}">
                <a16:creationId xmlns:a16="http://schemas.microsoft.com/office/drawing/2014/main" id="{78C4EB99-5661-C84B-8578-16C1C519C1EA}"/>
              </a:ext>
            </a:extLst>
          </p:cNvPr>
          <p:cNvSpPr/>
          <p:nvPr/>
        </p:nvSpPr>
        <p:spPr>
          <a:xfrm>
            <a:off x="1512210" y="3254412"/>
            <a:ext cx="2009465" cy="1077218"/>
          </a:xfrm>
          <a:prstGeom prst="rect">
            <a:avLst/>
          </a:prstGeom>
        </p:spPr>
        <p:txBody>
          <a:bodyPr wrap="square">
            <a:spAutoFit/>
          </a:bodyPr>
          <a:lstStyle/>
          <a:p>
            <a:r>
              <a:rPr kumimoji="1" lang="en-US" altLang="ko-KR" sz="1600" dirty="0">
                <a:latin typeface="Bell MT" panose="02020503060305020303" pitchFamily="18" charset="0"/>
              </a:rPr>
              <a:t>Forgive yourself for not knowing what you didn’t know until you lived through it</a:t>
            </a:r>
            <a:endParaRPr lang="ko-KR" altLang="en-US" sz="1600" dirty="0"/>
          </a:p>
        </p:txBody>
      </p:sp>
      <p:sp>
        <p:nvSpPr>
          <p:cNvPr id="13" name="직사각형 12">
            <a:extLst>
              <a:ext uri="{FF2B5EF4-FFF2-40B4-BE49-F238E27FC236}">
                <a16:creationId xmlns:a16="http://schemas.microsoft.com/office/drawing/2014/main" id="{E2B63B00-F782-B540-81E9-371E1DA6D9BF}"/>
              </a:ext>
            </a:extLst>
          </p:cNvPr>
          <p:cNvSpPr/>
          <p:nvPr/>
        </p:nvSpPr>
        <p:spPr>
          <a:xfrm>
            <a:off x="1512210" y="5396181"/>
            <a:ext cx="2328694" cy="830997"/>
          </a:xfrm>
          <a:prstGeom prst="rect">
            <a:avLst/>
          </a:prstGeom>
        </p:spPr>
        <p:txBody>
          <a:bodyPr wrap="square">
            <a:spAutoFit/>
          </a:bodyPr>
          <a:lstStyle/>
          <a:p>
            <a:r>
              <a:rPr kumimoji="1" lang="en-US" altLang="ko-KR" sz="1600" dirty="0">
                <a:latin typeface="Bell MT" panose="02020503060305020303" pitchFamily="18" charset="0"/>
              </a:rPr>
              <a:t>If you keep on believing the dreams that you wish will come true.</a:t>
            </a:r>
            <a:endParaRPr kumimoji="1" lang="ko-KR" altLang="en-US" sz="1600" dirty="0">
              <a:latin typeface="Bell MT" panose="02020503060305020303" pitchFamily="18" charset="0"/>
            </a:endParaRPr>
          </a:p>
        </p:txBody>
      </p:sp>
      <p:sp>
        <p:nvSpPr>
          <p:cNvPr id="14" name="직사각형 13">
            <a:extLst>
              <a:ext uri="{FF2B5EF4-FFF2-40B4-BE49-F238E27FC236}">
                <a16:creationId xmlns:a16="http://schemas.microsoft.com/office/drawing/2014/main" id="{6DD5A9C9-FBA2-6F4A-9EF0-5FE8FEEAC67E}"/>
              </a:ext>
            </a:extLst>
          </p:cNvPr>
          <p:cNvSpPr/>
          <p:nvPr/>
        </p:nvSpPr>
        <p:spPr>
          <a:xfrm>
            <a:off x="4904899" y="5273070"/>
            <a:ext cx="2328694" cy="1077218"/>
          </a:xfrm>
          <a:prstGeom prst="rect">
            <a:avLst/>
          </a:prstGeom>
        </p:spPr>
        <p:txBody>
          <a:bodyPr wrap="square">
            <a:spAutoFit/>
          </a:bodyPr>
          <a:lstStyle/>
          <a:p>
            <a:r>
              <a:rPr kumimoji="1" lang="en-US" altLang="ko-KR" sz="1600" dirty="0">
                <a:latin typeface="Bell MT" panose="02020503060305020303" pitchFamily="18" charset="0"/>
              </a:rPr>
              <a:t>Don’t spend your time looking around for something you want that can’t be found.</a:t>
            </a:r>
            <a:endParaRPr kumimoji="1" lang="ko-KR" altLang="en-US" sz="1600" dirty="0">
              <a:latin typeface="Bell MT" panose="02020503060305020303" pitchFamily="18" charset="0"/>
            </a:endParaRPr>
          </a:p>
        </p:txBody>
      </p:sp>
      <p:sp>
        <p:nvSpPr>
          <p:cNvPr id="15" name="직사각형 14">
            <a:extLst>
              <a:ext uri="{FF2B5EF4-FFF2-40B4-BE49-F238E27FC236}">
                <a16:creationId xmlns:a16="http://schemas.microsoft.com/office/drawing/2014/main" id="{223A0391-3315-7C4F-A043-B77FE4732602}"/>
              </a:ext>
            </a:extLst>
          </p:cNvPr>
          <p:cNvSpPr/>
          <p:nvPr/>
        </p:nvSpPr>
        <p:spPr>
          <a:xfrm>
            <a:off x="4904899" y="3500633"/>
            <a:ext cx="1659140" cy="584775"/>
          </a:xfrm>
          <a:prstGeom prst="rect">
            <a:avLst/>
          </a:prstGeom>
        </p:spPr>
        <p:txBody>
          <a:bodyPr wrap="square">
            <a:spAutoFit/>
          </a:bodyPr>
          <a:lstStyle/>
          <a:p>
            <a:r>
              <a:rPr kumimoji="1" lang="en-US" altLang="ko-KR" sz="1600" dirty="0">
                <a:latin typeface="Bell MT" panose="02020503060305020303" pitchFamily="18" charset="0"/>
              </a:rPr>
              <a:t>Believe you can, then you will.</a:t>
            </a:r>
            <a:endParaRPr kumimoji="1" lang="ko-KR" altLang="en-US" sz="1600" dirty="0">
              <a:latin typeface="Bell MT" panose="02020503060305020303" pitchFamily="18" charset="0"/>
            </a:endParaRPr>
          </a:p>
        </p:txBody>
      </p:sp>
      <p:sp>
        <p:nvSpPr>
          <p:cNvPr id="16" name="직사각형 15">
            <a:extLst>
              <a:ext uri="{FF2B5EF4-FFF2-40B4-BE49-F238E27FC236}">
                <a16:creationId xmlns:a16="http://schemas.microsoft.com/office/drawing/2014/main" id="{2843D3FB-8C41-2A47-8144-E3A51EC7C0A0}"/>
              </a:ext>
            </a:extLst>
          </p:cNvPr>
          <p:cNvSpPr/>
          <p:nvPr/>
        </p:nvSpPr>
        <p:spPr>
          <a:xfrm>
            <a:off x="1127048" y="1363785"/>
            <a:ext cx="5227008" cy="369332"/>
          </a:xfrm>
          <a:prstGeom prst="rect">
            <a:avLst/>
          </a:prstGeom>
        </p:spPr>
        <p:txBody>
          <a:bodyPr wrap="none">
            <a:spAutoFit/>
          </a:bodyPr>
          <a:lstStyle/>
          <a:p>
            <a:r>
              <a:rPr kumimoji="1" lang="en-US" altLang="ko-KR" b="1" dirty="0">
                <a:latin typeface="Bell MT" panose="02020503060305020303" pitchFamily="18" charset="0"/>
              </a:rPr>
              <a:t>I deem that the very best time to make the effort. </a:t>
            </a:r>
            <a:endParaRPr lang="ko-KR" altLang="en-US" b="1" dirty="0">
              <a:latin typeface="Bell MT" panose="02020503060305020303" pitchFamily="18" charset="0"/>
            </a:endParaRPr>
          </a:p>
        </p:txBody>
      </p:sp>
    </p:spTree>
    <p:extLst>
      <p:ext uri="{BB962C8B-B14F-4D97-AF65-F5344CB8AC3E}">
        <p14:creationId xmlns:p14="http://schemas.microsoft.com/office/powerpoint/2010/main" val="139096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a:extLst>
              <a:ext uri="{FF2B5EF4-FFF2-40B4-BE49-F238E27FC236}">
                <a16:creationId xmlns:a16="http://schemas.microsoft.com/office/drawing/2014/main" id="{A481457A-F0AF-0C48-9F51-8B276FB917D9}"/>
              </a:ext>
            </a:extLst>
          </p:cNvPr>
          <p:cNvSpPr/>
          <p:nvPr/>
        </p:nvSpPr>
        <p:spPr>
          <a:xfrm rot="3587781">
            <a:off x="3395241" y="1571742"/>
            <a:ext cx="45719" cy="37145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3" name="직사각형 2">
            <a:extLst>
              <a:ext uri="{FF2B5EF4-FFF2-40B4-BE49-F238E27FC236}">
                <a16:creationId xmlns:a16="http://schemas.microsoft.com/office/drawing/2014/main" id="{A2B7C9C0-76C6-BD47-AC50-33D39A9EFC94}"/>
              </a:ext>
            </a:extLst>
          </p:cNvPr>
          <p:cNvSpPr/>
          <p:nvPr/>
        </p:nvSpPr>
        <p:spPr>
          <a:xfrm rot="7255302">
            <a:off x="3437668" y="1652770"/>
            <a:ext cx="45719" cy="37145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4" name="직사각형 3">
            <a:extLst>
              <a:ext uri="{FF2B5EF4-FFF2-40B4-BE49-F238E27FC236}">
                <a16:creationId xmlns:a16="http://schemas.microsoft.com/office/drawing/2014/main" id="{8CE74309-C64C-5E42-A644-A0CF8D9DC0FA}"/>
              </a:ext>
            </a:extLst>
          </p:cNvPr>
          <p:cNvSpPr/>
          <p:nvPr/>
        </p:nvSpPr>
        <p:spPr>
          <a:xfrm>
            <a:off x="3372381" y="1672535"/>
            <a:ext cx="45719" cy="37145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5" name="타원 4">
            <a:extLst>
              <a:ext uri="{FF2B5EF4-FFF2-40B4-BE49-F238E27FC236}">
                <a16:creationId xmlns:a16="http://schemas.microsoft.com/office/drawing/2014/main" id="{53EE586F-D7FB-644A-A49F-CC89C2945E43}"/>
              </a:ext>
            </a:extLst>
          </p:cNvPr>
          <p:cNvSpPr/>
          <p:nvPr/>
        </p:nvSpPr>
        <p:spPr>
          <a:xfrm>
            <a:off x="1365813" y="3754059"/>
            <a:ext cx="1041722" cy="1041722"/>
          </a:xfrm>
          <a:prstGeom prst="ellipse">
            <a:avLst/>
          </a:prstGeom>
          <a:solidFill>
            <a:srgbClr val="82C4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6" name="타원 5">
            <a:extLst>
              <a:ext uri="{FF2B5EF4-FFF2-40B4-BE49-F238E27FC236}">
                <a16:creationId xmlns:a16="http://schemas.microsoft.com/office/drawing/2014/main" id="{6FBF1480-BACE-6343-ACFD-A04A34EC5B78}"/>
              </a:ext>
            </a:extLst>
          </p:cNvPr>
          <p:cNvSpPr/>
          <p:nvPr/>
        </p:nvSpPr>
        <p:spPr>
          <a:xfrm>
            <a:off x="2874380" y="1184471"/>
            <a:ext cx="1041722" cy="1041722"/>
          </a:xfrm>
          <a:prstGeom prst="ellipse">
            <a:avLst/>
          </a:prstGeom>
          <a:solidFill>
            <a:srgbClr val="FFA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7" name="타원 6">
            <a:extLst>
              <a:ext uri="{FF2B5EF4-FFF2-40B4-BE49-F238E27FC236}">
                <a16:creationId xmlns:a16="http://schemas.microsoft.com/office/drawing/2014/main" id="{0C476FD0-1450-6547-B9B4-E04EEBB43F49}"/>
              </a:ext>
            </a:extLst>
          </p:cNvPr>
          <p:cNvSpPr/>
          <p:nvPr/>
        </p:nvSpPr>
        <p:spPr>
          <a:xfrm>
            <a:off x="2874380" y="2908139"/>
            <a:ext cx="1041722" cy="1041722"/>
          </a:xfrm>
          <a:prstGeom prst="ellipse">
            <a:avLst/>
          </a:prstGeom>
          <a:solidFill>
            <a:srgbClr val="778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8" name="타원 7">
            <a:extLst>
              <a:ext uri="{FF2B5EF4-FFF2-40B4-BE49-F238E27FC236}">
                <a16:creationId xmlns:a16="http://schemas.microsoft.com/office/drawing/2014/main" id="{8F77C6E0-E2DB-C141-B02C-B72B2F33FA39}"/>
              </a:ext>
            </a:extLst>
          </p:cNvPr>
          <p:cNvSpPr/>
          <p:nvPr/>
        </p:nvSpPr>
        <p:spPr>
          <a:xfrm>
            <a:off x="2874380" y="4631807"/>
            <a:ext cx="1041722" cy="1041722"/>
          </a:xfrm>
          <a:prstGeom prst="ellipse">
            <a:avLst/>
          </a:prstGeom>
          <a:solidFill>
            <a:srgbClr val="B6C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9" name="타원 8">
            <a:extLst>
              <a:ext uri="{FF2B5EF4-FFF2-40B4-BE49-F238E27FC236}">
                <a16:creationId xmlns:a16="http://schemas.microsoft.com/office/drawing/2014/main" id="{DCD6646E-000C-0541-B989-6A6EF1AECF8C}"/>
              </a:ext>
            </a:extLst>
          </p:cNvPr>
          <p:cNvSpPr/>
          <p:nvPr/>
        </p:nvSpPr>
        <p:spPr>
          <a:xfrm>
            <a:off x="4382947" y="3857265"/>
            <a:ext cx="1041722" cy="1041722"/>
          </a:xfrm>
          <a:prstGeom prst="ellipse">
            <a:avLst/>
          </a:prstGeom>
          <a:solidFill>
            <a:srgbClr val="FFC1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0" name="타원 9">
            <a:extLst>
              <a:ext uri="{FF2B5EF4-FFF2-40B4-BE49-F238E27FC236}">
                <a16:creationId xmlns:a16="http://schemas.microsoft.com/office/drawing/2014/main" id="{DFE2DEE7-125A-5942-B838-7CBF34CE42EC}"/>
              </a:ext>
            </a:extLst>
          </p:cNvPr>
          <p:cNvSpPr/>
          <p:nvPr/>
        </p:nvSpPr>
        <p:spPr>
          <a:xfrm>
            <a:off x="4382947" y="2062220"/>
            <a:ext cx="1041722" cy="1041722"/>
          </a:xfrm>
          <a:prstGeom prst="ellipse">
            <a:avLst/>
          </a:prstGeom>
          <a:solidFill>
            <a:srgbClr val="FFE7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1" name="타원 10">
            <a:extLst>
              <a:ext uri="{FF2B5EF4-FFF2-40B4-BE49-F238E27FC236}">
                <a16:creationId xmlns:a16="http://schemas.microsoft.com/office/drawing/2014/main" id="{0F9CD09B-55D9-7B44-A84E-222AA398CDB7}"/>
              </a:ext>
            </a:extLst>
          </p:cNvPr>
          <p:cNvSpPr/>
          <p:nvPr/>
        </p:nvSpPr>
        <p:spPr>
          <a:xfrm>
            <a:off x="1365813" y="2062220"/>
            <a:ext cx="1041722" cy="1041722"/>
          </a:xfrm>
          <a:prstGeom prst="ellipse">
            <a:avLst/>
          </a:prstGeom>
          <a:solidFill>
            <a:srgbClr val="7DB7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nvGrpSpPr>
          <p:cNvPr id="20" name="Google Shape;13412;p78">
            <a:extLst>
              <a:ext uri="{FF2B5EF4-FFF2-40B4-BE49-F238E27FC236}">
                <a16:creationId xmlns:a16="http://schemas.microsoft.com/office/drawing/2014/main" id="{072CECE8-42F8-F14A-BE0B-01B4FF16E337}"/>
              </a:ext>
            </a:extLst>
          </p:cNvPr>
          <p:cNvGrpSpPr/>
          <p:nvPr/>
        </p:nvGrpSpPr>
        <p:grpSpPr>
          <a:xfrm>
            <a:off x="3237771" y="4968640"/>
            <a:ext cx="333452" cy="328203"/>
            <a:chOff x="2404875" y="3592725"/>
            <a:chExt cx="298525" cy="293825"/>
          </a:xfrm>
          <a:solidFill>
            <a:schemeClr val="bg2">
              <a:lumMod val="50000"/>
            </a:schemeClr>
          </a:solidFill>
        </p:grpSpPr>
        <p:sp>
          <p:nvSpPr>
            <p:cNvPr id="21" name="Google Shape;13413;p78">
              <a:extLst>
                <a:ext uri="{FF2B5EF4-FFF2-40B4-BE49-F238E27FC236}">
                  <a16:creationId xmlns:a16="http://schemas.microsoft.com/office/drawing/2014/main" id="{2CA868FC-1440-0C49-9A7C-8F6D48D7BA14}"/>
                </a:ext>
              </a:extLst>
            </p:cNvPr>
            <p:cNvSpPr/>
            <p:nvPr/>
          </p:nvSpPr>
          <p:spPr>
            <a:xfrm>
              <a:off x="2404875" y="3747900"/>
              <a:ext cx="52775" cy="138650"/>
            </a:xfrm>
            <a:custGeom>
              <a:avLst/>
              <a:gdLst/>
              <a:ahLst/>
              <a:cxnLst/>
              <a:rect l="l" t="t" r="r" b="b"/>
              <a:pathLst>
                <a:path w="2111" h="5546" extrusionOk="0">
                  <a:moveTo>
                    <a:pt x="378" y="0"/>
                  </a:moveTo>
                  <a:cubicBezTo>
                    <a:pt x="158" y="0"/>
                    <a:pt x="0" y="158"/>
                    <a:pt x="0" y="347"/>
                  </a:cubicBezTo>
                  <a:lnTo>
                    <a:pt x="0" y="5198"/>
                  </a:lnTo>
                  <a:cubicBezTo>
                    <a:pt x="0" y="5419"/>
                    <a:pt x="158" y="5545"/>
                    <a:pt x="378" y="5545"/>
                  </a:cubicBezTo>
                  <a:lnTo>
                    <a:pt x="1071" y="5545"/>
                  </a:lnTo>
                  <a:cubicBezTo>
                    <a:pt x="1670" y="5545"/>
                    <a:pt x="2111" y="5072"/>
                    <a:pt x="2111" y="4537"/>
                  </a:cubicBezTo>
                  <a:lnTo>
                    <a:pt x="2111" y="1040"/>
                  </a:lnTo>
                  <a:cubicBezTo>
                    <a:pt x="2111" y="441"/>
                    <a:pt x="1638" y="0"/>
                    <a:pt x="107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3414;p78">
              <a:extLst>
                <a:ext uri="{FF2B5EF4-FFF2-40B4-BE49-F238E27FC236}">
                  <a16:creationId xmlns:a16="http://schemas.microsoft.com/office/drawing/2014/main" id="{C9243581-301E-CD4A-BB6C-D5D5486CD6A2}"/>
                </a:ext>
              </a:extLst>
            </p:cNvPr>
            <p:cNvSpPr/>
            <p:nvPr/>
          </p:nvSpPr>
          <p:spPr>
            <a:xfrm>
              <a:off x="2458425" y="3592725"/>
              <a:ext cx="190625" cy="160700"/>
            </a:xfrm>
            <a:custGeom>
              <a:avLst/>
              <a:gdLst/>
              <a:ahLst/>
              <a:cxnLst/>
              <a:rect l="l" t="t" r="r" b="b"/>
              <a:pathLst>
                <a:path w="7625" h="6428" extrusionOk="0">
                  <a:moveTo>
                    <a:pt x="3781" y="631"/>
                  </a:moveTo>
                  <a:cubicBezTo>
                    <a:pt x="3970" y="631"/>
                    <a:pt x="4128" y="788"/>
                    <a:pt x="4128" y="977"/>
                  </a:cubicBezTo>
                  <a:lnTo>
                    <a:pt x="4128" y="1418"/>
                  </a:lnTo>
                  <a:cubicBezTo>
                    <a:pt x="4380" y="1481"/>
                    <a:pt x="4569" y="1639"/>
                    <a:pt x="4758" y="1860"/>
                  </a:cubicBezTo>
                  <a:cubicBezTo>
                    <a:pt x="4884" y="2017"/>
                    <a:pt x="4884" y="2206"/>
                    <a:pt x="4726" y="2332"/>
                  </a:cubicBezTo>
                  <a:cubicBezTo>
                    <a:pt x="4657" y="2373"/>
                    <a:pt x="4583" y="2397"/>
                    <a:pt x="4510" y="2397"/>
                  </a:cubicBezTo>
                  <a:cubicBezTo>
                    <a:pt x="4416" y="2397"/>
                    <a:pt x="4325" y="2358"/>
                    <a:pt x="4254" y="2269"/>
                  </a:cubicBezTo>
                  <a:cubicBezTo>
                    <a:pt x="4114" y="2106"/>
                    <a:pt x="3957" y="2012"/>
                    <a:pt x="3821" y="2012"/>
                  </a:cubicBezTo>
                  <a:cubicBezTo>
                    <a:pt x="3773" y="2012"/>
                    <a:pt x="3728" y="2024"/>
                    <a:pt x="3687" y="2049"/>
                  </a:cubicBezTo>
                  <a:cubicBezTo>
                    <a:pt x="3592" y="2080"/>
                    <a:pt x="3466" y="2238"/>
                    <a:pt x="3466" y="2364"/>
                  </a:cubicBezTo>
                  <a:cubicBezTo>
                    <a:pt x="3466" y="2553"/>
                    <a:pt x="3624" y="2710"/>
                    <a:pt x="3813" y="2710"/>
                  </a:cubicBezTo>
                  <a:cubicBezTo>
                    <a:pt x="4411" y="2710"/>
                    <a:pt x="4852" y="3183"/>
                    <a:pt x="4852" y="3750"/>
                  </a:cubicBezTo>
                  <a:cubicBezTo>
                    <a:pt x="4852" y="4159"/>
                    <a:pt x="4600" y="4537"/>
                    <a:pt x="4222" y="4663"/>
                  </a:cubicBezTo>
                  <a:lnTo>
                    <a:pt x="4159" y="4663"/>
                  </a:lnTo>
                  <a:lnTo>
                    <a:pt x="4159" y="5073"/>
                  </a:lnTo>
                  <a:cubicBezTo>
                    <a:pt x="4159" y="5262"/>
                    <a:pt x="4002" y="5420"/>
                    <a:pt x="3813" y="5420"/>
                  </a:cubicBezTo>
                  <a:cubicBezTo>
                    <a:pt x="3624" y="5420"/>
                    <a:pt x="3466" y="5262"/>
                    <a:pt x="3466" y="5073"/>
                  </a:cubicBezTo>
                  <a:lnTo>
                    <a:pt x="3466" y="4663"/>
                  </a:lnTo>
                  <a:cubicBezTo>
                    <a:pt x="3277" y="4600"/>
                    <a:pt x="3119" y="4537"/>
                    <a:pt x="2962" y="4348"/>
                  </a:cubicBezTo>
                  <a:cubicBezTo>
                    <a:pt x="2836" y="4254"/>
                    <a:pt x="2804" y="4002"/>
                    <a:pt x="2962" y="3876"/>
                  </a:cubicBezTo>
                  <a:cubicBezTo>
                    <a:pt x="3013" y="3825"/>
                    <a:pt x="3108" y="3793"/>
                    <a:pt x="3206" y="3793"/>
                  </a:cubicBezTo>
                  <a:cubicBezTo>
                    <a:pt x="3290" y="3793"/>
                    <a:pt x="3376" y="3817"/>
                    <a:pt x="3435" y="3876"/>
                  </a:cubicBezTo>
                  <a:cubicBezTo>
                    <a:pt x="3549" y="3990"/>
                    <a:pt x="3679" y="4071"/>
                    <a:pt x="3803" y="4071"/>
                  </a:cubicBezTo>
                  <a:cubicBezTo>
                    <a:pt x="3850" y="4071"/>
                    <a:pt x="3895" y="4059"/>
                    <a:pt x="3939" y="4033"/>
                  </a:cubicBezTo>
                  <a:cubicBezTo>
                    <a:pt x="4065" y="4002"/>
                    <a:pt x="4128" y="3844"/>
                    <a:pt x="4128" y="3718"/>
                  </a:cubicBezTo>
                  <a:cubicBezTo>
                    <a:pt x="4128" y="3529"/>
                    <a:pt x="3970" y="3372"/>
                    <a:pt x="3781" y="3372"/>
                  </a:cubicBezTo>
                  <a:cubicBezTo>
                    <a:pt x="3182" y="3372"/>
                    <a:pt x="2741" y="2899"/>
                    <a:pt x="2741" y="2364"/>
                  </a:cubicBezTo>
                  <a:cubicBezTo>
                    <a:pt x="2741" y="1954"/>
                    <a:pt x="3025" y="1576"/>
                    <a:pt x="3435" y="1418"/>
                  </a:cubicBezTo>
                  <a:lnTo>
                    <a:pt x="3435" y="977"/>
                  </a:lnTo>
                  <a:cubicBezTo>
                    <a:pt x="3435" y="788"/>
                    <a:pt x="3592" y="631"/>
                    <a:pt x="3781" y="631"/>
                  </a:cubicBezTo>
                  <a:close/>
                  <a:moveTo>
                    <a:pt x="3813" y="1"/>
                  </a:moveTo>
                  <a:cubicBezTo>
                    <a:pt x="1733" y="1"/>
                    <a:pt x="0" y="1734"/>
                    <a:pt x="0" y="3813"/>
                  </a:cubicBezTo>
                  <a:cubicBezTo>
                    <a:pt x="0" y="4537"/>
                    <a:pt x="190" y="5231"/>
                    <a:pt x="536" y="5829"/>
                  </a:cubicBezTo>
                  <a:cubicBezTo>
                    <a:pt x="1009" y="5546"/>
                    <a:pt x="1544" y="5420"/>
                    <a:pt x="2080" y="5420"/>
                  </a:cubicBezTo>
                  <a:cubicBezTo>
                    <a:pt x="2146" y="5414"/>
                    <a:pt x="2213" y="5411"/>
                    <a:pt x="2279" y="5411"/>
                  </a:cubicBezTo>
                  <a:cubicBezTo>
                    <a:pt x="2936" y="5411"/>
                    <a:pt x="3587" y="5692"/>
                    <a:pt x="4159" y="6207"/>
                  </a:cubicBezTo>
                  <a:lnTo>
                    <a:pt x="5892" y="6207"/>
                  </a:lnTo>
                  <a:cubicBezTo>
                    <a:pt x="6144" y="6207"/>
                    <a:pt x="6364" y="6302"/>
                    <a:pt x="6585" y="6428"/>
                  </a:cubicBezTo>
                  <a:cubicBezTo>
                    <a:pt x="7215" y="5735"/>
                    <a:pt x="7625" y="4789"/>
                    <a:pt x="7625" y="3813"/>
                  </a:cubicBezTo>
                  <a:cubicBezTo>
                    <a:pt x="7625" y="1734"/>
                    <a:pt x="5892" y="1"/>
                    <a:pt x="381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3415;p78">
              <a:extLst>
                <a:ext uri="{FF2B5EF4-FFF2-40B4-BE49-F238E27FC236}">
                  <a16:creationId xmlns:a16="http://schemas.microsoft.com/office/drawing/2014/main" id="{3668928C-57A8-D542-AF6D-9C7BF39BB588}"/>
                </a:ext>
              </a:extLst>
            </p:cNvPr>
            <p:cNvSpPr/>
            <p:nvPr/>
          </p:nvSpPr>
          <p:spPr>
            <a:xfrm>
              <a:off x="2474975" y="3742775"/>
              <a:ext cx="228425" cy="125650"/>
            </a:xfrm>
            <a:custGeom>
              <a:avLst/>
              <a:gdLst/>
              <a:ahLst/>
              <a:cxnLst/>
              <a:rect l="l" t="t" r="r" b="b"/>
              <a:pathLst>
                <a:path w="9137" h="5026" extrusionOk="0">
                  <a:moveTo>
                    <a:pt x="1422" y="0"/>
                  </a:moveTo>
                  <a:cubicBezTo>
                    <a:pt x="918" y="0"/>
                    <a:pt x="416" y="160"/>
                    <a:pt x="0" y="457"/>
                  </a:cubicBezTo>
                  <a:lnTo>
                    <a:pt x="0" y="5025"/>
                  </a:lnTo>
                  <a:lnTo>
                    <a:pt x="5230" y="5025"/>
                  </a:lnTo>
                  <a:cubicBezTo>
                    <a:pt x="5923" y="5025"/>
                    <a:pt x="6490" y="4679"/>
                    <a:pt x="6900" y="4143"/>
                  </a:cubicBezTo>
                  <a:lnTo>
                    <a:pt x="8916" y="1245"/>
                  </a:lnTo>
                  <a:cubicBezTo>
                    <a:pt x="9137" y="930"/>
                    <a:pt x="9074" y="489"/>
                    <a:pt x="8727" y="268"/>
                  </a:cubicBezTo>
                  <a:cubicBezTo>
                    <a:pt x="8633" y="221"/>
                    <a:pt x="8517" y="196"/>
                    <a:pt x="8398" y="196"/>
                  </a:cubicBezTo>
                  <a:cubicBezTo>
                    <a:pt x="8196" y="196"/>
                    <a:pt x="7983" y="268"/>
                    <a:pt x="7845" y="426"/>
                  </a:cubicBezTo>
                  <a:lnTo>
                    <a:pt x="5955" y="2726"/>
                  </a:lnTo>
                  <a:cubicBezTo>
                    <a:pt x="5829" y="2883"/>
                    <a:pt x="5545" y="2978"/>
                    <a:pt x="5419" y="2978"/>
                  </a:cubicBezTo>
                  <a:lnTo>
                    <a:pt x="3119" y="2978"/>
                  </a:lnTo>
                  <a:cubicBezTo>
                    <a:pt x="2899" y="2978"/>
                    <a:pt x="2741" y="2820"/>
                    <a:pt x="2741" y="2631"/>
                  </a:cubicBezTo>
                  <a:cubicBezTo>
                    <a:pt x="2741" y="2411"/>
                    <a:pt x="2899" y="2253"/>
                    <a:pt x="3119" y="2253"/>
                  </a:cubicBezTo>
                  <a:lnTo>
                    <a:pt x="5198" y="2253"/>
                  </a:lnTo>
                  <a:cubicBezTo>
                    <a:pt x="5576" y="2253"/>
                    <a:pt x="5923" y="1938"/>
                    <a:pt x="5923" y="1560"/>
                  </a:cubicBezTo>
                  <a:cubicBezTo>
                    <a:pt x="5923" y="1150"/>
                    <a:pt x="5576" y="835"/>
                    <a:pt x="5198" y="835"/>
                  </a:cubicBezTo>
                  <a:lnTo>
                    <a:pt x="3340" y="835"/>
                  </a:lnTo>
                  <a:cubicBezTo>
                    <a:pt x="3182" y="835"/>
                    <a:pt x="3088" y="741"/>
                    <a:pt x="2962" y="615"/>
                  </a:cubicBezTo>
                  <a:cubicBezTo>
                    <a:pt x="2773" y="426"/>
                    <a:pt x="2520" y="300"/>
                    <a:pt x="2300" y="174"/>
                  </a:cubicBezTo>
                  <a:cubicBezTo>
                    <a:pt x="2019" y="56"/>
                    <a:pt x="1720" y="0"/>
                    <a:pt x="142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13430;p78">
            <a:extLst>
              <a:ext uri="{FF2B5EF4-FFF2-40B4-BE49-F238E27FC236}">
                <a16:creationId xmlns:a16="http://schemas.microsoft.com/office/drawing/2014/main" id="{5FA0D5AE-BF2E-E543-B92B-4C119BD55822}"/>
              </a:ext>
            </a:extLst>
          </p:cNvPr>
          <p:cNvGrpSpPr/>
          <p:nvPr/>
        </p:nvGrpSpPr>
        <p:grpSpPr>
          <a:xfrm>
            <a:off x="4748957" y="4196603"/>
            <a:ext cx="333480" cy="329934"/>
            <a:chOff x="4263650" y="3963700"/>
            <a:chExt cx="298550" cy="295375"/>
          </a:xfrm>
          <a:solidFill>
            <a:schemeClr val="bg2">
              <a:lumMod val="50000"/>
            </a:schemeClr>
          </a:solidFill>
        </p:grpSpPr>
        <p:sp>
          <p:nvSpPr>
            <p:cNvPr id="25" name="Google Shape;13431;p78">
              <a:extLst>
                <a:ext uri="{FF2B5EF4-FFF2-40B4-BE49-F238E27FC236}">
                  <a16:creationId xmlns:a16="http://schemas.microsoft.com/office/drawing/2014/main" id="{08F9A90D-C068-A44D-A3A1-D347B5FD240C}"/>
                </a:ext>
              </a:extLst>
            </p:cNvPr>
            <p:cNvSpPr/>
            <p:nvPr/>
          </p:nvSpPr>
          <p:spPr>
            <a:xfrm>
              <a:off x="4384950" y="3963700"/>
              <a:ext cx="53575" cy="51225"/>
            </a:xfrm>
            <a:custGeom>
              <a:avLst/>
              <a:gdLst/>
              <a:ahLst/>
              <a:cxnLst/>
              <a:rect l="l" t="t" r="r" b="b"/>
              <a:pathLst>
                <a:path w="2143" h="2049" extrusionOk="0">
                  <a:moveTo>
                    <a:pt x="1072" y="1"/>
                  </a:moveTo>
                  <a:cubicBezTo>
                    <a:pt x="473" y="1"/>
                    <a:pt x="1" y="473"/>
                    <a:pt x="1" y="1040"/>
                  </a:cubicBezTo>
                  <a:cubicBezTo>
                    <a:pt x="1" y="1607"/>
                    <a:pt x="473" y="2048"/>
                    <a:pt x="1072" y="2048"/>
                  </a:cubicBezTo>
                  <a:cubicBezTo>
                    <a:pt x="1670" y="2048"/>
                    <a:pt x="2143" y="1576"/>
                    <a:pt x="2143" y="1040"/>
                  </a:cubicBezTo>
                  <a:cubicBezTo>
                    <a:pt x="2143" y="442"/>
                    <a:pt x="1670" y="1"/>
                    <a:pt x="107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3432;p78">
              <a:extLst>
                <a:ext uri="{FF2B5EF4-FFF2-40B4-BE49-F238E27FC236}">
                  <a16:creationId xmlns:a16="http://schemas.microsoft.com/office/drawing/2014/main" id="{C86CD772-0453-6345-B1E7-37C7F3FCE180}"/>
                </a:ext>
              </a:extLst>
            </p:cNvPr>
            <p:cNvSpPr/>
            <p:nvPr/>
          </p:nvSpPr>
          <p:spPr>
            <a:xfrm>
              <a:off x="4315650" y="4136975"/>
              <a:ext cx="51200" cy="51225"/>
            </a:xfrm>
            <a:custGeom>
              <a:avLst/>
              <a:gdLst/>
              <a:ahLst/>
              <a:cxnLst/>
              <a:rect l="l" t="t" r="r" b="b"/>
              <a:pathLst>
                <a:path w="2048" h="2049" extrusionOk="0">
                  <a:moveTo>
                    <a:pt x="1040" y="1"/>
                  </a:moveTo>
                  <a:cubicBezTo>
                    <a:pt x="473" y="1"/>
                    <a:pt x="0" y="473"/>
                    <a:pt x="0" y="1040"/>
                  </a:cubicBezTo>
                  <a:cubicBezTo>
                    <a:pt x="0" y="1576"/>
                    <a:pt x="473" y="2048"/>
                    <a:pt x="1040" y="2048"/>
                  </a:cubicBezTo>
                  <a:cubicBezTo>
                    <a:pt x="1607" y="2048"/>
                    <a:pt x="2048" y="1576"/>
                    <a:pt x="2048" y="1040"/>
                  </a:cubicBezTo>
                  <a:cubicBezTo>
                    <a:pt x="2048" y="473"/>
                    <a:pt x="1607" y="1"/>
                    <a:pt x="104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3433;p78">
              <a:extLst>
                <a:ext uri="{FF2B5EF4-FFF2-40B4-BE49-F238E27FC236}">
                  <a16:creationId xmlns:a16="http://schemas.microsoft.com/office/drawing/2014/main" id="{F639919C-479D-314F-8DE7-18ED417BBD64}"/>
                </a:ext>
              </a:extLst>
            </p:cNvPr>
            <p:cNvSpPr/>
            <p:nvPr/>
          </p:nvSpPr>
          <p:spPr>
            <a:xfrm>
              <a:off x="4455850" y="4136975"/>
              <a:ext cx="51200" cy="51225"/>
            </a:xfrm>
            <a:custGeom>
              <a:avLst/>
              <a:gdLst/>
              <a:ahLst/>
              <a:cxnLst/>
              <a:rect l="l" t="t" r="r" b="b"/>
              <a:pathLst>
                <a:path w="2048" h="2049" extrusionOk="0">
                  <a:moveTo>
                    <a:pt x="1040" y="1"/>
                  </a:moveTo>
                  <a:cubicBezTo>
                    <a:pt x="473" y="1"/>
                    <a:pt x="0" y="473"/>
                    <a:pt x="0" y="1040"/>
                  </a:cubicBezTo>
                  <a:cubicBezTo>
                    <a:pt x="0" y="1576"/>
                    <a:pt x="473" y="2048"/>
                    <a:pt x="1040" y="2048"/>
                  </a:cubicBezTo>
                  <a:cubicBezTo>
                    <a:pt x="1575" y="2048"/>
                    <a:pt x="2048" y="1576"/>
                    <a:pt x="2048" y="1040"/>
                  </a:cubicBezTo>
                  <a:cubicBezTo>
                    <a:pt x="2048" y="473"/>
                    <a:pt x="1575" y="1"/>
                    <a:pt x="104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3434;p78">
              <a:extLst>
                <a:ext uri="{FF2B5EF4-FFF2-40B4-BE49-F238E27FC236}">
                  <a16:creationId xmlns:a16="http://schemas.microsoft.com/office/drawing/2014/main" id="{E64EE63F-1F57-E84A-88E9-FE8B7882A054}"/>
                </a:ext>
              </a:extLst>
            </p:cNvPr>
            <p:cNvSpPr/>
            <p:nvPr/>
          </p:nvSpPr>
          <p:spPr>
            <a:xfrm>
              <a:off x="4263650" y="4085000"/>
              <a:ext cx="298550" cy="122100"/>
            </a:xfrm>
            <a:custGeom>
              <a:avLst/>
              <a:gdLst/>
              <a:ahLst/>
              <a:cxnLst/>
              <a:rect l="l" t="t" r="r" b="b"/>
              <a:pathLst>
                <a:path w="11942" h="4884" extrusionOk="0">
                  <a:moveTo>
                    <a:pt x="1545" y="0"/>
                  </a:moveTo>
                  <a:cubicBezTo>
                    <a:pt x="1041" y="0"/>
                    <a:pt x="599" y="347"/>
                    <a:pt x="505" y="851"/>
                  </a:cubicBezTo>
                  <a:lnTo>
                    <a:pt x="64" y="3655"/>
                  </a:lnTo>
                  <a:cubicBezTo>
                    <a:pt x="1" y="3970"/>
                    <a:pt x="95" y="4253"/>
                    <a:pt x="284" y="4474"/>
                  </a:cubicBezTo>
                  <a:cubicBezTo>
                    <a:pt x="410" y="4631"/>
                    <a:pt x="599" y="4757"/>
                    <a:pt x="788" y="4789"/>
                  </a:cubicBezTo>
                  <a:cubicBezTo>
                    <a:pt x="1009" y="4442"/>
                    <a:pt x="1324" y="4127"/>
                    <a:pt x="1639" y="3938"/>
                  </a:cubicBezTo>
                  <a:cubicBezTo>
                    <a:pt x="1513" y="3686"/>
                    <a:pt x="1419" y="3434"/>
                    <a:pt x="1419" y="3151"/>
                  </a:cubicBezTo>
                  <a:cubicBezTo>
                    <a:pt x="1419" y="2206"/>
                    <a:pt x="2206" y="1418"/>
                    <a:pt x="3151" y="1418"/>
                  </a:cubicBezTo>
                  <a:cubicBezTo>
                    <a:pt x="4097" y="1418"/>
                    <a:pt x="4884" y="2206"/>
                    <a:pt x="4884" y="3151"/>
                  </a:cubicBezTo>
                  <a:cubicBezTo>
                    <a:pt x="4884" y="3434"/>
                    <a:pt x="4821" y="3686"/>
                    <a:pt x="4695" y="3938"/>
                  </a:cubicBezTo>
                  <a:cubicBezTo>
                    <a:pt x="5042" y="4159"/>
                    <a:pt x="5325" y="4474"/>
                    <a:pt x="5577" y="4883"/>
                  </a:cubicBezTo>
                  <a:lnTo>
                    <a:pt x="6396" y="4883"/>
                  </a:lnTo>
                  <a:cubicBezTo>
                    <a:pt x="6585" y="4537"/>
                    <a:pt x="6900" y="4159"/>
                    <a:pt x="7247" y="3938"/>
                  </a:cubicBezTo>
                  <a:cubicBezTo>
                    <a:pt x="7152" y="3686"/>
                    <a:pt x="7058" y="3434"/>
                    <a:pt x="7058" y="3151"/>
                  </a:cubicBezTo>
                  <a:cubicBezTo>
                    <a:pt x="7058" y="2206"/>
                    <a:pt x="7846" y="1418"/>
                    <a:pt x="8791" y="1418"/>
                  </a:cubicBezTo>
                  <a:cubicBezTo>
                    <a:pt x="9736" y="1418"/>
                    <a:pt x="10524" y="2206"/>
                    <a:pt x="10524" y="3151"/>
                  </a:cubicBezTo>
                  <a:cubicBezTo>
                    <a:pt x="10524" y="3434"/>
                    <a:pt x="10461" y="3686"/>
                    <a:pt x="10334" y="3938"/>
                  </a:cubicBezTo>
                  <a:cubicBezTo>
                    <a:pt x="10681" y="4159"/>
                    <a:pt x="10965" y="4442"/>
                    <a:pt x="11154" y="4789"/>
                  </a:cubicBezTo>
                  <a:cubicBezTo>
                    <a:pt x="11343" y="4757"/>
                    <a:pt x="11563" y="4631"/>
                    <a:pt x="11658" y="4474"/>
                  </a:cubicBezTo>
                  <a:cubicBezTo>
                    <a:pt x="11878" y="4253"/>
                    <a:pt x="11941" y="3938"/>
                    <a:pt x="11910" y="3655"/>
                  </a:cubicBezTo>
                  <a:lnTo>
                    <a:pt x="11343" y="851"/>
                  </a:lnTo>
                  <a:cubicBezTo>
                    <a:pt x="11280" y="347"/>
                    <a:pt x="10839" y="0"/>
                    <a:pt x="1033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3435;p78">
              <a:extLst>
                <a:ext uri="{FF2B5EF4-FFF2-40B4-BE49-F238E27FC236}">
                  <a16:creationId xmlns:a16="http://schemas.microsoft.com/office/drawing/2014/main" id="{78AC937D-D839-E241-B7ED-1715400E89B2}"/>
                </a:ext>
              </a:extLst>
            </p:cNvPr>
            <p:cNvSpPr/>
            <p:nvPr/>
          </p:nvSpPr>
          <p:spPr>
            <a:xfrm>
              <a:off x="4431425" y="4196825"/>
              <a:ext cx="104000" cy="62250"/>
            </a:xfrm>
            <a:custGeom>
              <a:avLst/>
              <a:gdLst/>
              <a:ahLst/>
              <a:cxnLst/>
              <a:rect l="l" t="t" r="r" b="b"/>
              <a:pathLst>
                <a:path w="4160" h="2490" extrusionOk="0">
                  <a:moveTo>
                    <a:pt x="977" y="1"/>
                  </a:moveTo>
                  <a:cubicBezTo>
                    <a:pt x="536" y="284"/>
                    <a:pt x="189" y="694"/>
                    <a:pt x="63" y="1198"/>
                  </a:cubicBezTo>
                  <a:cubicBezTo>
                    <a:pt x="32" y="1387"/>
                    <a:pt x="0" y="1576"/>
                    <a:pt x="0" y="1797"/>
                  </a:cubicBezTo>
                  <a:lnTo>
                    <a:pt x="0" y="2143"/>
                  </a:lnTo>
                  <a:cubicBezTo>
                    <a:pt x="0" y="2332"/>
                    <a:pt x="158" y="2490"/>
                    <a:pt x="347" y="2490"/>
                  </a:cubicBezTo>
                  <a:lnTo>
                    <a:pt x="3813" y="2490"/>
                  </a:lnTo>
                  <a:cubicBezTo>
                    <a:pt x="4002" y="2490"/>
                    <a:pt x="4159" y="2332"/>
                    <a:pt x="4159" y="2143"/>
                  </a:cubicBezTo>
                  <a:lnTo>
                    <a:pt x="4159" y="1797"/>
                  </a:lnTo>
                  <a:cubicBezTo>
                    <a:pt x="4096" y="1576"/>
                    <a:pt x="4065" y="1356"/>
                    <a:pt x="4002" y="1198"/>
                  </a:cubicBezTo>
                  <a:cubicBezTo>
                    <a:pt x="3844" y="694"/>
                    <a:pt x="3529" y="284"/>
                    <a:pt x="3119" y="1"/>
                  </a:cubicBezTo>
                  <a:cubicBezTo>
                    <a:pt x="2804" y="253"/>
                    <a:pt x="2426" y="410"/>
                    <a:pt x="2048" y="410"/>
                  </a:cubicBezTo>
                  <a:cubicBezTo>
                    <a:pt x="1639" y="410"/>
                    <a:pt x="1261" y="253"/>
                    <a:pt x="97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3436;p78">
              <a:extLst>
                <a:ext uri="{FF2B5EF4-FFF2-40B4-BE49-F238E27FC236}">
                  <a16:creationId xmlns:a16="http://schemas.microsoft.com/office/drawing/2014/main" id="{574BE8B7-6F85-804E-8DB6-7F6FFED5315A}"/>
                </a:ext>
              </a:extLst>
            </p:cNvPr>
            <p:cNvSpPr/>
            <p:nvPr/>
          </p:nvSpPr>
          <p:spPr>
            <a:xfrm>
              <a:off x="4359750" y="4022775"/>
              <a:ext cx="104775" cy="44125"/>
            </a:xfrm>
            <a:custGeom>
              <a:avLst/>
              <a:gdLst/>
              <a:ahLst/>
              <a:cxnLst/>
              <a:rect l="l" t="t" r="r" b="b"/>
              <a:pathLst>
                <a:path w="4191" h="1765" extrusionOk="0">
                  <a:moveTo>
                    <a:pt x="1009" y="0"/>
                  </a:moveTo>
                  <a:cubicBezTo>
                    <a:pt x="379" y="347"/>
                    <a:pt x="0" y="1040"/>
                    <a:pt x="0" y="1765"/>
                  </a:cubicBezTo>
                  <a:lnTo>
                    <a:pt x="4191" y="1765"/>
                  </a:lnTo>
                  <a:cubicBezTo>
                    <a:pt x="4191" y="1040"/>
                    <a:pt x="3813" y="347"/>
                    <a:pt x="3214" y="0"/>
                  </a:cubicBezTo>
                  <a:cubicBezTo>
                    <a:pt x="2899" y="252"/>
                    <a:pt x="2521" y="378"/>
                    <a:pt x="2111" y="378"/>
                  </a:cubicBezTo>
                  <a:cubicBezTo>
                    <a:pt x="1733" y="378"/>
                    <a:pt x="1324" y="252"/>
                    <a:pt x="100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3437;p78">
              <a:extLst>
                <a:ext uri="{FF2B5EF4-FFF2-40B4-BE49-F238E27FC236}">
                  <a16:creationId xmlns:a16="http://schemas.microsoft.com/office/drawing/2014/main" id="{80235715-3A69-3D47-8772-5F6734065A9C}"/>
                </a:ext>
              </a:extLst>
            </p:cNvPr>
            <p:cNvSpPr/>
            <p:nvPr/>
          </p:nvSpPr>
          <p:spPr>
            <a:xfrm>
              <a:off x="4291225" y="4196825"/>
              <a:ext cx="102425" cy="62250"/>
            </a:xfrm>
            <a:custGeom>
              <a:avLst/>
              <a:gdLst/>
              <a:ahLst/>
              <a:cxnLst/>
              <a:rect l="l" t="t" r="r" b="b"/>
              <a:pathLst>
                <a:path w="4097" h="2490" extrusionOk="0">
                  <a:moveTo>
                    <a:pt x="1009" y="1"/>
                  </a:moveTo>
                  <a:cubicBezTo>
                    <a:pt x="568" y="284"/>
                    <a:pt x="221" y="694"/>
                    <a:pt x="95" y="1198"/>
                  </a:cubicBezTo>
                  <a:cubicBezTo>
                    <a:pt x="64" y="1387"/>
                    <a:pt x="1" y="1576"/>
                    <a:pt x="1" y="1797"/>
                  </a:cubicBezTo>
                  <a:lnTo>
                    <a:pt x="1" y="2143"/>
                  </a:lnTo>
                  <a:cubicBezTo>
                    <a:pt x="1" y="2332"/>
                    <a:pt x="158" y="2490"/>
                    <a:pt x="379" y="2490"/>
                  </a:cubicBezTo>
                  <a:lnTo>
                    <a:pt x="3844" y="2490"/>
                  </a:lnTo>
                  <a:cubicBezTo>
                    <a:pt x="3939" y="2490"/>
                    <a:pt x="4096" y="2332"/>
                    <a:pt x="4096" y="2143"/>
                  </a:cubicBezTo>
                  <a:lnTo>
                    <a:pt x="4096" y="1797"/>
                  </a:lnTo>
                  <a:cubicBezTo>
                    <a:pt x="4096" y="1576"/>
                    <a:pt x="4065" y="1356"/>
                    <a:pt x="4033" y="1198"/>
                  </a:cubicBezTo>
                  <a:cubicBezTo>
                    <a:pt x="3876" y="694"/>
                    <a:pt x="3561" y="284"/>
                    <a:pt x="3120" y="1"/>
                  </a:cubicBezTo>
                  <a:cubicBezTo>
                    <a:pt x="2804" y="253"/>
                    <a:pt x="2458" y="410"/>
                    <a:pt x="2048" y="410"/>
                  </a:cubicBezTo>
                  <a:cubicBezTo>
                    <a:pt x="1670" y="410"/>
                    <a:pt x="1261" y="253"/>
                    <a:pt x="100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Google Shape;13534;p78">
            <a:extLst>
              <a:ext uri="{FF2B5EF4-FFF2-40B4-BE49-F238E27FC236}">
                <a16:creationId xmlns:a16="http://schemas.microsoft.com/office/drawing/2014/main" id="{0067DBBB-73EA-E144-AED3-7EA33E9EBD4E}"/>
              </a:ext>
            </a:extLst>
          </p:cNvPr>
          <p:cNvSpPr/>
          <p:nvPr/>
        </p:nvSpPr>
        <p:spPr>
          <a:xfrm>
            <a:off x="3229379" y="3263265"/>
            <a:ext cx="347555" cy="331470"/>
          </a:xfrm>
          <a:custGeom>
            <a:avLst/>
            <a:gdLst/>
            <a:ahLst/>
            <a:cxnLst/>
            <a:rect l="l" t="t" r="r" b="b"/>
            <a:pathLst>
              <a:path w="12446" h="11870" extrusionOk="0">
                <a:moveTo>
                  <a:pt x="9421" y="1410"/>
                </a:moveTo>
                <a:cubicBezTo>
                  <a:pt x="9775" y="1410"/>
                  <a:pt x="10130" y="1544"/>
                  <a:pt x="10397" y="1812"/>
                </a:cubicBezTo>
                <a:cubicBezTo>
                  <a:pt x="10901" y="2316"/>
                  <a:pt x="10901" y="3198"/>
                  <a:pt x="10366" y="3734"/>
                </a:cubicBezTo>
                <a:lnTo>
                  <a:pt x="9169" y="4931"/>
                </a:lnTo>
                <a:cubicBezTo>
                  <a:pt x="8948" y="5152"/>
                  <a:pt x="8633" y="5278"/>
                  <a:pt x="8318" y="5309"/>
                </a:cubicBezTo>
                <a:lnTo>
                  <a:pt x="8476" y="5152"/>
                </a:lnTo>
                <a:cubicBezTo>
                  <a:pt x="8854" y="4773"/>
                  <a:pt x="8854" y="4112"/>
                  <a:pt x="8476" y="3702"/>
                </a:cubicBezTo>
                <a:cubicBezTo>
                  <a:pt x="8271" y="3513"/>
                  <a:pt x="8003" y="3419"/>
                  <a:pt x="7739" y="3419"/>
                </a:cubicBezTo>
                <a:cubicBezTo>
                  <a:pt x="7475" y="3419"/>
                  <a:pt x="7215" y="3513"/>
                  <a:pt x="7026" y="3702"/>
                </a:cubicBezTo>
                <a:lnTo>
                  <a:pt x="6869" y="3860"/>
                </a:lnTo>
                <a:cubicBezTo>
                  <a:pt x="6900" y="3545"/>
                  <a:pt x="7026" y="3230"/>
                  <a:pt x="7247" y="3009"/>
                </a:cubicBezTo>
                <a:lnTo>
                  <a:pt x="8444" y="1812"/>
                </a:lnTo>
                <a:cubicBezTo>
                  <a:pt x="8712" y="1544"/>
                  <a:pt x="9066" y="1410"/>
                  <a:pt x="9421" y="1410"/>
                </a:cubicBezTo>
                <a:close/>
                <a:moveTo>
                  <a:pt x="4128" y="6475"/>
                </a:moveTo>
                <a:lnTo>
                  <a:pt x="3970" y="6601"/>
                </a:lnTo>
                <a:cubicBezTo>
                  <a:pt x="3592" y="7010"/>
                  <a:pt x="3592" y="7672"/>
                  <a:pt x="3970" y="8081"/>
                </a:cubicBezTo>
                <a:cubicBezTo>
                  <a:pt x="4175" y="8270"/>
                  <a:pt x="4443" y="8365"/>
                  <a:pt x="4711" y="8365"/>
                </a:cubicBezTo>
                <a:cubicBezTo>
                  <a:pt x="4978" y="8365"/>
                  <a:pt x="5246" y="8270"/>
                  <a:pt x="5451" y="8081"/>
                </a:cubicBezTo>
                <a:lnTo>
                  <a:pt x="5577" y="7924"/>
                </a:lnTo>
                <a:lnTo>
                  <a:pt x="5577" y="7924"/>
                </a:lnTo>
                <a:cubicBezTo>
                  <a:pt x="5640" y="8270"/>
                  <a:pt x="5483" y="8586"/>
                  <a:pt x="5231" y="8838"/>
                </a:cubicBezTo>
                <a:lnTo>
                  <a:pt x="4065" y="10003"/>
                </a:lnTo>
                <a:cubicBezTo>
                  <a:pt x="3781" y="10271"/>
                  <a:pt x="3427" y="10405"/>
                  <a:pt x="3072" y="10405"/>
                </a:cubicBezTo>
                <a:cubicBezTo>
                  <a:pt x="2718" y="10405"/>
                  <a:pt x="2364" y="10271"/>
                  <a:pt x="2080" y="10003"/>
                </a:cubicBezTo>
                <a:cubicBezTo>
                  <a:pt x="1544" y="9468"/>
                  <a:pt x="1544" y="8586"/>
                  <a:pt x="2080" y="8050"/>
                </a:cubicBezTo>
                <a:lnTo>
                  <a:pt x="3277" y="6853"/>
                </a:lnTo>
                <a:cubicBezTo>
                  <a:pt x="3498" y="6601"/>
                  <a:pt x="3813" y="6506"/>
                  <a:pt x="4128" y="6475"/>
                </a:cubicBezTo>
                <a:close/>
                <a:moveTo>
                  <a:pt x="9373" y="0"/>
                </a:moveTo>
                <a:cubicBezTo>
                  <a:pt x="8665" y="0"/>
                  <a:pt x="7956" y="268"/>
                  <a:pt x="7404" y="804"/>
                </a:cubicBezTo>
                <a:lnTo>
                  <a:pt x="6239" y="1970"/>
                </a:lnTo>
                <a:cubicBezTo>
                  <a:pt x="5451" y="2757"/>
                  <a:pt x="5199" y="3986"/>
                  <a:pt x="5640" y="4994"/>
                </a:cubicBezTo>
                <a:lnTo>
                  <a:pt x="5325" y="5309"/>
                </a:lnTo>
                <a:cubicBezTo>
                  <a:pt x="4994" y="5170"/>
                  <a:pt x="4634" y="5100"/>
                  <a:pt x="4270" y="5100"/>
                </a:cubicBezTo>
                <a:cubicBezTo>
                  <a:pt x="3562" y="5100"/>
                  <a:pt x="2842" y="5366"/>
                  <a:pt x="2301" y="5908"/>
                </a:cubicBezTo>
                <a:lnTo>
                  <a:pt x="1103" y="7105"/>
                </a:lnTo>
                <a:cubicBezTo>
                  <a:pt x="1" y="8144"/>
                  <a:pt x="1" y="9940"/>
                  <a:pt x="1103" y="11043"/>
                </a:cubicBezTo>
                <a:cubicBezTo>
                  <a:pt x="1655" y="11594"/>
                  <a:pt x="2364" y="11870"/>
                  <a:pt x="3072" y="11870"/>
                </a:cubicBezTo>
                <a:cubicBezTo>
                  <a:pt x="3781" y="11870"/>
                  <a:pt x="4490" y="11594"/>
                  <a:pt x="5041" y="11043"/>
                </a:cubicBezTo>
                <a:lnTo>
                  <a:pt x="6239" y="9846"/>
                </a:lnTo>
                <a:cubicBezTo>
                  <a:pt x="7026" y="9058"/>
                  <a:pt x="7247" y="7829"/>
                  <a:pt x="6806" y="6821"/>
                </a:cubicBezTo>
                <a:lnTo>
                  <a:pt x="7121" y="6506"/>
                </a:lnTo>
                <a:cubicBezTo>
                  <a:pt x="7473" y="6656"/>
                  <a:pt x="7840" y="6729"/>
                  <a:pt x="8204" y="6729"/>
                </a:cubicBezTo>
                <a:cubicBezTo>
                  <a:pt x="8914" y="6729"/>
                  <a:pt x="9614" y="6449"/>
                  <a:pt x="10177" y="5908"/>
                </a:cubicBezTo>
                <a:lnTo>
                  <a:pt x="11342" y="4742"/>
                </a:lnTo>
                <a:cubicBezTo>
                  <a:pt x="12445" y="3639"/>
                  <a:pt x="12445" y="1907"/>
                  <a:pt x="11342" y="804"/>
                </a:cubicBezTo>
                <a:cubicBezTo>
                  <a:pt x="10791" y="268"/>
                  <a:pt x="10082" y="0"/>
                  <a:pt x="9373" y="0"/>
                </a:cubicBezTo>
                <a:close/>
              </a:path>
            </a:pathLst>
          </a:custGeom>
          <a:solidFill>
            <a:schemeClr val="bg2">
              <a:lumMod val="9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13565;p78">
            <a:extLst>
              <a:ext uri="{FF2B5EF4-FFF2-40B4-BE49-F238E27FC236}">
                <a16:creationId xmlns:a16="http://schemas.microsoft.com/office/drawing/2014/main" id="{526D1F21-20EF-D143-9FF6-FF220F4CA6DC}"/>
              </a:ext>
            </a:extLst>
          </p:cNvPr>
          <p:cNvGrpSpPr/>
          <p:nvPr/>
        </p:nvGrpSpPr>
        <p:grpSpPr>
          <a:xfrm>
            <a:off x="4733157" y="2432387"/>
            <a:ext cx="329040" cy="329934"/>
            <a:chOff x="1674750" y="3254050"/>
            <a:chExt cx="294575" cy="295375"/>
          </a:xfrm>
          <a:solidFill>
            <a:schemeClr val="bg2">
              <a:lumMod val="50000"/>
            </a:schemeClr>
          </a:solidFill>
        </p:grpSpPr>
        <p:sp>
          <p:nvSpPr>
            <p:cNvPr id="34" name="Google Shape;13566;p78">
              <a:extLst>
                <a:ext uri="{FF2B5EF4-FFF2-40B4-BE49-F238E27FC236}">
                  <a16:creationId xmlns:a16="http://schemas.microsoft.com/office/drawing/2014/main" id="{3A043A72-9914-A545-BDCC-AE49D8D5288F}"/>
                </a:ext>
              </a:extLst>
            </p:cNvPr>
            <p:cNvSpPr/>
            <p:nvPr/>
          </p:nvSpPr>
          <p:spPr>
            <a:xfrm>
              <a:off x="1691275" y="3351700"/>
              <a:ext cx="278050" cy="197725"/>
            </a:xfrm>
            <a:custGeom>
              <a:avLst/>
              <a:gdLst/>
              <a:ahLst/>
              <a:cxnLst/>
              <a:rect l="l" t="t" r="r" b="b"/>
              <a:pathLst>
                <a:path w="11122" h="7909" extrusionOk="0">
                  <a:moveTo>
                    <a:pt x="10535" y="0"/>
                  </a:moveTo>
                  <a:cubicBezTo>
                    <a:pt x="10489" y="0"/>
                    <a:pt x="10442" y="10"/>
                    <a:pt x="10397" y="33"/>
                  </a:cubicBezTo>
                  <a:cubicBezTo>
                    <a:pt x="10208" y="64"/>
                    <a:pt x="10114" y="253"/>
                    <a:pt x="10177" y="474"/>
                  </a:cubicBezTo>
                  <a:cubicBezTo>
                    <a:pt x="10334" y="978"/>
                    <a:pt x="10429" y="1482"/>
                    <a:pt x="10429" y="1986"/>
                  </a:cubicBezTo>
                  <a:cubicBezTo>
                    <a:pt x="10429" y="4885"/>
                    <a:pt x="8066" y="7247"/>
                    <a:pt x="5199" y="7247"/>
                  </a:cubicBezTo>
                  <a:cubicBezTo>
                    <a:pt x="3561" y="7247"/>
                    <a:pt x="2017" y="6397"/>
                    <a:pt x="1072" y="5137"/>
                  </a:cubicBezTo>
                  <a:lnTo>
                    <a:pt x="1733" y="5137"/>
                  </a:lnTo>
                  <a:cubicBezTo>
                    <a:pt x="1922" y="5137"/>
                    <a:pt x="2080" y="4979"/>
                    <a:pt x="2080" y="4790"/>
                  </a:cubicBezTo>
                  <a:cubicBezTo>
                    <a:pt x="2080" y="4601"/>
                    <a:pt x="1922" y="4443"/>
                    <a:pt x="1733" y="4443"/>
                  </a:cubicBezTo>
                  <a:lnTo>
                    <a:pt x="347" y="4443"/>
                  </a:lnTo>
                  <a:cubicBezTo>
                    <a:pt x="158" y="4443"/>
                    <a:pt x="1" y="4601"/>
                    <a:pt x="1" y="4790"/>
                  </a:cubicBezTo>
                  <a:lnTo>
                    <a:pt x="1" y="6176"/>
                  </a:lnTo>
                  <a:cubicBezTo>
                    <a:pt x="1" y="6365"/>
                    <a:pt x="158" y="6523"/>
                    <a:pt x="347" y="6523"/>
                  </a:cubicBezTo>
                  <a:cubicBezTo>
                    <a:pt x="536" y="6523"/>
                    <a:pt x="694" y="6365"/>
                    <a:pt x="694" y="6176"/>
                  </a:cubicBezTo>
                  <a:lnTo>
                    <a:pt x="694" y="5767"/>
                  </a:lnTo>
                  <a:cubicBezTo>
                    <a:pt x="1796" y="7090"/>
                    <a:pt x="3466" y="7909"/>
                    <a:pt x="5199" y="7909"/>
                  </a:cubicBezTo>
                  <a:cubicBezTo>
                    <a:pt x="8412" y="7909"/>
                    <a:pt x="11122" y="5231"/>
                    <a:pt x="11122" y="1986"/>
                  </a:cubicBezTo>
                  <a:cubicBezTo>
                    <a:pt x="11122" y="1419"/>
                    <a:pt x="10996" y="820"/>
                    <a:pt x="10838" y="222"/>
                  </a:cubicBezTo>
                  <a:cubicBezTo>
                    <a:pt x="10814" y="102"/>
                    <a:pt x="10681" y="0"/>
                    <a:pt x="1053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3567;p78">
              <a:extLst>
                <a:ext uri="{FF2B5EF4-FFF2-40B4-BE49-F238E27FC236}">
                  <a16:creationId xmlns:a16="http://schemas.microsoft.com/office/drawing/2014/main" id="{3CB4B323-BD4D-3E48-B9FA-D7D73DD093BA}"/>
                </a:ext>
              </a:extLst>
            </p:cNvPr>
            <p:cNvSpPr/>
            <p:nvPr/>
          </p:nvSpPr>
          <p:spPr>
            <a:xfrm>
              <a:off x="1674750" y="3254050"/>
              <a:ext cx="277250" cy="197900"/>
            </a:xfrm>
            <a:custGeom>
              <a:avLst/>
              <a:gdLst/>
              <a:ahLst/>
              <a:cxnLst/>
              <a:rect l="l" t="t" r="r" b="b"/>
              <a:pathLst>
                <a:path w="11090" h="7916" extrusionOk="0">
                  <a:moveTo>
                    <a:pt x="5891" y="1"/>
                  </a:moveTo>
                  <a:cubicBezTo>
                    <a:pt x="2678" y="1"/>
                    <a:pt x="0" y="2679"/>
                    <a:pt x="0" y="5892"/>
                  </a:cubicBezTo>
                  <a:cubicBezTo>
                    <a:pt x="0" y="6491"/>
                    <a:pt x="126" y="7089"/>
                    <a:pt x="284" y="7656"/>
                  </a:cubicBezTo>
                  <a:cubicBezTo>
                    <a:pt x="310" y="7842"/>
                    <a:pt x="448" y="7916"/>
                    <a:pt x="604" y="7916"/>
                  </a:cubicBezTo>
                  <a:cubicBezTo>
                    <a:pt x="633" y="7916"/>
                    <a:pt x="663" y="7913"/>
                    <a:pt x="693" y="7908"/>
                  </a:cubicBezTo>
                  <a:cubicBezTo>
                    <a:pt x="882" y="7877"/>
                    <a:pt x="977" y="7656"/>
                    <a:pt x="945" y="7467"/>
                  </a:cubicBezTo>
                  <a:cubicBezTo>
                    <a:pt x="788" y="6963"/>
                    <a:pt x="662" y="6459"/>
                    <a:pt x="662" y="5892"/>
                  </a:cubicBezTo>
                  <a:cubicBezTo>
                    <a:pt x="662" y="3025"/>
                    <a:pt x="3025" y="662"/>
                    <a:pt x="5891" y="662"/>
                  </a:cubicBezTo>
                  <a:cubicBezTo>
                    <a:pt x="7561" y="662"/>
                    <a:pt x="9105" y="1481"/>
                    <a:pt x="10050" y="2742"/>
                  </a:cubicBezTo>
                  <a:lnTo>
                    <a:pt x="9357" y="2742"/>
                  </a:lnTo>
                  <a:cubicBezTo>
                    <a:pt x="9168" y="2742"/>
                    <a:pt x="9010" y="2899"/>
                    <a:pt x="9010" y="3088"/>
                  </a:cubicBezTo>
                  <a:cubicBezTo>
                    <a:pt x="9010" y="3309"/>
                    <a:pt x="9168" y="3466"/>
                    <a:pt x="9357" y="3466"/>
                  </a:cubicBezTo>
                  <a:lnTo>
                    <a:pt x="10743" y="3466"/>
                  </a:lnTo>
                  <a:cubicBezTo>
                    <a:pt x="10932" y="3466"/>
                    <a:pt x="11090" y="3309"/>
                    <a:pt x="11090" y="3088"/>
                  </a:cubicBezTo>
                  <a:lnTo>
                    <a:pt x="11090" y="1733"/>
                  </a:lnTo>
                  <a:cubicBezTo>
                    <a:pt x="11090" y="1513"/>
                    <a:pt x="10932" y="1355"/>
                    <a:pt x="10743" y="1355"/>
                  </a:cubicBezTo>
                  <a:cubicBezTo>
                    <a:pt x="10554" y="1355"/>
                    <a:pt x="10397" y="1513"/>
                    <a:pt x="10397" y="1733"/>
                  </a:cubicBezTo>
                  <a:lnTo>
                    <a:pt x="10397" y="2111"/>
                  </a:lnTo>
                  <a:cubicBezTo>
                    <a:pt x="9294" y="820"/>
                    <a:pt x="7624" y="1"/>
                    <a:pt x="589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3568;p78">
              <a:extLst>
                <a:ext uri="{FF2B5EF4-FFF2-40B4-BE49-F238E27FC236}">
                  <a16:creationId xmlns:a16="http://schemas.microsoft.com/office/drawing/2014/main" id="{619637E7-95CA-0D44-AAA9-47CA117CC5F3}"/>
                </a:ext>
              </a:extLst>
            </p:cNvPr>
            <p:cNvSpPr/>
            <p:nvPr/>
          </p:nvSpPr>
          <p:spPr>
            <a:xfrm>
              <a:off x="1727500" y="3306825"/>
              <a:ext cx="189075" cy="189050"/>
            </a:xfrm>
            <a:custGeom>
              <a:avLst/>
              <a:gdLst/>
              <a:ahLst/>
              <a:cxnLst/>
              <a:rect l="l" t="t" r="r" b="b"/>
              <a:pathLst>
                <a:path w="7563" h="7562" extrusionOk="0">
                  <a:moveTo>
                    <a:pt x="3750" y="2048"/>
                  </a:moveTo>
                  <a:cubicBezTo>
                    <a:pt x="3939" y="2048"/>
                    <a:pt x="4097" y="2206"/>
                    <a:pt x="4097" y="2426"/>
                  </a:cubicBezTo>
                  <a:lnTo>
                    <a:pt x="4097" y="3435"/>
                  </a:lnTo>
                  <a:lnTo>
                    <a:pt x="4475" y="3435"/>
                  </a:lnTo>
                  <a:cubicBezTo>
                    <a:pt x="4664" y="3435"/>
                    <a:pt x="4821" y="3592"/>
                    <a:pt x="4821" y="3781"/>
                  </a:cubicBezTo>
                  <a:cubicBezTo>
                    <a:pt x="4821" y="4002"/>
                    <a:pt x="4664" y="4159"/>
                    <a:pt x="4475" y="4159"/>
                  </a:cubicBezTo>
                  <a:lnTo>
                    <a:pt x="3750" y="4159"/>
                  </a:lnTo>
                  <a:cubicBezTo>
                    <a:pt x="3561" y="4159"/>
                    <a:pt x="3403" y="4002"/>
                    <a:pt x="3403" y="3781"/>
                  </a:cubicBezTo>
                  <a:lnTo>
                    <a:pt x="3403" y="2426"/>
                  </a:lnTo>
                  <a:cubicBezTo>
                    <a:pt x="3403" y="2206"/>
                    <a:pt x="3561" y="2048"/>
                    <a:pt x="3750" y="2048"/>
                  </a:cubicBezTo>
                  <a:close/>
                  <a:moveTo>
                    <a:pt x="3435" y="0"/>
                  </a:moveTo>
                  <a:cubicBezTo>
                    <a:pt x="2647" y="95"/>
                    <a:pt x="1923" y="410"/>
                    <a:pt x="1356" y="883"/>
                  </a:cubicBezTo>
                  <a:lnTo>
                    <a:pt x="2049" y="1576"/>
                  </a:lnTo>
                  <a:cubicBezTo>
                    <a:pt x="2175" y="1702"/>
                    <a:pt x="2175" y="1954"/>
                    <a:pt x="2049" y="2048"/>
                  </a:cubicBezTo>
                  <a:cubicBezTo>
                    <a:pt x="1986" y="2111"/>
                    <a:pt x="1899" y="2143"/>
                    <a:pt x="1812" y="2143"/>
                  </a:cubicBezTo>
                  <a:cubicBezTo>
                    <a:pt x="1726" y="2143"/>
                    <a:pt x="1639" y="2111"/>
                    <a:pt x="1576" y="2048"/>
                  </a:cubicBezTo>
                  <a:lnTo>
                    <a:pt x="883" y="1355"/>
                  </a:lnTo>
                  <a:cubicBezTo>
                    <a:pt x="410" y="1922"/>
                    <a:pt x="95" y="2647"/>
                    <a:pt x="1" y="3435"/>
                  </a:cubicBezTo>
                  <a:lnTo>
                    <a:pt x="1041" y="3435"/>
                  </a:lnTo>
                  <a:cubicBezTo>
                    <a:pt x="1230" y="3435"/>
                    <a:pt x="1387" y="3592"/>
                    <a:pt x="1387" y="3781"/>
                  </a:cubicBezTo>
                  <a:cubicBezTo>
                    <a:pt x="1387" y="3970"/>
                    <a:pt x="1230" y="4128"/>
                    <a:pt x="1041" y="4128"/>
                  </a:cubicBezTo>
                  <a:lnTo>
                    <a:pt x="1" y="4128"/>
                  </a:lnTo>
                  <a:cubicBezTo>
                    <a:pt x="95" y="4915"/>
                    <a:pt x="410" y="5640"/>
                    <a:pt x="883" y="6238"/>
                  </a:cubicBezTo>
                  <a:lnTo>
                    <a:pt x="1576" y="5514"/>
                  </a:lnTo>
                  <a:cubicBezTo>
                    <a:pt x="1639" y="5451"/>
                    <a:pt x="1734" y="5419"/>
                    <a:pt x="1824" y="5419"/>
                  </a:cubicBezTo>
                  <a:cubicBezTo>
                    <a:pt x="1915" y="5419"/>
                    <a:pt x="2001" y="5451"/>
                    <a:pt x="2049" y="5514"/>
                  </a:cubicBezTo>
                  <a:cubicBezTo>
                    <a:pt x="2175" y="5640"/>
                    <a:pt x="2175" y="5860"/>
                    <a:pt x="2049" y="5986"/>
                  </a:cubicBezTo>
                  <a:lnTo>
                    <a:pt x="1356" y="6711"/>
                  </a:lnTo>
                  <a:cubicBezTo>
                    <a:pt x="1923" y="7184"/>
                    <a:pt x="2647" y="7499"/>
                    <a:pt x="3435" y="7562"/>
                  </a:cubicBezTo>
                  <a:lnTo>
                    <a:pt x="3435" y="6553"/>
                  </a:lnTo>
                  <a:cubicBezTo>
                    <a:pt x="3435" y="6333"/>
                    <a:pt x="3592" y="6175"/>
                    <a:pt x="3781" y="6175"/>
                  </a:cubicBezTo>
                  <a:cubicBezTo>
                    <a:pt x="4002" y="6175"/>
                    <a:pt x="4160" y="6333"/>
                    <a:pt x="4160" y="6553"/>
                  </a:cubicBezTo>
                  <a:lnTo>
                    <a:pt x="4160" y="7562"/>
                  </a:lnTo>
                  <a:cubicBezTo>
                    <a:pt x="4947" y="7499"/>
                    <a:pt x="5640" y="7184"/>
                    <a:pt x="6239" y="6711"/>
                  </a:cubicBezTo>
                  <a:lnTo>
                    <a:pt x="5514" y="5986"/>
                  </a:lnTo>
                  <a:cubicBezTo>
                    <a:pt x="5420" y="5860"/>
                    <a:pt x="5420" y="5640"/>
                    <a:pt x="5514" y="5514"/>
                  </a:cubicBezTo>
                  <a:cubicBezTo>
                    <a:pt x="5577" y="5451"/>
                    <a:pt x="5672" y="5419"/>
                    <a:pt x="5762" y="5419"/>
                  </a:cubicBezTo>
                  <a:cubicBezTo>
                    <a:pt x="5853" y="5419"/>
                    <a:pt x="5940" y="5451"/>
                    <a:pt x="5987" y="5514"/>
                  </a:cubicBezTo>
                  <a:lnTo>
                    <a:pt x="6711" y="6238"/>
                  </a:lnTo>
                  <a:cubicBezTo>
                    <a:pt x="7184" y="5640"/>
                    <a:pt x="7499" y="4915"/>
                    <a:pt x="7562" y="4128"/>
                  </a:cubicBezTo>
                  <a:lnTo>
                    <a:pt x="6554" y="4128"/>
                  </a:lnTo>
                  <a:cubicBezTo>
                    <a:pt x="6365" y="4128"/>
                    <a:pt x="6207" y="3970"/>
                    <a:pt x="6207" y="3781"/>
                  </a:cubicBezTo>
                  <a:cubicBezTo>
                    <a:pt x="6207" y="3592"/>
                    <a:pt x="6365" y="3435"/>
                    <a:pt x="6554" y="3435"/>
                  </a:cubicBezTo>
                  <a:lnTo>
                    <a:pt x="7562" y="3435"/>
                  </a:lnTo>
                  <a:cubicBezTo>
                    <a:pt x="7499" y="2647"/>
                    <a:pt x="7184" y="1922"/>
                    <a:pt x="6711" y="1355"/>
                  </a:cubicBezTo>
                  <a:lnTo>
                    <a:pt x="5987" y="2048"/>
                  </a:lnTo>
                  <a:cubicBezTo>
                    <a:pt x="5940" y="2111"/>
                    <a:pt x="5853" y="2143"/>
                    <a:pt x="5762" y="2143"/>
                  </a:cubicBezTo>
                  <a:cubicBezTo>
                    <a:pt x="5672" y="2143"/>
                    <a:pt x="5577" y="2111"/>
                    <a:pt x="5514" y="2048"/>
                  </a:cubicBezTo>
                  <a:cubicBezTo>
                    <a:pt x="5420" y="1922"/>
                    <a:pt x="5420" y="1702"/>
                    <a:pt x="5514" y="1576"/>
                  </a:cubicBezTo>
                  <a:lnTo>
                    <a:pt x="6239" y="883"/>
                  </a:lnTo>
                  <a:cubicBezTo>
                    <a:pt x="5640" y="410"/>
                    <a:pt x="4947" y="95"/>
                    <a:pt x="4160" y="0"/>
                  </a:cubicBezTo>
                  <a:lnTo>
                    <a:pt x="4160" y="1040"/>
                  </a:lnTo>
                  <a:cubicBezTo>
                    <a:pt x="4160" y="1229"/>
                    <a:pt x="4002" y="1387"/>
                    <a:pt x="3781" y="1387"/>
                  </a:cubicBezTo>
                  <a:cubicBezTo>
                    <a:pt x="3592" y="1387"/>
                    <a:pt x="3435" y="1229"/>
                    <a:pt x="3435" y="1040"/>
                  </a:cubicBezTo>
                  <a:lnTo>
                    <a:pt x="3435"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 name="Google Shape;13622;p78">
            <a:extLst>
              <a:ext uri="{FF2B5EF4-FFF2-40B4-BE49-F238E27FC236}">
                <a16:creationId xmlns:a16="http://schemas.microsoft.com/office/drawing/2014/main" id="{4C662074-948B-FD44-ACEF-2D3600CC70D4}"/>
              </a:ext>
            </a:extLst>
          </p:cNvPr>
          <p:cNvGrpSpPr/>
          <p:nvPr/>
        </p:nvGrpSpPr>
        <p:grpSpPr>
          <a:xfrm>
            <a:off x="3229379" y="1518752"/>
            <a:ext cx="331721" cy="307566"/>
            <a:chOff x="6543825" y="3202075"/>
            <a:chExt cx="296975" cy="275350"/>
          </a:xfrm>
          <a:solidFill>
            <a:schemeClr val="bg2">
              <a:lumMod val="50000"/>
            </a:schemeClr>
          </a:solidFill>
        </p:grpSpPr>
        <p:sp>
          <p:nvSpPr>
            <p:cNvPr id="38" name="Google Shape;13623;p78">
              <a:extLst>
                <a:ext uri="{FF2B5EF4-FFF2-40B4-BE49-F238E27FC236}">
                  <a16:creationId xmlns:a16="http://schemas.microsoft.com/office/drawing/2014/main" id="{397A12A1-5E7C-A148-BAEB-0E0E16C5D01D}"/>
                </a:ext>
              </a:extLst>
            </p:cNvPr>
            <p:cNvSpPr/>
            <p:nvPr/>
          </p:nvSpPr>
          <p:spPr>
            <a:xfrm>
              <a:off x="6683250" y="3202075"/>
              <a:ext cx="17350" cy="43350"/>
            </a:xfrm>
            <a:custGeom>
              <a:avLst/>
              <a:gdLst/>
              <a:ahLst/>
              <a:cxnLst/>
              <a:rect l="l" t="t" r="r" b="b"/>
              <a:pathLst>
                <a:path w="694" h="1734" extrusionOk="0">
                  <a:moveTo>
                    <a:pt x="347" y="0"/>
                  </a:moveTo>
                  <a:cubicBezTo>
                    <a:pt x="158" y="0"/>
                    <a:pt x="0" y="158"/>
                    <a:pt x="0" y="347"/>
                  </a:cubicBezTo>
                  <a:lnTo>
                    <a:pt x="0" y="1355"/>
                  </a:lnTo>
                  <a:cubicBezTo>
                    <a:pt x="0" y="1576"/>
                    <a:pt x="158" y="1733"/>
                    <a:pt x="347" y="1733"/>
                  </a:cubicBezTo>
                  <a:cubicBezTo>
                    <a:pt x="536" y="1733"/>
                    <a:pt x="693" y="1576"/>
                    <a:pt x="693" y="1355"/>
                  </a:cubicBezTo>
                  <a:lnTo>
                    <a:pt x="693" y="347"/>
                  </a:lnTo>
                  <a:cubicBezTo>
                    <a:pt x="693" y="158"/>
                    <a:pt x="536"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3624;p78">
              <a:extLst>
                <a:ext uri="{FF2B5EF4-FFF2-40B4-BE49-F238E27FC236}">
                  <a16:creationId xmlns:a16="http://schemas.microsoft.com/office/drawing/2014/main" id="{60314B00-2D61-5740-A6B5-401E0FA76E78}"/>
                </a:ext>
              </a:extLst>
            </p:cNvPr>
            <p:cNvSpPr/>
            <p:nvPr/>
          </p:nvSpPr>
          <p:spPr>
            <a:xfrm>
              <a:off x="6613925" y="3236125"/>
              <a:ext cx="35475" cy="34700"/>
            </a:xfrm>
            <a:custGeom>
              <a:avLst/>
              <a:gdLst/>
              <a:ahLst/>
              <a:cxnLst/>
              <a:rect l="l" t="t" r="r" b="b"/>
              <a:pathLst>
                <a:path w="1419" h="1388" extrusionOk="0">
                  <a:moveTo>
                    <a:pt x="363" y="1"/>
                  </a:moveTo>
                  <a:cubicBezTo>
                    <a:pt x="276" y="1"/>
                    <a:pt x="190" y="40"/>
                    <a:pt x="127" y="119"/>
                  </a:cubicBezTo>
                  <a:cubicBezTo>
                    <a:pt x="1" y="245"/>
                    <a:pt x="1" y="466"/>
                    <a:pt x="127" y="592"/>
                  </a:cubicBezTo>
                  <a:lnTo>
                    <a:pt x="820" y="1316"/>
                  </a:lnTo>
                  <a:cubicBezTo>
                    <a:pt x="883" y="1364"/>
                    <a:pt x="969" y="1387"/>
                    <a:pt x="1056" y="1387"/>
                  </a:cubicBezTo>
                  <a:cubicBezTo>
                    <a:pt x="1143" y="1387"/>
                    <a:pt x="1229" y="1364"/>
                    <a:pt x="1292" y="1316"/>
                  </a:cubicBezTo>
                  <a:cubicBezTo>
                    <a:pt x="1418" y="1190"/>
                    <a:pt x="1418" y="938"/>
                    <a:pt x="1292" y="844"/>
                  </a:cubicBezTo>
                  <a:lnTo>
                    <a:pt x="599" y="119"/>
                  </a:lnTo>
                  <a:cubicBezTo>
                    <a:pt x="536" y="40"/>
                    <a:pt x="450" y="1"/>
                    <a:pt x="36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3625;p78">
              <a:extLst>
                <a:ext uri="{FF2B5EF4-FFF2-40B4-BE49-F238E27FC236}">
                  <a16:creationId xmlns:a16="http://schemas.microsoft.com/office/drawing/2014/main" id="{0236B8E0-AD16-B44E-884E-240B7C99E892}"/>
                </a:ext>
              </a:extLst>
            </p:cNvPr>
            <p:cNvSpPr/>
            <p:nvPr/>
          </p:nvSpPr>
          <p:spPr>
            <a:xfrm>
              <a:off x="6734425" y="3236425"/>
              <a:ext cx="35475" cy="34400"/>
            </a:xfrm>
            <a:custGeom>
              <a:avLst/>
              <a:gdLst/>
              <a:ahLst/>
              <a:cxnLst/>
              <a:rect l="l" t="t" r="r" b="b"/>
              <a:pathLst>
                <a:path w="1419" h="1376" extrusionOk="0">
                  <a:moveTo>
                    <a:pt x="1054" y="0"/>
                  </a:moveTo>
                  <a:cubicBezTo>
                    <a:pt x="976" y="0"/>
                    <a:pt x="894" y="33"/>
                    <a:pt x="820" y="107"/>
                  </a:cubicBezTo>
                  <a:lnTo>
                    <a:pt x="95" y="832"/>
                  </a:lnTo>
                  <a:cubicBezTo>
                    <a:pt x="1" y="926"/>
                    <a:pt x="1" y="1178"/>
                    <a:pt x="95" y="1304"/>
                  </a:cubicBezTo>
                  <a:cubicBezTo>
                    <a:pt x="158" y="1352"/>
                    <a:pt x="253" y="1375"/>
                    <a:pt x="344" y="1375"/>
                  </a:cubicBezTo>
                  <a:cubicBezTo>
                    <a:pt x="434" y="1375"/>
                    <a:pt x="521" y="1352"/>
                    <a:pt x="568" y="1304"/>
                  </a:cubicBezTo>
                  <a:lnTo>
                    <a:pt x="1293" y="580"/>
                  </a:lnTo>
                  <a:cubicBezTo>
                    <a:pt x="1419" y="454"/>
                    <a:pt x="1419" y="233"/>
                    <a:pt x="1293" y="107"/>
                  </a:cubicBezTo>
                  <a:cubicBezTo>
                    <a:pt x="1226" y="41"/>
                    <a:pt x="1142" y="0"/>
                    <a:pt x="105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3626;p78">
              <a:extLst>
                <a:ext uri="{FF2B5EF4-FFF2-40B4-BE49-F238E27FC236}">
                  <a16:creationId xmlns:a16="http://schemas.microsoft.com/office/drawing/2014/main" id="{C3ADE6F5-54F2-F240-852F-541D9E10BD17}"/>
                </a:ext>
              </a:extLst>
            </p:cNvPr>
            <p:cNvSpPr/>
            <p:nvPr/>
          </p:nvSpPr>
          <p:spPr>
            <a:xfrm>
              <a:off x="6805325" y="3322575"/>
              <a:ext cx="35475" cy="121325"/>
            </a:xfrm>
            <a:custGeom>
              <a:avLst/>
              <a:gdLst/>
              <a:ahLst/>
              <a:cxnLst/>
              <a:rect l="l" t="t" r="r" b="b"/>
              <a:pathLst>
                <a:path w="1419" h="4853" extrusionOk="0">
                  <a:moveTo>
                    <a:pt x="0" y="1"/>
                  </a:moveTo>
                  <a:lnTo>
                    <a:pt x="0" y="4852"/>
                  </a:lnTo>
                  <a:lnTo>
                    <a:pt x="1040" y="4852"/>
                  </a:lnTo>
                  <a:cubicBezTo>
                    <a:pt x="1261" y="4852"/>
                    <a:pt x="1418" y="4695"/>
                    <a:pt x="1418" y="4506"/>
                  </a:cubicBezTo>
                  <a:lnTo>
                    <a:pt x="1418" y="316"/>
                  </a:lnTo>
                  <a:cubicBezTo>
                    <a:pt x="1355" y="158"/>
                    <a:pt x="1198" y="1"/>
                    <a:pt x="104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3627;p78">
              <a:extLst>
                <a:ext uri="{FF2B5EF4-FFF2-40B4-BE49-F238E27FC236}">
                  <a16:creationId xmlns:a16="http://schemas.microsoft.com/office/drawing/2014/main" id="{9E5DED59-ABC1-7D41-A44C-3E93B996D504}"/>
                </a:ext>
              </a:extLst>
            </p:cNvPr>
            <p:cNvSpPr/>
            <p:nvPr/>
          </p:nvSpPr>
          <p:spPr>
            <a:xfrm>
              <a:off x="6543825" y="3323275"/>
              <a:ext cx="35475" cy="121400"/>
            </a:xfrm>
            <a:custGeom>
              <a:avLst/>
              <a:gdLst/>
              <a:ahLst/>
              <a:cxnLst/>
              <a:rect l="l" t="t" r="r" b="b"/>
              <a:pathLst>
                <a:path w="1419" h="4856" extrusionOk="0">
                  <a:moveTo>
                    <a:pt x="323" y="0"/>
                  </a:moveTo>
                  <a:cubicBezTo>
                    <a:pt x="132" y="0"/>
                    <a:pt x="1" y="149"/>
                    <a:pt x="1" y="351"/>
                  </a:cubicBezTo>
                  <a:lnTo>
                    <a:pt x="1" y="4509"/>
                  </a:lnTo>
                  <a:cubicBezTo>
                    <a:pt x="1" y="4698"/>
                    <a:pt x="158" y="4856"/>
                    <a:pt x="379" y="4856"/>
                  </a:cubicBezTo>
                  <a:lnTo>
                    <a:pt x="1418" y="4856"/>
                  </a:lnTo>
                  <a:lnTo>
                    <a:pt x="1418" y="4"/>
                  </a:lnTo>
                  <a:lnTo>
                    <a:pt x="379" y="4"/>
                  </a:lnTo>
                  <a:cubicBezTo>
                    <a:pt x="360" y="1"/>
                    <a:pt x="341" y="0"/>
                    <a:pt x="32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3628;p78">
              <a:extLst>
                <a:ext uri="{FF2B5EF4-FFF2-40B4-BE49-F238E27FC236}">
                  <a16:creationId xmlns:a16="http://schemas.microsoft.com/office/drawing/2014/main" id="{C1A84B33-0639-FA47-AE15-196664DF722B}"/>
                </a:ext>
              </a:extLst>
            </p:cNvPr>
            <p:cNvSpPr/>
            <p:nvPr/>
          </p:nvSpPr>
          <p:spPr>
            <a:xfrm>
              <a:off x="6643075" y="3332025"/>
              <a:ext cx="143375" cy="104000"/>
            </a:xfrm>
            <a:custGeom>
              <a:avLst/>
              <a:gdLst/>
              <a:ahLst/>
              <a:cxnLst/>
              <a:rect l="l" t="t" r="r" b="b"/>
              <a:pathLst>
                <a:path w="5735" h="4160" extrusionOk="0">
                  <a:moveTo>
                    <a:pt x="1639" y="1"/>
                  </a:moveTo>
                  <a:cubicBezTo>
                    <a:pt x="1450" y="1"/>
                    <a:pt x="1198" y="158"/>
                    <a:pt x="1072" y="379"/>
                  </a:cubicBezTo>
                  <a:lnTo>
                    <a:pt x="0" y="2490"/>
                  </a:lnTo>
                  <a:cubicBezTo>
                    <a:pt x="158" y="2584"/>
                    <a:pt x="378" y="2616"/>
                    <a:pt x="567" y="2616"/>
                  </a:cubicBezTo>
                  <a:cubicBezTo>
                    <a:pt x="1072" y="2616"/>
                    <a:pt x="1544" y="2364"/>
                    <a:pt x="1796" y="1891"/>
                  </a:cubicBezTo>
                  <a:lnTo>
                    <a:pt x="2017" y="1418"/>
                  </a:lnTo>
                  <a:lnTo>
                    <a:pt x="2710" y="1418"/>
                  </a:lnTo>
                  <a:cubicBezTo>
                    <a:pt x="2899" y="1418"/>
                    <a:pt x="3056" y="1481"/>
                    <a:pt x="3182" y="1607"/>
                  </a:cubicBezTo>
                  <a:lnTo>
                    <a:pt x="5734" y="4159"/>
                  </a:lnTo>
                  <a:lnTo>
                    <a:pt x="573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3629;p78">
              <a:extLst>
                <a:ext uri="{FF2B5EF4-FFF2-40B4-BE49-F238E27FC236}">
                  <a16:creationId xmlns:a16="http://schemas.microsoft.com/office/drawing/2014/main" id="{ACB169B0-C3E7-1044-A758-DF920D6CF8DE}"/>
                </a:ext>
              </a:extLst>
            </p:cNvPr>
            <p:cNvSpPr/>
            <p:nvPr/>
          </p:nvSpPr>
          <p:spPr>
            <a:xfrm>
              <a:off x="6595025" y="3288700"/>
              <a:ext cx="175675" cy="188725"/>
            </a:xfrm>
            <a:custGeom>
              <a:avLst/>
              <a:gdLst/>
              <a:ahLst/>
              <a:cxnLst/>
              <a:rect l="l" t="t" r="r" b="b"/>
              <a:pathLst>
                <a:path w="7027" h="7549" extrusionOk="0">
                  <a:moveTo>
                    <a:pt x="2206" y="1"/>
                  </a:moveTo>
                  <a:cubicBezTo>
                    <a:pt x="1828" y="1"/>
                    <a:pt x="1481" y="221"/>
                    <a:pt x="1261" y="568"/>
                  </a:cubicBezTo>
                  <a:lnTo>
                    <a:pt x="946" y="1198"/>
                  </a:lnTo>
                  <a:cubicBezTo>
                    <a:pt x="914" y="1324"/>
                    <a:pt x="757" y="1419"/>
                    <a:pt x="631" y="1419"/>
                  </a:cubicBezTo>
                  <a:lnTo>
                    <a:pt x="1" y="1419"/>
                  </a:lnTo>
                  <a:lnTo>
                    <a:pt x="1" y="6239"/>
                  </a:lnTo>
                  <a:lnTo>
                    <a:pt x="1576" y="6239"/>
                  </a:lnTo>
                  <a:lnTo>
                    <a:pt x="2584" y="7247"/>
                  </a:lnTo>
                  <a:cubicBezTo>
                    <a:pt x="2768" y="7431"/>
                    <a:pt x="3054" y="7548"/>
                    <a:pt x="3330" y="7548"/>
                  </a:cubicBezTo>
                  <a:cubicBezTo>
                    <a:pt x="3431" y="7548"/>
                    <a:pt x="3531" y="7533"/>
                    <a:pt x="3624" y="7499"/>
                  </a:cubicBezTo>
                  <a:lnTo>
                    <a:pt x="6585" y="6554"/>
                  </a:lnTo>
                  <a:cubicBezTo>
                    <a:pt x="6743" y="6522"/>
                    <a:pt x="6900" y="6396"/>
                    <a:pt x="7026" y="6302"/>
                  </a:cubicBezTo>
                  <a:lnTo>
                    <a:pt x="4537" y="3813"/>
                  </a:lnTo>
                  <a:lnTo>
                    <a:pt x="4380" y="3813"/>
                  </a:lnTo>
                  <a:lnTo>
                    <a:pt x="4348" y="3844"/>
                  </a:lnTo>
                  <a:cubicBezTo>
                    <a:pt x="4033" y="4506"/>
                    <a:pt x="3340" y="4947"/>
                    <a:pt x="2647" y="5042"/>
                  </a:cubicBezTo>
                  <a:cubicBezTo>
                    <a:pt x="2601" y="5044"/>
                    <a:pt x="2556" y="5046"/>
                    <a:pt x="2511" y="5046"/>
                  </a:cubicBezTo>
                  <a:cubicBezTo>
                    <a:pt x="2046" y="5046"/>
                    <a:pt x="1698" y="4899"/>
                    <a:pt x="1324" y="4727"/>
                  </a:cubicBezTo>
                  <a:cubicBezTo>
                    <a:pt x="1103" y="4632"/>
                    <a:pt x="1040" y="4412"/>
                    <a:pt x="1166" y="4254"/>
                  </a:cubicBezTo>
                  <a:lnTo>
                    <a:pt x="2363" y="1797"/>
                  </a:lnTo>
                  <a:cubicBezTo>
                    <a:pt x="2615" y="1324"/>
                    <a:pt x="3088" y="1041"/>
                    <a:pt x="3592" y="1041"/>
                  </a:cubicBezTo>
                  <a:lnTo>
                    <a:pt x="5104" y="1041"/>
                  </a:lnTo>
                  <a:cubicBezTo>
                    <a:pt x="5167" y="852"/>
                    <a:pt x="5262" y="631"/>
                    <a:pt x="5262" y="347"/>
                  </a:cubicBezTo>
                  <a:cubicBezTo>
                    <a:pt x="5262" y="158"/>
                    <a:pt x="5104" y="1"/>
                    <a:pt x="488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 name="Google Shape;13647;p78">
            <a:extLst>
              <a:ext uri="{FF2B5EF4-FFF2-40B4-BE49-F238E27FC236}">
                <a16:creationId xmlns:a16="http://schemas.microsoft.com/office/drawing/2014/main" id="{572B4248-5365-9A40-9909-1E28AFAC9EF2}"/>
              </a:ext>
            </a:extLst>
          </p:cNvPr>
          <p:cNvGrpSpPr/>
          <p:nvPr/>
        </p:nvGrpSpPr>
        <p:grpSpPr>
          <a:xfrm>
            <a:off x="1705019" y="4169767"/>
            <a:ext cx="330827" cy="270119"/>
            <a:chOff x="3860400" y="3254050"/>
            <a:chExt cx="296175" cy="241825"/>
          </a:xfrm>
          <a:solidFill>
            <a:schemeClr val="bg2">
              <a:lumMod val="50000"/>
            </a:schemeClr>
          </a:solidFill>
        </p:grpSpPr>
        <p:sp>
          <p:nvSpPr>
            <p:cNvPr id="46" name="Google Shape;13648;p78">
              <a:extLst>
                <a:ext uri="{FF2B5EF4-FFF2-40B4-BE49-F238E27FC236}">
                  <a16:creationId xmlns:a16="http://schemas.microsoft.com/office/drawing/2014/main" id="{1A52CC66-49F1-D64E-900C-E70CB0AB29A5}"/>
                </a:ext>
              </a:extLst>
            </p:cNvPr>
            <p:cNvSpPr/>
            <p:nvPr/>
          </p:nvSpPr>
          <p:spPr>
            <a:xfrm>
              <a:off x="4112425" y="3358025"/>
              <a:ext cx="44150" cy="18125"/>
            </a:xfrm>
            <a:custGeom>
              <a:avLst/>
              <a:gdLst/>
              <a:ahLst/>
              <a:cxnLst/>
              <a:rect l="l" t="t" r="r" b="b"/>
              <a:pathLst>
                <a:path w="1766" h="725" extrusionOk="0">
                  <a:moveTo>
                    <a:pt x="347" y="0"/>
                  </a:moveTo>
                  <a:cubicBezTo>
                    <a:pt x="158" y="0"/>
                    <a:pt x="1" y="158"/>
                    <a:pt x="1" y="378"/>
                  </a:cubicBezTo>
                  <a:cubicBezTo>
                    <a:pt x="1" y="567"/>
                    <a:pt x="158" y="725"/>
                    <a:pt x="347" y="725"/>
                  </a:cubicBezTo>
                  <a:lnTo>
                    <a:pt x="1419" y="725"/>
                  </a:lnTo>
                  <a:cubicBezTo>
                    <a:pt x="1608" y="725"/>
                    <a:pt x="1765" y="567"/>
                    <a:pt x="1765" y="378"/>
                  </a:cubicBezTo>
                  <a:cubicBezTo>
                    <a:pt x="1734" y="158"/>
                    <a:pt x="1608" y="0"/>
                    <a:pt x="141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3649;p78">
              <a:extLst>
                <a:ext uri="{FF2B5EF4-FFF2-40B4-BE49-F238E27FC236}">
                  <a16:creationId xmlns:a16="http://schemas.microsoft.com/office/drawing/2014/main" id="{33468CA7-F6D6-7C4D-A6A5-B2FAE3BD79FA}"/>
                </a:ext>
              </a:extLst>
            </p:cNvPr>
            <p:cNvSpPr/>
            <p:nvPr/>
          </p:nvSpPr>
          <p:spPr>
            <a:xfrm>
              <a:off x="4102200" y="3393475"/>
              <a:ext cx="37050" cy="33875"/>
            </a:xfrm>
            <a:custGeom>
              <a:avLst/>
              <a:gdLst/>
              <a:ahLst/>
              <a:cxnLst/>
              <a:rect l="l" t="t" r="r" b="b"/>
              <a:pathLst>
                <a:path w="1482" h="1355" extrusionOk="0">
                  <a:moveTo>
                    <a:pt x="394" y="0"/>
                  </a:moveTo>
                  <a:cubicBezTo>
                    <a:pt x="308" y="0"/>
                    <a:pt x="221" y="32"/>
                    <a:pt x="158" y="95"/>
                  </a:cubicBezTo>
                  <a:cubicBezTo>
                    <a:pt x="0" y="221"/>
                    <a:pt x="0" y="410"/>
                    <a:pt x="158" y="567"/>
                  </a:cubicBezTo>
                  <a:lnTo>
                    <a:pt x="882" y="1260"/>
                  </a:lnTo>
                  <a:cubicBezTo>
                    <a:pt x="945" y="1323"/>
                    <a:pt x="1032" y="1355"/>
                    <a:pt x="1119" y="1355"/>
                  </a:cubicBezTo>
                  <a:cubicBezTo>
                    <a:pt x="1205" y="1355"/>
                    <a:pt x="1292" y="1323"/>
                    <a:pt x="1355" y="1260"/>
                  </a:cubicBezTo>
                  <a:cubicBezTo>
                    <a:pt x="1481" y="1134"/>
                    <a:pt x="1481" y="914"/>
                    <a:pt x="1355" y="788"/>
                  </a:cubicBezTo>
                  <a:lnTo>
                    <a:pt x="630" y="95"/>
                  </a:lnTo>
                  <a:cubicBezTo>
                    <a:pt x="567" y="32"/>
                    <a:pt x="481" y="0"/>
                    <a:pt x="39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3650;p78">
              <a:extLst>
                <a:ext uri="{FF2B5EF4-FFF2-40B4-BE49-F238E27FC236}">
                  <a16:creationId xmlns:a16="http://schemas.microsoft.com/office/drawing/2014/main" id="{E751A94E-E4AD-4B4E-892D-F7EE912DF472}"/>
                </a:ext>
              </a:extLst>
            </p:cNvPr>
            <p:cNvSpPr/>
            <p:nvPr/>
          </p:nvSpPr>
          <p:spPr>
            <a:xfrm>
              <a:off x="4103775" y="3306025"/>
              <a:ext cx="35475" cy="34500"/>
            </a:xfrm>
            <a:custGeom>
              <a:avLst/>
              <a:gdLst/>
              <a:ahLst/>
              <a:cxnLst/>
              <a:rect l="l" t="t" r="r" b="b"/>
              <a:pathLst>
                <a:path w="1419" h="1380" extrusionOk="0">
                  <a:moveTo>
                    <a:pt x="1056" y="1"/>
                  </a:moveTo>
                  <a:cubicBezTo>
                    <a:pt x="969" y="1"/>
                    <a:pt x="882" y="32"/>
                    <a:pt x="819" y="96"/>
                  </a:cubicBezTo>
                  <a:lnTo>
                    <a:pt x="95" y="789"/>
                  </a:lnTo>
                  <a:cubicBezTo>
                    <a:pt x="0" y="915"/>
                    <a:pt x="0" y="1135"/>
                    <a:pt x="95" y="1261"/>
                  </a:cubicBezTo>
                  <a:cubicBezTo>
                    <a:pt x="158" y="1340"/>
                    <a:pt x="252" y="1379"/>
                    <a:pt x="343" y="1379"/>
                  </a:cubicBezTo>
                  <a:cubicBezTo>
                    <a:pt x="434" y="1379"/>
                    <a:pt x="520" y="1340"/>
                    <a:pt x="567" y="1261"/>
                  </a:cubicBezTo>
                  <a:lnTo>
                    <a:pt x="1292" y="568"/>
                  </a:lnTo>
                  <a:cubicBezTo>
                    <a:pt x="1418" y="442"/>
                    <a:pt x="1418" y="190"/>
                    <a:pt x="1292" y="96"/>
                  </a:cubicBezTo>
                  <a:cubicBezTo>
                    <a:pt x="1229" y="32"/>
                    <a:pt x="1142" y="1"/>
                    <a:pt x="105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3651;p78">
              <a:extLst>
                <a:ext uri="{FF2B5EF4-FFF2-40B4-BE49-F238E27FC236}">
                  <a16:creationId xmlns:a16="http://schemas.microsoft.com/office/drawing/2014/main" id="{9BEEE1CE-02D3-FC48-8A3F-47FE1E88123A}"/>
                </a:ext>
              </a:extLst>
            </p:cNvPr>
            <p:cNvSpPr/>
            <p:nvPr/>
          </p:nvSpPr>
          <p:spPr>
            <a:xfrm>
              <a:off x="3860400" y="3306025"/>
              <a:ext cx="105550" cy="104800"/>
            </a:xfrm>
            <a:custGeom>
              <a:avLst/>
              <a:gdLst/>
              <a:ahLst/>
              <a:cxnLst/>
              <a:rect l="l" t="t" r="r" b="b"/>
              <a:pathLst>
                <a:path w="4222" h="4192" extrusionOk="0">
                  <a:moveTo>
                    <a:pt x="2489" y="1"/>
                  </a:moveTo>
                  <a:cubicBezTo>
                    <a:pt x="2048" y="1"/>
                    <a:pt x="1639" y="285"/>
                    <a:pt x="1481" y="726"/>
                  </a:cubicBezTo>
                  <a:lnTo>
                    <a:pt x="1418" y="726"/>
                  </a:lnTo>
                  <a:cubicBezTo>
                    <a:pt x="662" y="726"/>
                    <a:pt x="0" y="1356"/>
                    <a:pt x="0" y="2080"/>
                  </a:cubicBezTo>
                  <a:cubicBezTo>
                    <a:pt x="0" y="2836"/>
                    <a:pt x="630" y="3467"/>
                    <a:pt x="1418" y="3467"/>
                  </a:cubicBezTo>
                  <a:lnTo>
                    <a:pt x="1481" y="3467"/>
                  </a:lnTo>
                  <a:cubicBezTo>
                    <a:pt x="1639" y="3845"/>
                    <a:pt x="2017" y="4191"/>
                    <a:pt x="2489" y="4191"/>
                  </a:cubicBezTo>
                  <a:lnTo>
                    <a:pt x="4222" y="4191"/>
                  </a:lnTo>
                  <a:lnTo>
                    <a:pt x="4222"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3652;p78">
              <a:extLst>
                <a:ext uri="{FF2B5EF4-FFF2-40B4-BE49-F238E27FC236}">
                  <a16:creationId xmlns:a16="http://schemas.microsoft.com/office/drawing/2014/main" id="{6866C91D-B26F-5343-A5BC-349B81462837}"/>
                </a:ext>
              </a:extLst>
            </p:cNvPr>
            <p:cNvSpPr/>
            <p:nvPr/>
          </p:nvSpPr>
          <p:spPr>
            <a:xfrm>
              <a:off x="4050225" y="3254050"/>
              <a:ext cx="35450" cy="208750"/>
            </a:xfrm>
            <a:custGeom>
              <a:avLst/>
              <a:gdLst/>
              <a:ahLst/>
              <a:cxnLst/>
              <a:rect l="l" t="t" r="r" b="b"/>
              <a:pathLst>
                <a:path w="1418" h="8350" extrusionOk="0">
                  <a:moveTo>
                    <a:pt x="725" y="1"/>
                  </a:moveTo>
                  <a:cubicBezTo>
                    <a:pt x="315" y="1"/>
                    <a:pt x="0" y="316"/>
                    <a:pt x="0" y="694"/>
                  </a:cubicBezTo>
                  <a:lnTo>
                    <a:pt x="0" y="7625"/>
                  </a:lnTo>
                  <a:cubicBezTo>
                    <a:pt x="0" y="8034"/>
                    <a:pt x="315" y="8349"/>
                    <a:pt x="725" y="8349"/>
                  </a:cubicBezTo>
                  <a:cubicBezTo>
                    <a:pt x="1134" y="8286"/>
                    <a:pt x="1418" y="8003"/>
                    <a:pt x="1418" y="7625"/>
                  </a:cubicBezTo>
                  <a:lnTo>
                    <a:pt x="1418" y="694"/>
                  </a:lnTo>
                  <a:cubicBezTo>
                    <a:pt x="1418" y="316"/>
                    <a:pt x="1103" y="1"/>
                    <a:pt x="725"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3653;p78">
              <a:extLst>
                <a:ext uri="{FF2B5EF4-FFF2-40B4-BE49-F238E27FC236}">
                  <a16:creationId xmlns:a16="http://schemas.microsoft.com/office/drawing/2014/main" id="{F6FA6C1E-5CE8-8443-9C46-1E99B3332FE5}"/>
                </a:ext>
              </a:extLst>
            </p:cNvPr>
            <p:cNvSpPr/>
            <p:nvPr/>
          </p:nvSpPr>
          <p:spPr>
            <a:xfrm>
              <a:off x="3912375" y="3426550"/>
              <a:ext cx="51225" cy="69325"/>
            </a:xfrm>
            <a:custGeom>
              <a:avLst/>
              <a:gdLst/>
              <a:ahLst/>
              <a:cxnLst/>
              <a:rect l="l" t="t" r="r" b="b"/>
              <a:pathLst>
                <a:path w="2049" h="2773" extrusionOk="0">
                  <a:moveTo>
                    <a:pt x="1" y="0"/>
                  </a:moveTo>
                  <a:lnTo>
                    <a:pt x="1" y="1764"/>
                  </a:lnTo>
                  <a:cubicBezTo>
                    <a:pt x="1" y="2363"/>
                    <a:pt x="473" y="2773"/>
                    <a:pt x="1040" y="2773"/>
                  </a:cubicBezTo>
                  <a:cubicBezTo>
                    <a:pt x="1607" y="2773"/>
                    <a:pt x="2048" y="2300"/>
                    <a:pt x="2048" y="1764"/>
                  </a:cubicBezTo>
                  <a:lnTo>
                    <a:pt x="2048" y="32"/>
                  </a:lnTo>
                  <a:lnTo>
                    <a:pt x="316" y="32"/>
                  </a:lnTo>
                  <a:cubicBezTo>
                    <a:pt x="253" y="32"/>
                    <a:pt x="127" y="32"/>
                    <a:pt x="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3654;p78">
              <a:extLst>
                <a:ext uri="{FF2B5EF4-FFF2-40B4-BE49-F238E27FC236}">
                  <a16:creationId xmlns:a16="http://schemas.microsoft.com/office/drawing/2014/main" id="{DBD966A3-E7FB-7E4B-B6A2-CA3FCF6FA4E1}"/>
                </a:ext>
              </a:extLst>
            </p:cNvPr>
            <p:cNvSpPr/>
            <p:nvPr/>
          </p:nvSpPr>
          <p:spPr>
            <a:xfrm>
              <a:off x="3982475" y="3275325"/>
              <a:ext cx="52000" cy="163850"/>
            </a:xfrm>
            <a:custGeom>
              <a:avLst/>
              <a:gdLst/>
              <a:ahLst/>
              <a:cxnLst/>
              <a:rect l="l" t="t" r="r" b="b"/>
              <a:pathLst>
                <a:path w="2080" h="6554" extrusionOk="0">
                  <a:moveTo>
                    <a:pt x="2080" y="0"/>
                  </a:moveTo>
                  <a:lnTo>
                    <a:pt x="1765" y="315"/>
                  </a:lnTo>
                  <a:cubicBezTo>
                    <a:pt x="1292" y="788"/>
                    <a:pt x="662" y="1071"/>
                    <a:pt x="1" y="1166"/>
                  </a:cubicBezTo>
                  <a:lnTo>
                    <a:pt x="1" y="5419"/>
                  </a:lnTo>
                  <a:cubicBezTo>
                    <a:pt x="662" y="5482"/>
                    <a:pt x="1292" y="5766"/>
                    <a:pt x="1765" y="6238"/>
                  </a:cubicBezTo>
                  <a:lnTo>
                    <a:pt x="2080" y="6553"/>
                  </a:lnTo>
                  <a:lnTo>
                    <a:pt x="2080"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 name="Google Shape;13665;p78">
            <a:extLst>
              <a:ext uri="{FF2B5EF4-FFF2-40B4-BE49-F238E27FC236}">
                <a16:creationId xmlns:a16="http://schemas.microsoft.com/office/drawing/2014/main" id="{EE0DD02B-1F7C-7641-B820-E4A3B27C1727}"/>
              </a:ext>
            </a:extLst>
          </p:cNvPr>
          <p:cNvGrpSpPr/>
          <p:nvPr/>
        </p:nvGrpSpPr>
        <p:grpSpPr>
          <a:xfrm>
            <a:off x="1687441" y="2418114"/>
            <a:ext cx="336105" cy="329934"/>
            <a:chOff x="5716825" y="3235950"/>
            <a:chExt cx="300900" cy="295375"/>
          </a:xfrm>
          <a:solidFill>
            <a:schemeClr val="bg2">
              <a:lumMod val="50000"/>
            </a:schemeClr>
          </a:solidFill>
        </p:grpSpPr>
        <p:sp>
          <p:nvSpPr>
            <p:cNvPr id="54" name="Google Shape;13666;p78">
              <a:extLst>
                <a:ext uri="{FF2B5EF4-FFF2-40B4-BE49-F238E27FC236}">
                  <a16:creationId xmlns:a16="http://schemas.microsoft.com/office/drawing/2014/main" id="{057F0DB6-41CC-B54D-8E0A-BE80926D1430}"/>
                </a:ext>
              </a:extLst>
            </p:cNvPr>
            <p:cNvSpPr/>
            <p:nvPr/>
          </p:nvSpPr>
          <p:spPr>
            <a:xfrm>
              <a:off x="5716825" y="3309975"/>
              <a:ext cx="137075" cy="146525"/>
            </a:xfrm>
            <a:custGeom>
              <a:avLst/>
              <a:gdLst/>
              <a:ahLst/>
              <a:cxnLst/>
              <a:rect l="l" t="t" r="r" b="b"/>
              <a:pathLst>
                <a:path w="5483" h="5861" extrusionOk="0">
                  <a:moveTo>
                    <a:pt x="2584" y="1"/>
                  </a:moveTo>
                  <a:lnTo>
                    <a:pt x="410" y="2206"/>
                  </a:lnTo>
                  <a:cubicBezTo>
                    <a:pt x="1" y="2615"/>
                    <a:pt x="1" y="3277"/>
                    <a:pt x="410" y="3655"/>
                  </a:cubicBezTo>
                  <a:lnTo>
                    <a:pt x="2584" y="5860"/>
                  </a:lnTo>
                  <a:lnTo>
                    <a:pt x="3781" y="4632"/>
                  </a:lnTo>
                  <a:cubicBezTo>
                    <a:pt x="3844" y="4584"/>
                    <a:pt x="3939" y="4561"/>
                    <a:pt x="4029" y="4561"/>
                  </a:cubicBezTo>
                  <a:cubicBezTo>
                    <a:pt x="4120" y="4561"/>
                    <a:pt x="4206" y="4584"/>
                    <a:pt x="4254" y="4632"/>
                  </a:cubicBezTo>
                  <a:lnTo>
                    <a:pt x="4726" y="5104"/>
                  </a:lnTo>
                  <a:cubicBezTo>
                    <a:pt x="4789" y="5167"/>
                    <a:pt x="4884" y="5199"/>
                    <a:pt x="4974" y="5199"/>
                  </a:cubicBezTo>
                  <a:cubicBezTo>
                    <a:pt x="5065" y="5199"/>
                    <a:pt x="5152" y="5167"/>
                    <a:pt x="5199" y="5104"/>
                  </a:cubicBezTo>
                  <a:cubicBezTo>
                    <a:pt x="5325" y="5010"/>
                    <a:pt x="5325" y="4758"/>
                    <a:pt x="5199" y="4632"/>
                  </a:cubicBezTo>
                  <a:lnTo>
                    <a:pt x="4726" y="4159"/>
                  </a:lnTo>
                  <a:cubicBezTo>
                    <a:pt x="4632" y="4065"/>
                    <a:pt x="4632" y="3813"/>
                    <a:pt x="4726" y="3687"/>
                  </a:cubicBezTo>
                  <a:lnTo>
                    <a:pt x="5482" y="2962"/>
                  </a:lnTo>
                  <a:lnTo>
                    <a:pt x="5010" y="2489"/>
                  </a:lnTo>
                  <a:lnTo>
                    <a:pt x="4789" y="2710"/>
                  </a:lnTo>
                  <a:cubicBezTo>
                    <a:pt x="4584" y="2915"/>
                    <a:pt x="4317" y="3017"/>
                    <a:pt x="4049" y="3017"/>
                  </a:cubicBezTo>
                  <a:cubicBezTo>
                    <a:pt x="3781" y="3017"/>
                    <a:pt x="3513" y="2915"/>
                    <a:pt x="3309" y="2710"/>
                  </a:cubicBezTo>
                  <a:cubicBezTo>
                    <a:pt x="2930" y="2332"/>
                    <a:pt x="2930" y="1670"/>
                    <a:pt x="3309" y="1261"/>
                  </a:cubicBezTo>
                  <a:lnTo>
                    <a:pt x="3561" y="1040"/>
                  </a:lnTo>
                  <a:lnTo>
                    <a:pt x="258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3667;p78">
              <a:extLst>
                <a:ext uri="{FF2B5EF4-FFF2-40B4-BE49-F238E27FC236}">
                  <a16:creationId xmlns:a16="http://schemas.microsoft.com/office/drawing/2014/main" id="{335697F9-88BA-6846-B68B-334133944B06}"/>
                </a:ext>
              </a:extLst>
            </p:cNvPr>
            <p:cNvSpPr/>
            <p:nvPr/>
          </p:nvSpPr>
          <p:spPr>
            <a:xfrm>
              <a:off x="5794025" y="3235950"/>
              <a:ext cx="145725" cy="133900"/>
            </a:xfrm>
            <a:custGeom>
              <a:avLst/>
              <a:gdLst/>
              <a:ahLst/>
              <a:cxnLst/>
              <a:rect l="l" t="t" r="r" b="b"/>
              <a:pathLst>
                <a:path w="5829" h="5356" extrusionOk="0">
                  <a:moveTo>
                    <a:pt x="2926" y="0"/>
                  </a:moveTo>
                  <a:cubicBezTo>
                    <a:pt x="2662" y="0"/>
                    <a:pt x="2394" y="95"/>
                    <a:pt x="2205" y="284"/>
                  </a:cubicBezTo>
                  <a:lnTo>
                    <a:pt x="0" y="2457"/>
                  </a:lnTo>
                  <a:lnTo>
                    <a:pt x="1229" y="3686"/>
                  </a:lnTo>
                  <a:cubicBezTo>
                    <a:pt x="1323" y="3781"/>
                    <a:pt x="1323" y="4033"/>
                    <a:pt x="1229" y="4127"/>
                  </a:cubicBezTo>
                  <a:lnTo>
                    <a:pt x="725" y="4600"/>
                  </a:lnTo>
                  <a:cubicBezTo>
                    <a:pt x="630" y="4726"/>
                    <a:pt x="630" y="4978"/>
                    <a:pt x="725" y="5072"/>
                  </a:cubicBezTo>
                  <a:cubicBezTo>
                    <a:pt x="788" y="5135"/>
                    <a:pt x="882" y="5167"/>
                    <a:pt x="977" y="5167"/>
                  </a:cubicBezTo>
                  <a:cubicBezTo>
                    <a:pt x="1071" y="5167"/>
                    <a:pt x="1166" y="5135"/>
                    <a:pt x="1229" y="5072"/>
                  </a:cubicBezTo>
                  <a:lnTo>
                    <a:pt x="1701" y="4600"/>
                  </a:lnTo>
                  <a:cubicBezTo>
                    <a:pt x="1749" y="4553"/>
                    <a:pt x="1835" y="4529"/>
                    <a:pt x="1926" y="4529"/>
                  </a:cubicBezTo>
                  <a:cubicBezTo>
                    <a:pt x="2016" y="4529"/>
                    <a:pt x="2111" y="4553"/>
                    <a:pt x="2174" y="4600"/>
                  </a:cubicBezTo>
                  <a:lnTo>
                    <a:pt x="2898" y="5356"/>
                  </a:lnTo>
                  <a:lnTo>
                    <a:pt x="3371" y="4883"/>
                  </a:lnTo>
                  <a:lnTo>
                    <a:pt x="3151" y="4663"/>
                  </a:lnTo>
                  <a:cubicBezTo>
                    <a:pt x="2741" y="4253"/>
                    <a:pt x="2741" y="3592"/>
                    <a:pt x="3151" y="3214"/>
                  </a:cubicBezTo>
                  <a:cubicBezTo>
                    <a:pt x="3340" y="3009"/>
                    <a:pt x="3607" y="2906"/>
                    <a:pt x="3875" y="2906"/>
                  </a:cubicBezTo>
                  <a:cubicBezTo>
                    <a:pt x="4143" y="2906"/>
                    <a:pt x="4411" y="3009"/>
                    <a:pt x="4600" y="3214"/>
                  </a:cubicBezTo>
                  <a:lnTo>
                    <a:pt x="4852" y="3434"/>
                  </a:lnTo>
                  <a:lnTo>
                    <a:pt x="5828" y="2457"/>
                  </a:lnTo>
                  <a:lnTo>
                    <a:pt x="3623" y="284"/>
                  </a:lnTo>
                  <a:cubicBezTo>
                    <a:pt x="3450" y="95"/>
                    <a:pt x="3190" y="0"/>
                    <a:pt x="2926"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3668;p78">
              <a:extLst>
                <a:ext uri="{FF2B5EF4-FFF2-40B4-BE49-F238E27FC236}">
                  <a16:creationId xmlns:a16="http://schemas.microsoft.com/office/drawing/2014/main" id="{2CF775F6-D99D-6142-BA5A-03711288B33C}"/>
                </a:ext>
              </a:extLst>
            </p:cNvPr>
            <p:cNvSpPr/>
            <p:nvPr/>
          </p:nvSpPr>
          <p:spPr>
            <a:xfrm>
              <a:off x="5880650" y="3309975"/>
              <a:ext cx="137075" cy="145725"/>
            </a:xfrm>
            <a:custGeom>
              <a:avLst/>
              <a:gdLst/>
              <a:ahLst/>
              <a:cxnLst/>
              <a:rect l="l" t="t" r="r" b="b"/>
              <a:pathLst>
                <a:path w="5483" h="5829" extrusionOk="0">
                  <a:moveTo>
                    <a:pt x="2899" y="1"/>
                  </a:moveTo>
                  <a:lnTo>
                    <a:pt x="1702" y="1229"/>
                  </a:lnTo>
                  <a:cubicBezTo>
                    <a:pt x="1639" y="1292"/>
                    <a:pt x="1544" y="1324"/>
                    <a:pt x="1450" y="1324"/>
                  </a:cubicBezTo>
                  <a:cubicBezTo>
                    <a:pt x="1355" y="1324"/>
                    <a:pt x="1261" y="1292"/>
                    <a:pt x="1198" y="1229"/>
                  </a:cubicBezTo>
                  <a:lnTo>
                    <a:pt x="725" y="757"/>
                  </a:lnTo>
                  <a:cubicBezTo>
                    <a:pt x="678" y="694"/>
                    <a:pt x="591" y="662"/>
                    <a:pt x="501" y="662"/>
                  </a:cubicBezTo>
                  <a:cubicBezTo>
                    <a:pt x="410" y="662"/>
                    <a:pt x="316" y="694"/>
                    <a:pt x="253" y="757"/>
                  </a:cubicBezTo>
                  <a:cubicBezTo>
                    <a:pt x="158" y="883"/>
                    <a:pt x="158" y="1103"/>
                    <a:pt x="253" y="1229"/>
                  </a:cubicBezTo>
                  <a:lnTo>
                    <a:pt x="725" y="1702"/>
                  </a:lnTo>
                  <a:cubicBezTo>
                    <a:pt x="851" y="1828"/>
                    <a:pt x="851" y="2048"/>
                    <a:pt x="725" y="2174"/>
                  </a:cubicBezTo>
                  <a:lnTo>
                    <a:pt x="1" y="2899"/>
                  </a:lnTo>
                  <a:lnTo>
                    <a:pt x="473" y="3372"/>
                  </a:lnTo>
                  <a:lnTo>
                    <a:pt x="694" y="3151"/>
                  </a:lnTo>
                  <a:cubicBezTo>
                    <a:pt x="898" y="2946"/>
                    <a:pt x="1166" y="2844"/>
                    <a:pt x="1434" y="2844"/>
                  </a:cubicBezTo>
                  <a:cubicBezTo>
                    <a:pt x="1702" y="2844"/>
                    <a:pt x="1970" y="2946"/>
                    <a:pt x="2174" y="3151"/>
                  </a:cubicBezTo>
                  <a:cubicBezTo>
                    <a:pt x="2552" y="3529"/>
                    <a:pt x="2552" y="4222"/>
                    <a:pt x="2174" y="4600"/>
                  </a:cubicBezTo>
                  <a:lnTo>
                    <a:pt x="1922" y="4852"/>
                  </a:lnTo>
                  <a:lnTo>
                    <a:pt x="2899" y="5829"/>
                  </a:lnTo>
                  <a:lnTo>
                    <a:pt x="5073" y="3655"/>
                  </a:lnTo>
                  <a:cubicBezTo>
                    <a:pt x="5482" y="3277"/>
                    <a:pt x="5482" y="2615"/>
                    <a:pt x="5073" y="2206"/>
                  </a:cubicBezTo>
                  <a:lnTo>
                    <a:pt x="2899"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3669;p78">
              <a:extLst>
                <a:ext uri="{FF2B5EF4-FFF2-40B4-BE49-F238E27FC236}">
                  <a16:creationId xmlns:a16="http://schemas.microsoft.com/office/drawing/2014/main" id="{4C2E305B-8EC9-D54C-976F-00257880F3F8}"/>
                </a:ext>
              </a:extLst>
            </p:cNvPr>
            <p:cNvSpPr/>
            <p:nvPr/>
          </p:nvSpPr>
          <p:spPr>
            <a:xfrm>
              <a:off x="5794025" y="3396625"/>
              <a:ext cx="147300" cy="134700"/>
            </a:xfrm>
            <a:custGeom>
              <a:avLst/>
              <a:gdLst/>
              <a:ahLst/>
              <a:cxnLst/>
              <a:rect l="l" t="t" r="r" b="b"/>
              <a:pathLst>
                <a:path w="5892" h="5388" extrusionOk="0">
                  <a:moveTo>
                    <a:pt x="2993" y="0"/>
                  </a:moveTo>
                  <a:lnTo>
                    <a:pt x="2520" y="473"/>
                  </a:lnTo>
                  <a:lnTo>
                    <a:pt x="2741" y="725"/>
                  </a:lnTo>
                  <a:cubicBezTo>
                    <a:pt x="3151" y="1103"/>
                    <a:pt x="3151" y="1764"/>
                    <a:pt x="2741" y="2174"/>
                  </a:cubicBezTo>
                  <a:cubicBezTo>
                    <a:pt x="2505" y="2363"/>
                    <a:pt x="2221" y="2457"/>
                    <a:pt x="1949" y="2457"/>
                  </a:cubicBezTo>
                  <a:cubicBezTo>
                    <a:pt x="1678" y="2457"/>
                    <a:pt x="1418" y="2363"/>
                    <a:pt x="1229" y="2174"/>
                  </a:cubicBezTo>
                  <a:lnTo>
                    <a:pt x="977" y="1922"/>
                  </a:lnTo>
                  <a:lnTo>
                    <a:pt x="0" y="2930"/>
                  </a:lnTo>
                  <a:lnTo>
                    <a:pt x="2205" y="5072"/>
                  </a:lnTo>
                  <a:cubicBezTo>
                    <a:pt x="2394" y="5293"/>
                    <a:pt x="2678" y="5387"/>
                    <a:pt x="2930" y="5387"/>
                  </a:cubicBezTo>
                  <a:cubicBezTo>
                    <a:pt x="3214" y="5387"/>
                    <a:pt x="3497" y="5293"/>
                    <a:pt x="3686" y="5072"/>
                  </a:cubicBezTo>
                  <a:lnTo>
                    <a:pt x="5891" y="2930"/>
                  </a:lnTo>
                  <a:lnTo>
                    <a:pt x="4663" y="1701"/>
                  </a:lnTo>
                  <a:cubicBezTo>
                    <a:pt x="4568" y="1575"/>
                    <a:pt x="4568" y="1355"/>
                    <a:pt x="4663" y="1229"/>
                  </a:cubicBezTo>
                  <a:lnTo>
                    <a:pt x="5167" y="756"/>
                  </a:lnTo>
                  <a:cubicBezTo>
                    <a:pt x="5261" y="630"/>
                    <a:pt x="5261" y="410"/>
                    <a:pt x="5167" y="284"/>
                  </a:cubicBezTo>
                  <a:cubicBezTo>
                    <a:pt x="5104" y="221"/>
                    <a:pt x="5009" y="189"/>
                    <a:pt x="4915" y="189"/>
                  </a:cubicBezTo>
                  <a:cubicBezTo>
                    <a:pt x="4820" y="189"/>
                    <a:pt x="4726" y="221"/>
                    <a:pt x="4663" y="284"/>
                  </a:cubicBezTo>
                  <a:lnTo>
                    <a:pt x="4190" y="756"/>
                  </a:lnTo>
                  <a:cubicBezTo>
                    <a:pt x="4143" y="819"/>
                    <a:pt x="4056" y="851"/>
                    <a:pt x="3966" y="851"/>
                  </a:cubicBezTo>
                  <a:cubicBezTo>
                    <a:pt x="3875" y="851"/>
                    <a:pt x="3781" y="819"/>
                    <a:pt x="3718" y="756"/>
                  </a:cubicBezTo>
                  <a:lnTo>
                    <a:pt x="2993"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 name="TextBox 57">
            <a:extLst>
              <a:ext uri="{FF2B5EF4-FFF2-40B4-BE49-F238E27FC236}">
                <a16:creationId xmlns:a16="http://schemas.microsoft.com/office/drawing/2014/main" id="{D19DF365-4FE0-5642-9AC1-401F478F1A5E}"/>
              </a:ext>
            </a:extLst>
          </p:cNvPr>
          <p:cNvSpPr txBox="1"/>
          <p:nvPr/>
        </p:nvSpPr>
        <p:spPr>
          <a:xfrm>
            <a:off x="7141175" y="2659947"/>
            <a:ext cx="3989880" cy="1200329"/>
          </a:xfrm>
          <a:prstGeom prst="rect">
            <a:avLst/>
          </a:prstGeom>
          <a:noFill/>
        </p:spPr>
        <p:txBody>
          <a:bodyPr wrap="square" rtlCol="0">
            <a:spAutoFit/>
          </a:bodyPr>
          <a:lstStyle/>
          <a:p>
            <a:r>
              <a:rPr kumimoji="1" lang="en-US" altLang="ko-KR" dirty="0">
                <a:latin typeface="Bell MT" panose="02020503060305020303" pitchFamily="18" charset="0"/>
              </a:rPr>
              <a:t>Be honest when in trouble and simple when in wealth. Be polite when in authority and be silent when in anger. This is called the life management.</a:t>
            </a:r>
            <a:endParaRPr kumimoji="1" lang="ko-KR" altLang="en-US" dirty="0">
              <a:latin typeface="Bell MT" panose="02020503060305020303" pitchFamily="18" charset="0"/>
            </a:endParaRPr>
          </a:p>
        </p:txBody>
      </p:sp>
      <p:sp>
        <p:nvSpPr>
          <p:cNvPr id="59" name="TextBox 58">
            <a:extLst>
              <a:ext uri="{FF2B5EF4-FFF2-40B4-BE49-F238E27FC236}">
                <a16:creationId xmlns:a16="http://schemas.microsoft.com/office/drawing/2014/main" id="{3E764EC2-F043-7E4C-A14A-45795E63F41D}"/>
              </a:ext>
            </a:extLst>
          </p:cNvPr>
          <p:cNvSpPr txBox="1"/>
          <p:nvPr/>
        </p:nvSpPr>
        <p:spPr>
          <a:xfrm>
            <a:off x="6743377" y="1402296"/>
            <a:ext cx="4785477" cy="523220"/>
          </a:xfrm>
          <a:prstGeom prst="rect">
            <a:avLst/>
          </a:prstGeom>
          <a:noFill/>
        </p:spPr>
        <p:txBody>
          <a:bodyPr wrap="none" rtlCol="0">
            <a:spAutoFit/>
          </a:bodyPr>
          <a:lstStyle/>
          <a:p>
            <a:r>
              <a:rPr kumimoji="1" lang="en-US" altLang="ko-KR" sz="2800" b="1" dirty="0">
                <a:latin typeface="Bell MT" panose="02020503060305020303" pitchFamily="18" charset="0"/>
              </a:rPr>
              <a:t>Everyday is a  new beginning.</a:t>
            </a:r>
            <a:endParaRPr kumimoji="1" lang="ko-KR" altLang="en-US" sz="2800" b="1" dirty="0">
              <a:latin typeface="Bell MT" panose="02020503060305020303" pitchFamily="18" charset="0"/>
            </a:endParaRPr>
          </a:p>
        </p:txBody>
      </p:sp>
      <p:sp>
        <p:nvSpPr>
          <p:cNvPr id="60" name="직사각형 59">
            <a:extLst>
              <a:ext uri="{FF2B5EF4-FFF2-40B4-BE49-F238E27FC236}">
                <a16:creationId xmlns:a16="http://schemas.microsoft.com/office/drawing/2014/main" id="{EB7FC286-6879-BF4D-B16E-49A4840009E6}"/>
              </a:ext>
            </a:extLst>
          </p:cNvPr>
          <p:cNvSpPr/>
          <p:nvPr/>
        </p:nvSpPr>
        <p:spPr>
          <a:xfrm>
            <a:off x="7141175" y="4031642"/>
            <a:ext cx="3989880" cy="1200329"/>
          </a:xfrm>
          <a:prstGeom prst="rect">
            <a:avLst/>
          </a:prstGeom>
        </p:spPr>
        <p:txBody>
          <a:bodyPr wrap="square">
            <a:spAutoFit/>
          </a:bodyPr>
          <a:lstStyle/>
          <a:p>
            <a:r>
              <a:rPr kumimoji="1" lang="en-US" altLang="ko-KR" dirty="0">
                <a:latin typeface="Bell MT" panose="02020503060305020303" pitchFamily="18" charset="0"/>
              </a:rPr>
              <a:t>We must keep putting one foot in front of the other even when we hurt, for we will never know what is waiting for us just around the bend.</a:t>
            </a:r>
            <a:endParaRPr lang="ko-KR" altLang="en-US" dirty="0"/>
          </a:p>
        </p:txBody>
      </p:sp>
    </p:spTree>
    <p:extLst>
      <p:ext uri="{BB962C8B-B14F-4D97-AF65-F5344CB8AC3E}">
        <p14:creationId xmlns:p14="http://schemas.microsoft.com/office/powerpoint/2010/main" val="346113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020C24D7-C519-4D4B-909C-CDAB489F3D7C}"/>
              </a:ext>
            </a:extLst>
          </p:cNvPr>
          <p:cNvPicPr>
            <a:picLocks noChangeAspect="1"/>
          </p:cNvPicPr>
          <p:nvPr/>
        </p:nvPicPr>
        <p:blipFill rotWithShape="1">
          <a:blip r:embed="rId2"/>
          <a:srcRect l="-1" t="50000" r="43"/>
          <a:stretch/>
        </p:blipFill>
        <p:spPr>
          <a:xfrm>
            <a:off x="6096000" y="3429000"/>
            <a:ext cx="6096000" cy="3429000"/>
          </a:xfrm>
          <a:prstGeom prst="rect">
            <a:avLst/>
          </a:prstGeom>
        </p:spPr>
      </p:pic>
      <p:grpSp>
        <p:nvGrpSpPr>
          <p:cNvPr id="3" name="Google Shape;12971;p77">
            <a:extLst>
              <a:ext uri="{FF2B5EF4-FFF2-40B4-BE49-F238E27FC236}">
                <a16:creationId xmlns:a16="http://schemas.microsoft.com/office/drawing/2014/main" id="{077B2F00-FFA9-7B4B-B288-A0F91BDADCD7}"/>
              </a:ext>
            </a:extLst>
          </p:cNvPr>
          <p:cNvGrpSpPr/>
          <p:nvPr/>
        </p:nvGrpSpPr>
        <p:grpSpPr>
          <a:xfrm>
            <a:off x="1486933" y="1309365"/>
            <a:ext cx="345567" cy="328695"/>
            <a:chOff x="-6690625" y="3631325"/>
            <a:chExt cx="307225" cy="292225"/>
          </a:xfrm>
          <a:solidFill>
            <a:schemeClr val="bg2">
              <a:lumMod val="25000"/>
            </a:schemeClr>
          </a:solidFill>
        </p:grpSpPr>
        <p:sp>
          <p:nvSpPr>
            <p:cNvPr id="4" name="Google Shape;12972;p77">
              <a:extLst>
                <a:ext uri="{FF2B5EF4-FFF2-40B4-BE49-F238E27FC236}">
                  <a16:creationId xmlns:a16="http://schemas.microsoft.com/office/drawing/2014/main" id="{3AD7F525-BBDC-9940-B39A-931DAE9D0DE6}"/>
                </a:ext>
              </a:extLst>
            </p:cNvPr>
            <p:cNvSpPr/>
            <p:nvPr/>
          </p:nvSpPr>
          <p:spPr>
            <a:xfrm>
              <a:off x="-6690625" y="3631325"/>
              <a:ext cx="222925" cy="292225"/>
            </a:xfrm>
            <a:custGeom>
              <a:avLst/>
              <a:gdLst/>
              <a:ahLst/>
              <a:cxnLst/>
              <a:rect l="l" t="t" r="r" b="b"/>
              <a:pathLst>
                <a:path w="8917" h="11689" extrusionOk="0">
                  <a:moveTo>
                    <a:pt x="5861" y="2773"/>
                  </a:moveTo>
                  <a:cubicBezTo>
                    <a:pt x="6270" y="2773"/>
                    <a:pt x="6333" y="3435"/>
                    <a:pt x="5861" y="3435"/>
                  </a:cubicBezTo>
                  <a:lnTo>
                    <a:pt x="3813" y="3435"/>
                  </a:lnTo>
                  <a:cubicBezTo>
                    <a:pt x="3372" y="3435"/>
                    <a:pt x="3340" y="2773"/>
                    <a:pt x="3813" y="2773"/>
                  </a:cubicBezTo>
                  <a:close/>
                  <a:moveTo>
                    <a:pt x="2742" y="0"/>
                  </a:moveTo>
                  <a:lnTo>
                    <a:pt x="2742" y="2395"/>
                  </a:lnTo>
                  <a:cubicBezTo>
                    <a:pt x="2742" y="2584"/>
                    <a:pt x="2584" y="2741"/>
                    <a:pt x="2395" y="2741"/>
                  </a:cubicBezTo>
                  <a:lnTo>
                    <a:pt x="1" y="2741"/>
                  </a:lnTo>
                  <a:lnTo>
                    <a:pt x="1" y="10649"/>
                  </a:lnTo>
                  <a:cubicBezTo>
                    <a:pt x="1" y="11216"/>
                    <a:pt x="473" y="11689"/>
                    <a:pt x="1009" y="11689"/>
                  </a:cubicBezTo>
                  <a:lnTo>
                    <a:pt x="7909" y="11689"/>
                  </a:lnTo>
                  <a:cubicBezTo>
                    <a:pt x="8444" y="11689"/>
                    <a:pt x="8917" y="11248"/>
                    <a:pt x="8917" y="10649"/>
                  </a:cubicBezTo>
                  <a:lnTo>
                    <a:pt x="8917" y="7751"/>
                  </a:lnTo>
                  <a:lnTo>
                    <a:pt x="6491" y="10177"/>
                  </a:lnTo>
                  <a:cubicBezTo>
                    <a:pt x="6491" y="10271"/>
                    <a:pt x="6428" y="10303"/>
                    <a:pt x="6365" y="10303"/>
                  </a:cubicBezTo>
                  <a:lnTo>
                    <a:pt x="4317" y="10901"/>
                  </a:lnTo>
                  <a:cubicBezTo>
                    <a:pt x="4198" y="10938"/>
                    <a:pt x="4080" y="10955"/>
                    <a:pt x="3967" y="10955"/>
                  </a:cubicBezTo>
                  <a:cubicBezTo>
                    <a:pt x="3209" y="10955"/>
                    <a:pt x="2625" y="10192"/>
                    <a:pt x="2899" y="9452"/>
                  </a:cubicBezTo>
                  <a:lnTo>
                    <a:pt x="3057" y="8979"/>
                  </a:lnTo>
                  <a:lnTo>
                    <a:pt x="1765" y="8979"/>
                  </a:lnTo>
                  <a:cubicBezTo>
                    <a:pt x="1324" y="8979"/>
                    <a:pt x="1293" y="8255"/>
                    <a:pt x="1765" y="8255"/>
                  </a:cubicBezTo>
                  <a:lnTo>
                    <a:pt x="3277" y="8255"/>
                  </a:lnTo>
                  <a:lnTo>
                    <a:pt x="3529" y="7593"/>
                  </a:lnTo>
                  <a:lnTo>
                    <a:pt x="1797" y="7593"/>
                  </a:lnTo>
                  <a:cubicBezTo>
                    <a:pt x="1356" y="7593"/>
                    <a:pt x="1324" y="6869"/>
                    <a:pt x="1797" y="6869"/>
                  </a:cubicBezTo>
                  <a:lnTo>
                    <a:pt x="4034" y="6869"/>
                  </a:lnTo>
                  <a:lnTo>
                    <a:pt x="4695" y="6207"/>
                  </a:lnTo>
                  <a:lnTo>
                    <a:pt x="1765" y="6207"/>
                  </a:lnTo>
                  <a:cubicBezTo>
                    <a:pt x="1324" y="6207"/>
                    <a:pt x="1293" y="5514"/>
                    <a:pt x="1765" y="5514"/>
                  </a:cubicBezTo>
                  <a:lnTo>
                    <a:pt x="5388" y="5514"/>
                  </a:lnTo>
                  <a:lnTo>
                    <a:pt x="6050" y="4821"/>
                  </a:lnTo>
                  <a:lnTo>
                    <a:pt x="1734" y="4821"/>
                  </a:lnTo>
                  <a:cubicBezTo>
                    <a:pt x="1293" y="4821"/>
                    <a:pt x="1261" y="4128"/>
                    <a:pt x="1734" y="4128"/>
                  </a:cubicBezTo>
                  <a:lnTo>
                    <a:pt x="6711" y="4128"/>
                  </a:lnTo>
                  <a:cubicBezTo>
                    <a:pt x="6963" y="3876"/>
                    <a:pt x="8696" y="2080"/>
                    <a:pt x="8917" y="1891"/>
                  </a:cubicBezTo>
                  <a:lnTo>
                    <a:pt x="8917" y="1009"/>
                  </a:lnTo>
                  <a:cubicBezTo>
                    <a:pt x="8917" y="473"/>
                    <a:pt x="8507" y="0"/>
                    <a:pt x="790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2973;p77">
              <a:extLst>
                <a:ext uri="{FF2B5EF4-FFF2-40B4-BE49-F238E27FC236}">
                  <a16:creationId xmlns:a16="http://schemas.microsoft.com/office/drawing/2014/main" id="{0FF99EB4-9BA6-094A-90CF-23B62DC8B8A5}"/>
                </a:ext>
              </a:extLst>
            </p:cNvPr>
            <p:cNvSpPr/>
            <p:nvPr/>
          </p:nvSpPr>
          <p:spPr>
            <a:xfrm>
              <a:off x="-6604350" y="3832175"/>
              <a:ext cx="58675" cy="56550"/>
            </a:xfrm>
            <a:custGeom>
              <a:avLst/>
              <a:gdLst/>
              <a:ahLst/>
              <a:cxnLst/>
              <a:rect l="l" t="t" r="r" b="b"/>
              <a:pathLst>
                <a:path w="2347" h="2262" extrusionOk="0">
                  <a:moveTo>
                    <a:pt x="614" y="0"/>
                  </a:moveTo>
                  <a:lnTo>
                    <a:pt x="110" y="1607"/>
                  </a:lnTo>
                  <a:cubicBezTo>
                    <a:pt x="1" y="1934"/>
                    <a:pt x="222" y="2262"/>
                    <a:pt x="550" y="2262"/>
                  </a:cubicBezTo>
                  <a:cubicBezTo>
                    <a:pt x="600" y="2262"/>
                    <a:pt x="654" y="2254"/>
                    <a:pt x="709" y="2237"/>
                  </a:cubicBezTo>
                  <a:lnTo>
                    <a:pt x="2347" y="1701"/>
                  </a:lnTo>
                  <a:lnTo>
                    <a:pt x="614"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2974;p77">
              <a:extLst>
                <a:ext uri="{FF2B5EF4-FFF2-40B4-BE49-F238E27FC236}">
                  <a16:creationId xmlns:a16="http://schemas.microsoft.com/office/drawing/2014/main" id="{6A069BDD-1AC1-4048-B29C-8E83269DB593}"/>
                </a:ext>
              </a:extLst>
            </p:cNvPr>
            <p:cNvSpPr/>
            <p:nvPr/>
          </p:nvSpPr>
          <p:spPr>
            <a:xfrm>
              <a:off x="-6470875" y="3684775"/>
              <a:ext cx="87475" cy="71800"/>
            </a:xfrm>
            <a:custGeom>
              <a:avLst/>
              <a:gdLst/>
              <a:ahLst/>
              <a:cxnLst/>
              <a:rect l="l" t="t" r="r" b="b"/>
              <a:pathLst>
                <a:path w="3499" h="2872" extrusionOk="0">
                  <a:moveTo>
                    <a:pt x="1479" y="1"/>
                  </a:moveTo>
                  <a:cubicBezTo>
                    <a:pt x="1176" y="1"/>
                    <a:pt x="868" y="114"/>
                    <a:pt x="599" y="383"/>
                  </a:cubicBezTo>
                  <a:lnTo>
                    <a:pt x="1" y="950"/>
                  </a:lnTo>
                  <a:lnTo>
                    <a:pt x="1954" y="2872"/>
                  </a:lnTo>
                  <a:lnTo>
                    <a:pt x="2521" y="2305"/>
                  </a:lnTo>
                  <a:cubicBezTo>
                    <a:pt x="3498" y="1352"/>
                    <a:pt x="2524" y="1"/>
                    <a:pt x="147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2975;p77">
              <a:extLst>
                <a:ext uri="{FF2B5EF4-FFF2-40B4-BE49-F238E27FC236}">
                  <a16:creationId xmlns:a16="http://schemas.microsoft.com/office/drawing/2014/main" id="{84FBB947-3B36-334B-A6BE-303EA23F8985}"/>
                </a:ext>
              </a:extLst>
            </p:cNvPr>
            <p:cNvSpPr/>
            <p:nvPr/>
          </p:nvSpPr>
          <p:spPr>
            <a:xfrm>
              <a:off x="-6578775" y="3721900"/>
              <a:ext cx="143375" cy="143375"/>
            </a:xfrm>
            <a:custGeom>
              <a:avLst/>
              <a:gdLst/>
              <a:ahLst/>
              <a:cxnLst/>
              <a:rect l="l" t="t" r="r" b="b"/>
              <a:pathLst>
                <a:path w="5735" h="5735" extrusionOk="0">
                  <a:moveTo>
                    <a:pt x="3813" y="1"/>
                  </a:moveTo>
                  <a:lnTo>
                    <a:pt x="1" y="3813"/>
                  </a:lnTo>
                  <a:lnTo>
                    <a:pt x="1922" y="5734"/>
                  </a:lnTo>
                  <a:lnTo>
                    <a:pt x="4474" y="3183"/>
                  </a:lnTo>
                  <a:lnTo>
                    <a:pt x="5734" y="1922"/>
                  </a:lnTo>
                  <a:lnTo>
                    <a:pt x="3813"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2976;p77">
              <a:extLst>
                <a:ext uri="{FF2B5EF4-FFF2-40B4-BE49-F238E27FC236}">
                  <a16:creationId xmlns:a16="http://schemas.microsoft.com/office/drawing/2014/main" id="{257F6ED2-77CB-E448-8255-5C6BAC36DD2F}"/>
                </a:ext>
              </a:extLst>
            </p:cNvPr>
            <p:cNvSpPr/>
            <p:nvPr/>
          </p:nvSpPr>
          <p:spPr>
            <a:xfrm>
              <a:off x="-6685100" y="3636850"/>
              <a:ext cx="47275" cy="46475"/>
            </a:xfrm>
            <a:custGeom>
              <a:avLst/>
              <a:gdLst/>
              <a:ahLst/>
              <a:cxnLst/>
              <a:rect l="l" t="t" r="r" b="b"/>
              <a:pathLst>
                <a:path w="1891" h="1859" extrusionOk="0">
                  <a:moveTo>
                    <a:pt x="1891" y="0"/>
                  </a:moveTo>
                  <a:lnTo>
                    <a:pt x="0" y="1859"/>
                  </a:lnTo>
                  <a:lnTo>
                    <a:pt x="1891" y="1859"/>
                  </a:lnTo>
                  <a:lnTo>
                    <a:pt x="1891"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13058;p77">
            <a:extLst>
              <a:ext uri="{FF2B5EF4-FFF2-40B4-BE49-F238E27FC236}">
                <a16:creationId xmlns:a16="http://schemas.microsoft.com/office/drawing/2014/main" id="{8F585FDF-7636-484A-A9E9-B9DD92305137}"/>
              </a:ext>
            </a:extLst>
          </p:cNvPr>
          <p:cNvGrpSpPr/>
          <p:nvPr/>
        </p:nvGrpSpPr>
        <p:grpSpPr>
          <a:xfrm>
            <a:off x="4113083" y="1257089"/>
            <a:ext cx="498012" cy="457651"/>
            <a:chOff x="-1183550" y="3586525"/>
            <a:chExt cx="296175" cy="290550"/>
          </a:xfrm>
          <a:solidFill>
            <a:schemeClr val="bg2">
              <a:lumMod val="25000"/>
            </a:schemeClr>
          </a:solidFill>
        </p:grpSpPr>
        <p:sp>
          <p:nvSpPr>
            <p:cNvPr id="10" name="Google Shape;13059;p77">
              <a:extLst>
                <a:ext uri="{FF2B5EF4-FFF2-40B4-BE49-F238E27FC236}">
                  <a16:creationId xmlns:a16="http://schemas.microsoft.com/office/drawing/2014/main" id="{88569B69-1E12-1748-BD4C-371458F26C14}"/>
                </a:ext>
              </a:extLst>
            </p:cNvPr>
            <p:cNvSpPr/>
            <p:nvPr/>
          </p:nvSpPr>
          <p:spPr>
            <a:xfrm>
              <a:off x="-927575" y="3671500"/>
              <a:ext cx="40200" cy="16575"/>
            </a:xfrm>
            <a:custGeom>
              <a:avLst/>
              <a:gdLst/>
              <a:ahLst/>
              <a:cxnLst/>
              <a:rect l="l" t="t" r="r" b="b"/>
              <a:pathLst>
                <a:path w="1608" h="663" extrusionOk="0">
                  <a:moveTo>
                    <a:pt x="473" y="0"/>
                  </a:moveTo>
                  <a:cubicBezTo>
                    <a:pt x="32" y="0"/>
                    <a:pt x="1" y="662"/>
                    <a:pt x="473" y="662"/>
                  </a:cubicBezTo>
                  <a:lnTo>
                    <a:pt x="1135" y="662"/>
                  </a:lnTo>
                  <a:cubicBezTo>
                    <a:pt x="1145" y="663"/>
                    <a:pt x="1156" y="663"/>
                    <a:pt x="1166" y="663"/>
                  </a:cubicBezTo>
                  <a:cubicBezTo>
                    <a:pt x="1607" y="663"/>
                    <a:pt x="1597" y="0"/>
                    <a:pt x="113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3060;p77">
              <a:extLst>
                <a:ext uri="{FF2B5EF4-FFF2-40B4-BE49-F238E27FC236}">
                  <a16:creationId xmlns:a16="http://schemas.microsoft.com/office/drawing/2014/main" id="{E650005D-3621-B64D-B13B-373F5A46E6EF}"/>
                </a:ext>
              </a:extLst>
            </p:cNvPr>
            <p:cNvSpPr/>
            <p:nvPr/>
          </p:nvSpPr>
          <p:spPr>
            <a:xfrm>
              <a:off x="-1183550" y="3671500"/>
              <a:ext cx="39400" cy="16575"/>
            </a:xfrm>
            <a:custGeom>
              <a:avLst/>
              <a:gdLst/>
              <a:ahLst/>
              <a:cxnLst/>
              <a:rect l="l" t="t" r="r" b="b"/>
              <a:pathLst>
                <a:path w="1576" h="663" extrusionOk="0">
                  <a:moveTo>
                    <a:pt x="473" y="0"/>
                  </a:moveTo>
                  <a:cubicBezTo>
                    <a:pt x="32" y="0"/>
                    <a:pt x="1" y="662"/>
                    <a:pt x="473" y="662"/>
                  </a:cubicBezTo>
                  <a:lnTo>
                    <a:pt x="1135" y="662"/>
                  </a:lnTo>
                  <a:cubicBezTo>
                    <a:pt x="1145" y="663"/>
                    <a:pt x="1154" y="663"/>
                    <a:pt x="1163" y="663"/>
                  </a:cubicBezTo>
                  <a:cubicBezTo>
                    <a:pt x="1576" y="663"/>
                    <a:pt x="1566" y="0"/>
                    <a:pt x="113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3061;p77">
              <a:extLst>
                <a:ext uri="{FF2B5EF4-FFF2-40B4-BE49-F238E27FC236}">
                  <a16:creationId xmlns:a16="http://schemas.microsoft.com/office/drawing/2014/main" id="{448C52B4-B420-8745-AECC-917E3F7EA49D}"/>
                </a:ext>
              </a:extLst>
            </p:cNvPr>
            <p:cNvSpPr/>
            <p:nvPr/>
          </p:nvSpPr>
          <p:spPr>
            <a:xfrm>
              <a:off x="-944250" y="3603025"/>
              <a:ext cx="39525" cy="26375"/>
            </a:xfrm>
            <a:custGeom>
              <a:avLst/>
              <a:gdLst/>
              <a:ahLst/>
              <a:cxnLst/>
              <a:rect l="l" t="t" r="r" b="b"/>
              <a:pathLst>
                <a:path w="1581" h="1055" extrusionOk="0">
                  <a:moveTo>
                    <a:pt x="1086" y="1"/>
                  </a:moveTo>
                  <a:cubicBezTo>
                    <a:pt x="1024" y="1"/>
                    <a:pt x="957" y="19"/>
                    <a:pt x="888" y="61"/>
                  </a:cubicBezTo>
                  <a:lnTo>
                    <a:pt x="321" y="408"/>
                  </a:lnTo>
                  <a:cubicBezTo>
                    <a:pt x="0" y="595"/>
                    <a:pt x="179" y="1054"/>
                    <a:pt x="490" y="1054"/>
                  </a:cubicBezTo>
                  <a:cubicBezTo>
                    <a:pt x="546" y="1054"/>
                    <a:pt x="606" y="1040"/>
                    <a:pt x="668" y="1006"/>
                  </a:cubicBezTo>
                  <a:lnTo>
                    <a:pt x="1266" y="660"/>
                  </a:lnTo>
                  <a:cubicBezTo>
                    <a:pt x="1581" y="450"/>
                    <a:pt x="1394" y="1"/>
                    <a:pt x="108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062;p77">
              <a:extLst>
                <a:ext uri="{FF2B5EF4-FFF2-40B4-BE49-F238E27FC236}">
                  <a16:creationId xmlns:a16="http://schemas.microsoft.com/office/drawing/2014/main" id="{CB4177BD-0BF1-8A45-9F22-1258AA71A251}"/>
                </a:ext>
              </a:extLst>
            </p:cNvPr>
            <p:cNvSpPr/>
            <p:nvPr/>
          </p:nvSpPr>
          <p:spPr>
            <a:xfrm>
              <a:off x="-1166200" y="3731225"/>
              <a:ext cx="39700" cy="26075"/>
            </a:xfrm>
            <a:custGeom>
              <a:avLst/>
              <a:gdLst/>
              <a:ahLst/>
              <a:cxnLst/>
              <a:rect l="l" t="t" r="r" b="b"/>
              <a:pathLst>
                <a:path w="1588" h="1043" extrusionOk="0">
                  <a:moveTo>
                    <a:pt x="1071" y="1"/>
                  </a:moveTo>
                  <a:cubicBezTo>
                    <a:pt x="1021" y="1"/>
                    <a:pt x="968" y="12"/>
                    <a:pt x="913" y="37"/>
                  </a:cubicBezTo>
                  <a:lnTo>
                    <a:pt x="315" y="384"/>
                  </a:lnTo>
                  <a:cubicBezTo>
                    <a:pt x="0" y="593"/>
                    <a:pt x="187" y="1043"/>
                    <a:pt x="495" y="1043"/>
                  </a:cubicBezTo>
                  <a:cubicBezTo>
                    <a:pt x="557" y="1043"/>
                    <a:pt x="624" y="1025"/>
                    <a:pt x="693" y="982"/>
                  </a:cubicBezTo>
                  <a:lnTo>
                    <a:pt x="1260" y="636"/>
                  </a:lnTo>
                  <a:cubicBezTo>
                    <a:pt x="1587" y="472"/>
                    <a:pt x="1395" y="1"/>
                    <a:pt x="107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3063;p77">
              <a:extLst>
                <a:ext uri="{FF2B5EF4-FFF2-40B4-BE49-F238E27FC236}">
                  <a16:creationId xmlns:a16="http://schemas.microsoft.com/office/drawing/2014/main" id="{2C22BC5D-A38C-A343-B0BB-29604E984AA0}"/>
                </a:ext>
              </a:extLst>
            </p:cNvPr>
            <p:cNvSpPr/>
            <p:nvPr/>
          </p:nvSpPr>
          <p:spPr>
            <a:xfrm>
              <a:off x="-944925" y="3730950"/>
              <a:ext cx="40200" cy="26375"/>
            </a:xfrm>
            <a:custGeom>
              <a:avLst/>
              <a:gdLst/>
              <a:ahLst/>
              <a:cxnLst/>
              <a:rect l="l" t="t" r="r" b="b"/>
              <a:pathLst>
                <a:path w="1608" h="1055" extrusionOk="0">
                  <a:moveTo>
                    <a:pt x="515" y="0"/>
                  </a:moveTo>
                  <a:cubicBezTo>
                    <a:pt x="198" y="0"/>
                    <a:pt x="1" y="460"/>
                    <a:pt x="348" y="647"/>
                  </a:cubicBezTo>
                  <a:lnTo>
                    <a:pt x="915" y="993"/>
                  </a:lnTo>
                  <a:cubicBezTo>
                    <a:pt x="984" y="1036"/>
                    <a:pt x="1052" y="1054"/>
                    <a:pt x="1114" y="1054"/>
                  </a:cubicBezTo>
                  <a:cubicBezTo>
                    <a:pt x="1421" y="1054"/>
                    <a:pt x="1608" y="609"/>
                    <a:pt x="1293" y="426"/>
                  </a:cubicBezTo>
                  <a:lnTo>
                    <a:pt x="695" y="48"/>
                  </a:lnTo>
                  <a:cubicBezTo>
                    <a:pt x="633" y="15"/>
                    <a:pt x="572" y="0"/>
                    <a:pt x="51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3064;p77">
              <a:extLst>
                <a:ext uri="{FF2B5EF4-FFF2-40B4-BE49-F238E27FC236}">
                  <a16:creationId xmlns:a16="http://schemas.microsoft.com/office/drawing/2014/main" id="{3A86313C-8410-BA4C-A852-89A077CD8F73}"/>
                </a:ext>
              </a:extLst>
            </p:cNvPr>
            <p:cNvSpPr/>
            <p:nvPr/>
          </p:nvSpPr>
          <p:spPr>
            <a:xfrm>
              <a:off x="-1167000" y="3603025"/>
              <a:ext cx="40200" cy="26375"/>
            </a:xfrm>
            <a:custGeom>
              <a:avLst/>
              <a:gdLst/>
              <a:ahLst/>
              <a:cxnLst/>
              <a:rect l="l" t="t" r="r" b="b"/>
              <a:pathLst>
                <a:path w="1608" h="1055" extrusionOk="0">
                  <a:moveTo>
                    <a:pt x="477" y="1"/>
                  </a:moveTo>
                  <a:cubicBezTo>
                    <a:pt x="188" y="1"/>
                    <a:pt x="1" y="450"/>
                    <a:pt x="315" y="660"/>
                  </a:cubicBezTo>
                  <a:lnTo>
                    <a:pt x="914" y="1006"/>
                  </a:lnTo>
                  <a:cubicBezTo>
                    <a:pt x="981" y="1040"/>
                    <a:pt x="1044" y="1054"/>
                    <a:pt x="1103" y="1054"/>
                  </a:cubicBezTo>
                  <a:cubicBezTo>
                    <a:pt x="1434" y="1054"/>
                    <a:pt x="1608" y="595"/>
                    <a:pt x="1260" y="408"/>
                  </a:cubicBezTo>
                  <a:lnTo>
                    <a:pt x="662" y="61"/>
                  </a:lnTo>
                  <a:cubicBezTo>
                    <a:pt x="598" y="19"/>
                    <a:pt x="536" y="1"/>
                    <a:pt x="47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3065;p77">
              <a:extLst>
                <a:ext uri="{FF2B5EF4-FFF2-40B4-BE49-F238E27FC236}">
                  <a16:creationId xmlns:a16="http://schemas.microsoft.com/office/drawing/2014/main" id="{B30761BD-D06E-5143-B165-1FEB1DAC3D6B}"/>
                </a:ext>
              </a:extLst>
            </p:cNvPr>
            <p:cNvSpPr/>
            <p:nvPr/>
          </p:nvSpPr>
          <p:spPr>
            <a:xfrm>
              <a:off x="-1065400" y="3658900"/>
              <a:ext cx="59875" cy="77200"/>
            </a:xfrm>
            <a:custGeom>
              <a:avLst/>
              <a:gdLst/>
              <a:ahLst/>
              <a:cxnLst/>
              <a:rect l="l" t="t" r="r" b="b"/>
              <a:pathLst>
                <a:path w="2395" h="3088" extrusionOk="0">
                  <a:moveTo>
                    <a:pt x="882" y="0"/>
                  </a:moveTo>
                  <a:lnTo>
                    <a:pt x="0" y="1355"/>
                  </a:lnTo>
                  <a:lnTo>
                    <a:pt x="1355" y="1922"/>
                  </a:lnTo>
                  <a:cubicBezTo>
                    <a:pt x="1450" y="1953"/>
                    <a:pt x="1544" y="2111"/>
                    <a:pt x="1544" y="2237"/>
                  </a:cubicBezTo>
                  <a:lnTo>
                    <a:pt x="1544" y="3088"/>
                  </a:lnTo>
                  <a:lnTo>
                    <a:pt x="2395" y="1733"/>
                  </a:lnTo>
                  <a:lnTo>
                    <a:pt x="1071" y="1166"/>
                  </a:lnTo>
                  <a:cubicBezTo>
                    <a:pt x="945" y="1134"/>
                    <a:pt x="882" y="1008"/>
                    <a:pt x="882" y="851"/>
                  </a:cubicBezTo>
                  <a:lnTo>
                    <a:pt x="882"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3066;p77">
              <a:extLst>
                <a:ext uri="{FF2B5EF4-FFF2-40B4-BE49-F238E27FC236}">
                  <a16:creationId xmlns:a16="http://schemas.microsoft.com/office/drawing/2014/main" id="{184B6B26-8241-E244-8D33-B25BD5EF7151}"/>
                </a:ext>
              </a:extLst>
            </p:cNvPr>
            <p:cNvSpPr/>
            <p:nvPr/>
          </p:nvSpPr>
          <p:spPr>
            <a:xfrm>
              <a:off x="-1078000" y="3809325"/>
              <a:ext cx="85075" cy="67750"/>
            </a:xfrm>
            <a:custGeom>
              <a:avLst/>
              <a:gdLst/>
              <a:ahLst/>
              <a:cxnLst/>
              <a:rect l="l" t="t" r="r" b="b"/>
              <a:pathLst>
                <a:path w="3403" h="2710" extrusionOk="0">
                  <a:moveTo>
                    <a:pt x="0" y="1"/>
                  </a:moveTo>
                  <a:lnTo>
                    <a:pt x="0" y="662"/>
                  </a:lnTo>
                  <a:lnTo>
                    <a:pt x="1008" y="662"/>
                  </a:lnTo>
                  <a:cubicBezTo>
                    <a:pt x="1449" y="662"/>
                    <a:pt x="1481" y="1324"/>
                    <a:pt x="1008" y="1324"/>
                  </a:cubicBezTo>
                  <a:lnTo>
                    <a:pt x="0" y="1324"/>
                  </a:lnTo>
                  <a:lnTo>
                    <a:pt x="0" y="1670"/>
                  </a:lnTo>
                  <a:cubicBezTo>
                    <a:pt x="0" y="2237"/>
                    <a:pt x="473" y="2710"/>
                    <a:pt x="1008" y="2710"/>
                  </a:cubicBezTo>
                  <a:lnTo>
                    <a:pt x="2395" y="2710"/>
                  </a:lnTo>
                  <a:cubicBezTo>
                    <a:pt x="2962" y="2710"/>
                    <a:pt x="3403" y="2237"/>
                    <a:pt x="3403" y="1670"/>
                  </a:cubicBezTo>
                  <a:lnTo>
                    <a:pt x="3403" y="1324"/>
                  </a:lnTo>
                  <a:lnTo>
                    <a:pt x="2395" y="1324"/>
                  </a:lnTo>
                  <a:cubicBezTo>
                    <a:pt x="1954" y="1324"/>
                    <a:pt x="1922" y="662"/>
                    <a:pt x="2395" y="662"/>
                  </a:cubicBezTo>
                  <a:lnTo>
                    <a:pt x="3403" y="662"/>
                  </a:lnTo>
                  <a:lnTo>
                    <a:pt x="3403"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3067;p77">
              <a:extLst>
                <a:ext uri="{FF2B5EF4-FFF2-40B4-BE49-F238E27FC236}">
                  <a16:creationId xmlns:a16="http://schemas.microsoft.com/office/drawing/2014/main" id="{F4AAB8FC-0C12-E14A-A7D4-77B78D99FA53}"/>
                </a:ext>
              </a:extLst>
            </p:cNvPr>
            <p:cNvSpPr/>
            <p:nvPr/>
          </p:nvSpPr>
          <p:spPr>
            <a:xfrm>
              <a:off x="-1135500" y="3586525"/>
              <a:ext cx="193775" cy="204700"/>
            </a:xfrm>
            <a:custGeom>
              <a:avLst/>
              <a:gdLst/>
              <a:ahLst/>
              <a:cxnLst/>
              <a:rect l="l" t="t" r="r" b="b"/>
              <a:pathLst>
                <a:path w="7751" h="8188" extrusionOk="0">
                  <a:moveTo>
                    <a:pt x="4023" y="1424"/>
                  </a:moveTo>
                  <a:cubicBezTo>
                    <a:pt x="4201" y="1424"/>
                    <a:pt x="4380" y="1561"/>
                    <a:pt x="4380" y="1761"/>
                  </a:cubicBezTo>
                  <a:lnTo>
                    <a:pt x="4380" y="3588"/>
                  </a:lnTo>
                  <a:lnTo>
                    <a:pt x="5892" y="4124"/>
                  </a:lnTo>
                  <a:cubicBezTo>
                    <a:pt x="5955" y="4187"/>
                    <a:pt x="6049" y="4250"/>
                    <a:pt x="6081" y="4344"/>
                  </a:cubicBezTo>
                  <a:cubicBezTo>
                    <a:pt x="6081" y="4407"/>
                    <a:pt x="6081" y="4533"/>
                    <a:pt x="5986" y="4628"/>
                  </a:cubicBezTo>
                  <a:lnTo>
                    <a:pt x="4285" y="7369"/>
                  </a:lnTo>
                  <a:cubicBezTo>
                    <a:pt x="4222" y="7495"/>
                    <a:pt x="4127" y="7526"/>
                    <a:pt x="4033" y="7526"/>
                  </a:cubicBezTo>
                  <a:lnTo>
                    <a:pt x="3938" y="7526"/>
                  </a:lnTo>
                  <a:cubicBezTo>
                    <a:pt x="3781" y="7495"/>
                    <a:pt x="3718" y="7369"/>
                    <a:pt x="3718" y="7211"/>
                  </a:cubicBezTo>
                  <a:lnTo>
                    <a:pt x="3718" y="5384"/>
                  </a:lnTo>
                  <a:lnTo>
                    <a:pt x="2206" y="4817"/>
                  </a:lnTo>
                  <a:cubicBezTo>
                    <a:pt x="2143" y="4754"/>
                    <a:pt x="2048" y="4691"/>
                    <a:pt x="2017" y="4596"/>
                  </a:cubicBezTo>
                  <a:cubicBezTo>
                    <a:pt x="1985" y="4533"/>
                    <a:pt x="2017" y="4407"/>
                    <a:pt x="2048" y="4344"/>
                  </a:cubicBezTo>
                  <a:lnTo>
                    <a:pt x="3749" y="1572"/>
                  </a:lnTo>
                  <a:cubicBezTo>
                    <a:pt x="3818" y="1469"/>
                    <a:pt x="3920" y="1424"/>
                    <a:pt x="4023" y="1424"/>
                  </a:cubicBezTo>
                  <a:close/>
                  <a:moveTo>
                    <a:pt x="4019" y="1"/>
                  </a:moveTo>
                  <a:cubicBezTo>
                    <a:pt x="3743" y="1"/>
                    <a:pt x="3463" y="31"/>
                    <a:pt x="3182" y="91"/>
                  </a:cubicBezTo>
                  <a:cubicBezTo>
                    <a:pt x="1733" y="406"/>
                    <a:pt x="567" y="1572"/>
                    <a:pt x="284" y="3084"/>
                  </a:cubicBezTo>
                  <a:cubicBezTo>
                    <a:pt x="0" y="4533"/>
                    <a:pt x="599" y="5479"/>
                    <a:pt x="1040" y="6140"/>
                  </a:cubicBezTo>
                  <a:cubicBezTo>
                    <a:pt x="1922" y="7526"/>
                    <a:pt x="1387" y="7526"/>
                    <a:pt x="1670" y="8188"/>
                  </a:cubicBezTo>
                  <a:lnTo>
                    <a:pt x="6301" y="8188"/>
                  </a:lnTo>
                  <a:cubicBezTo>
                    <a:pt x="6553" y="7526"/>
                    <a:pt x="6018" y="7526"/>
                    <a:pt x="6931" y="6109"/>
                  </a:cubicBezTo>
                  <a:cubicBezTo>
                    <a:pt x="7373" y="5447"/>
                    <a:pt x="7719" y="4817"/>
                    <a:pt x="7719" y="3746"/>
                  </a:cubicBezTo>
                  <a:cubicBezTo>
                    <a:pt x="7751" y="2612"/>
                    <a:pt x="7246" y="1540"/>
                    <a:pt x="6396" y="847"/>
                  </a:cubicBezTo>
                  <a:cubicBezTo>
                    <a:pt x="5726" y="297"/>
                    <a:pt x="4892" y="1"/>
                    <a:pt x="401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13138;p77">
            <a:extLst>
              <a:ext uri="{FF2B5EF4-FFF2-40B4-BE49-F238E27FC236}">
                <a16:creationId xmlns:a16="http://schemas.microsoft.com/office/drawing/2014/main" id="{7844B01B-172A-484C-B439-8ACC7B2007ED}"/>
              </a:ext>
            </a:extLst>
          </p:cNvPr>
          <p:cNvGrpSpPr/>
          <p:nvPr/>
        </p:nvGrpSpPr>
        <p:grpSpPr>
          <a:xfrm>
            <a:off x="4247078" y="3858636"/>
            <a:ext cx="327654" cy="328470"/>
            <a:chOff x="-3771675" y="3971775"/>
            <a:chExt cx="291300" cy="292025"/>
          </a:xfrm>
          <a:solidFill>
            <a:schemeClr val="bg2">
              <a:lumMod val="25000"/>
            </a:schemeClr>
          </a:solidFill>
        </p:grpSpPr>
        <p:sp>
          <p:nvSpPr>
            <p:cNvPr id="20" name="Google Shape;13139;p77">
              <a:extLst>
                <a:ext uri="{FF2B5EF4-FFF2-40B4-BE49-F238E27FC236}">
                  <a16:creationId xmlns:a16="http://schemas.microsoft.com/office/drawing/2014/main" id="{579C2715-D289-9E4C-8C64-809BA93E3D98}"/>
                </a:ext>
              </a:extLst>
            </p:cNvPr>
            <p:cNvSpPr/>
            <p:nvPr/>
          </p:nvSpPr>
          <p:spPr>
            <a:xfrm>
              <a:off x="-3770100" y="3971775"/>
              <a:ext cx="218975" cy="66775"/>
            </a:xfrm>
            <a:custGeom>
              <a:avLst/>
              <a:gdLst/>
              <a:ahLst/>
              <a:cxnLst/>
              <a:rect l="l" t="t" r="r" b="b"/>
              <a:pathLst>
                <a:path w="8759" h="2671" extrusionOk="0">
                  <a:moveTo>
                    <a:pt x="4391" y="0"/>
                  </a:moveTo>
                  <a:cubicBezTo>
                    <a:pt x="2410" y="0"/>
                    <a:pt x="426" y="449"/>
                    <a:pt x="0" y="1347"/>
                  </a:cubicBezTo>
                  <a:cubicBezTo>
                    <a:pt x="426" y="2229"/>
                    <a:pt x="2410" y="2670"/>
                    <a:pt x="4391" y="2670"/>
                  </a:cubicBezTo>
                  <a:cubicBezTo>
                    <a:pt x="6372" y="2670"/>
                    <a:pt x="8349" y="2229"/>
                    <a:pt x="8759" y="1347"/>
                  </a:cubicBezTo>
                  <a:cubicBezTo>
                    <a:pt x="8349" y="449"/>
                    <a:pt x="6372" y="0"/>
                    <a:pt x="439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3140;p77">
              <a:extLst>
                <a:ext uri="{FF2B5EF4-FFF2-40B4-BE49-F238E27FC236}">
                  <a16:creationId xmlns:a16="http://schemas.microsoft.com/office/drawing/2014/main" id="{73574E2B-2C17-7248-90E8-5C6F90812340}"/>
                </a:ext>
              </a:extLst>
            </p:cNvPr>
            <p:cNvSpPr/>
            <p:nvPr/>
          </p:nvSpPr>
          <p:spPr>
            <a:xfrm>
              <a:off x="-3771675" y="4030650"/>
              <a:ext cx="222125" cy="78000"/>
            </a:xfrm>
            <a:custGeom>
              <a:avLst/>
              <a:gdLst/>
              <a:ahLst/>
              <a:cxnLst/>
              <a:rect l="l" t="t" r="r" b="b"/>
              <a:pathLst>
                <a:path w="8885" h="3120" extrusionOk="0">
                  <a:moveTo>
                    <a:pt x="0" y="0"/>
                  </a:moveTo>
                  <a:lnTo>
                    <a:pt x="0" y="1418"/>
                  </a:lnTo>
                  <a:cubicBezTo>
                    <a:pt x="0" y="2521"/>
                    <a:pt x="2048" y="3088"/>
                    <a:pt x="4127" y="3119"/>
                  </a:cubicBezTo>
                  <a:cubicBezTo>
                    <a:pt x="4915" y="1891"/>
                    <a:pt x="6301" y="1103"/>
                    <a:pt x="7877" y="1103"/>
                  </a:cubicBezTo>
                  <a:cubicBezTo>
                    <a:pt x="8223" y="1103"/>
                    <a:pt x="8570" y="1135"/>
                    <a:pt x="8885" y="1229"/>
                  </a:cubicBezTo>
                  <a:lnTo>
                    <a:pt x="8885" y="0"/>
                  </a:lnTo>
                  <a:cubicBezTo>
                    <a:pt x="7908" y="788"/>
                    <a:pt x="6112" y="1072"/>
                    <a:pt x="4443" y="1072"/>
                  </a:cubicBezTo>
                  <a:cubicBezTo>
                    <a:pt x="2804" y="1072"/>
                    <a:pt x="977" y="757"/>
                    <a:pt x="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3141;p77">
              <a:extLst>
                <a:ext uri="{FF2B5EF4-FFF2-40B4-BE49-F238E27FC236}">
                  <a16:creationId xmlns:a16="http://schemas.microsoft.com/office/drawing/2014/main" id="{7191DD06-10F7-3B4C-A9C0-EACA50E8A05D}"/>
                </a:ext>
              </a:extLst>
            </p:cNvPr>
            <p:cNvSpPr/>
            <p:nvPr/>
          </p:nvSpPr>
          <p:spPr>
            <a:xfrm>
              <a:off x="-3669425" y="4074750"/>
              <a:ext cx="189050" cy="189050"/>
            </a:xfrm>
            <a:custGeom>
              <a:avLst/>
              <a:gdLst/>
              <a:ahLst/>
              <a:cxnLst/>
              <a:rect l="l" t="t" r="r" b="b"/>
              <a:pathLst>
                <a:path w="7562" h="7562" extrusionOk="0">
                  <a:moveTo>
                    <a:pt x="5501" y="2732"/>
                  </a:moveTo>
                  <a:cubicBezTo>
                    <a:pt x="5748" y="2732"/>
                    <a:pt x="6008" y="3067"/>
                    <a:pt x="5766" y="3309"/>
                  </a:cubicBezTo>
                  <a:lnTo>
                    <a:pt x="3718" y="5356"/>
                  </a:lnTo>
                  <a:cubicBezTo>
                    <a:pt x="3655" y="5420"/>
                    <a:pt x="3568" y="5451"/>
                    <a:pt x="3482" y="5451"/>
                  </a:cubicBezTo>
                  <a:cubicBezTo>
                    <a:pt x="3395" y="5451"/>
                    <a:pt x="3308" y="5420"/>
                    <a:pt x="3245" y="5356"/>
                  </a:cubicBezTo>
                  <a:lnTo>
                    <a:pt x="1859" y="4002"/>
                  </a:lnTo>
                  <a:cubicBezTo>
                    <a:pt x="1617" y="3760"/>
                    <a:pt x="1840" y="3425"/>
                    <a:pt x="2099" y="3425"/>
                  </a:cubicBezTo>
                  <a:cubicBezTo>
                    <a:pt x="2177" y="3425"/>
                    <a:pt x="2259" y="3456"/>
                    <a:pt x="2332" y="3529"/>
                  </a:cubicBezTo>
                  <a:lnTo>
                    <a:pt x="3466" y="4663"/>
                  </a:lnTo>
                  <a:lnTo>
                    <a:pt x="5293" y="2836"/>
                  </a:lnTo>
                  <a:cubicBezTo>
                    <a:pt x="5352" y="2763"/>
                    <a:pt x="5426" y="2732"/>
                    <a:pt x="5501" y="2732"/>
                  </a:cubicBezTo>
                  <a:close/>
                  <a:moveTo>
                    <a:pt x="3781" y="1"/>
                  </a:moveTo>
                  <a:cubicBezTo>
                    <a:pt x="1702" y="1"/>
                    <a:pt x="0" y="1702"/>
                    <a:pt x="0" y="3781"/>
                  </a:cubicBezTo>
                  <a:cubicBezTo>
                    <a:pt x="0" y="5892"/>
                    <a:pt x="1702" y="7562"/>
                    <a:pt x="3781" y="7562"/>
                  </a:cubicBezTo>
                  <a:cubicBezTo>
                    <a:pt x="5860" y="7562"/>
                    <a:pt x="7562" y="5892"/>
                    <a:pt x="7562" y="3781"/>
                  </a:cubicBezTo>
                  <a:cubicBezTo>
                    <a:pt x="7562" y="1702"/>
                    <a:pt x="5860" y="1"/>
                    <a:pt x="378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3142;p77">
              <a:extLst>
                <a:ext uri="{FF2B5EF4-FFF2-40B4-BE49-F238E27FC236}">
                  <a16:creationId xmlns:a16="http://schemas.microsoft.com/office/drawing/2014/main" id="{7A994D80-FB78-3C44-8E29-6C8CC3246BA1}"/>
                </a:ext>
              </a:extLst>
            </p:cNvPr>
            <p:cNvSpPr/>
            <p:nvPr/>
          </p:nvSpPr>
          <p:spPr>
            <a:xfrm>
              <a:off x="-3771675" y="4099950"/>
              <a:ext cx="94525" cy="76425"/>
            </a:xfrm>
            <a:custGeom>
              <a:avLst/>
              <a:gdLst/>
              <a:ahLst/>
              <a:cxnLst/>
              <a:rect l="l" t="t" r="r" b="b"/>
              <a:pathLst>
                <a:path w="3781" h="3057" extrusionOk="0">
                  <a:moveTo>
                    <a:pt x="0" y="1"/>
                  </a:moveTo>
                  <a:lnTo>
                    <a:pt x="0" y="1419"/>
                  </a:lnTo>
                  <a:cubicBezTo>
                    <a:pt x="0" y="2364"/>
                    <a:pt x="1607" y="2899"/>
                    <a:pt x="3434" y="3057"/>
                  </a:cubicBezTo>
                  <a:cubicBezTo>
                    <a:pt x="3371" y="2364"/>
                    <a:pt x="3497" y="1671"/>
                    <a:pt x="3781" y="1040"/>
                  </a:cubicBezTo>
                  <a:cubicBezTo>
                    <a:pt x="2332" y="977"/>
                    <a:pt x="819" y="662"/>
                    <a:pt x="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3143;p77">
              <a:extLst>
                <a:ext uri="{FF2B5EF4-FFF2-40B4-BE49-F238E27FC236}">
                  <a16:creationId xmlns:a16="http://schemas.microsoft.com/office/drawing/2014/main" id="{D88F8E5C-9E7B-1D49-AF9A-232B71FEA2A6}"/>
                </a:ext>
              </a:extLst>
            </p:cNvPr>
            <p:cNvSpPr/>
            <p:nvPr/>
          </p:nvSpPr>
          <p:spPr>
            <a:xfrm>
              <a:off x="-3771675" y="4167700"/>
              <a:ext cx="135500" cy="95325"/>
            </a:xfrm>
            <a:custGeom>
              <a:avLst/>
              <a:gdLst/>
              <a:ahLst/>
              <a:cxnLst/>
              <a:rect l="l" t="t" r="r" b="b"/>
              <a:pathLst>
                <a:path w="5420" h="3813" extrusionOk="0">
                  <a:moveTo>
                    <a:pt x="0" y="0"/>
                  </a:moveTo>
                  <a:lnTo>
                    <a:pt x="0" y="2111"/>
                  </a:lnTo>
                  <a:cubicBezTo>
                    <a:pt x="0" y="3277"/>
                    <a:pt x="2237" y="3812"/>
                    <a:pt x="4443" y="3812"/>
                  </a:cubicBezTo>
                  <a:cubicBezTo>
                    <a:pt x="4789" y="3812"/>
                    <a:pt x="5104" y="3812"/>
                    <a:pt x="5419" y="3781"/>
                  </a:cubicBezTo>
                  <a:cubicBezTo>
                    <a:pt x="4474" y="3151"/>
                    <a:pt x="3781" y="2206"/>
                    <a:pt x="3529" y="1071"/>
                  </a:cubicBezTo>
                  <a:cubicBezTo>
                    <a:pt x="2174" y="977"/>
                    <a:pt x="788" y="662"/>
                    <a:pt x="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 name="Google Shape;13185;p77">
            <a:extLst>
              <a:ext uri="{FF2B5EF4-FFF2-40B4-BE49-F238E27FC236}">
                <a16:creationId xmlns:a16="http://schemas.microsoft.com/office/drawing/2014/main" id="{4338D924-88A1-414A-A285-1297D293BB8B}"/>
              </a:ext>
            </a:extLst>
          </p:cNvPr>
          <p:cNvGrpSpPr/>
          <p:nvPr/>
        </p:nvGrpSpPr>
        <p:grpSpPr>
          <a:xfrm>
            <a:off x="1520235" y="3880990"/>
            <a:ext cx="290592" cy="329595"/>
            <a:chOff x="-3383375" y="3611625"/>
            <a:chExt cx="258350" cy="293025"/>
          </a:xfrm>
          <a:solidFill>
            <a:schemeClr val="bg2">
              <a:lumMod val="25000"/>
            </a:schemeClr>
          </a:solidFill>
        </p:grpSpPr>
        <p:sp>
          <p:nvSpPr>
            <p:cNvPr id="26" name="Google Shape;13186;p77">
              <a:extLst>
                <a:ext uri="{FF2B5EF4-FFF2-40B4-BE49-F238E27FC236}">
                  <a16:creationId xmlns:a16="http://schemas.microsoft.com/office/drawing/2014/main" id="{FFA93289-2F41-7744-8ABC-2BC204DBFB03}"/>
                </a:ext>
              </a:extLst>
            </p:cNvPr>
            <p:cNvSpPr/>
            <p:nvPr/>
          </p:nvSpPr>
          <p:spPr>
            <a:xfrm>
              <a:off x="-3383375" y="3611625"/>
              <a:ext cx="258350" cy="85175"/>
            </a:xfrm>
            <a:custGeom>
              <a:avLst/>
              <a:gdLst/>
              <a:ahLst/>
              <a:cxnLst/>
              <a:rect l="l" t="t" r="r" b="b"/>
              <a:pathLst>
                <a:path w="10334" h="3407" extrusionOk="0">
                  <a:moveTo>
                    <a:pt x="6049" y="694"/>
                  </a:moveTo>
                  <a:cubicBezTo>
                    <a:pt x="6207" y="694"/>
                    <a:pt x="6301" y="757"/>
                    <a:pt x="6364" y="946"/>
                  </a:cubicBezTo>
                  <a:lnTo>
                    <a:pt x="6522" y="1356"/>
                  </a:lnTo>
                  <a:lnTo>
                    <a:pt x="3781" y="1356"/>
                  </a:lnTo>
                  <a:lnTo>
                    <a:pt x="4001" y="946"/>
                  </a:lnTo>
                  <a:cubicBezTo>
                    <a:pt x="4033" y="788"/>
                    <a:pt x="4190" y="694"/>
                    <a:pt x="4316" y="694"/>
                  </a:cubicBezTo>
                  <a:close/>
                  <a:moveTo>
                    <a:pt x="4316" y="1"/>
                  </a:moveTo>
                  <a:cubicBezTo>
                    <a:pt x="3875" y="1"/>
                    <a:pt x="3466" y="253"/>
                    <a:pt x="3308" y="694"/>
                  </a:cubicBezTo>
                  <a:lnTo>
                    <a:pt x="3088" y="1356"/>
                  </a:lnTo>
                  <a:lnTo>
                    <a:pt x="1040" y="1356"/>
                  </a:lnTo>
                  <a:cubicBezTo>
                    <a:pt x="473" y="1356"/>
                    <a:pt x="0" y="1828"/>
                    <a:pt x="0" y="2395"/>
                  </a:cubicBezTo>
                  <a:lnTo>
                    <a:pt x="0" y="3057"/>
                  </a:lnTo>
                  <a:cubicBezTo>
                    <a:pt x="0" y="3370"/>
                    <a:pt x="221" y="3407"/>
                    <a:pt x="480" y="3407"/>
                  </a:cubicBezTo>
                  <a:cubicBezTo>
                    <a:pt x="560" y="3407"/>
                    <a:pt x="643" y="3403"/>
                    <a:pt x="725" y="3403"/>
                  </a:cubicBezTo>
                  <a:lnTo>
                    <a:pt x="9924" y="3403"/>
                  </a:lnTo>
                  <a:cubicBezTo>
                    <a:pt x="10145" y="3403"/>
                    <a:pt x="10302" y="3246"/>
                    <a:pt x="10302" y="3057"/>
                  </a:cubicBezTo>
                  <a:lnTo>
                    <a:pt x="10302" y="2395"/>
                  </a:lnTo>
                  <a:cubicBezTo>
                    <a:pt x="10334" y="1828"/>
                    <a:pt x="9861" y="1356"/>
                    <a:pt x="9294" y="1356"/>
                  </a:cubicBezTo>
                  <a:lnTo>
                    <a:pt x="7246" y="1356"/>
                  </a:lnTo>
                  <a:lnTo>
                    <a:pt x="7026" y="694"/>
                  </a:lnTo>
                  <a:cubicBezTo>
                    <a:pt x="6868" y="253"/>
                    <a:pt x="6522" y="1"/>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3187;p77">
              <a:extLst>
                <a:ext uri="{FF2B5EF4-FFF2-40B4-BE49-F238E27FC236}">
                  <a16:creationId xmlns:a16="http://schemas.microsoft.com/office/drawing/2014/main" id="{E8D3E5E0-EF44-4D42-876E-4AD48A19620B}"/>
                </a:ext>
              </a:extLst>
            </p:cNvPr>
            <p:cNvSpPr/>
            <p:nvPr/>
          </p:nvSpPr>
          <p:spPr>
            <a:xfrm>
              <a:off x="-3362900" y="3716375"/>
              <a:ext cx="218200" cy="188275"/>
            </a:xfrm>
            <a:custGeom>
              <a:avLst/>
              <a:gdLst/>
              <a:ahLst/>
              <a:cxnLst/>
              <a:rect l="l" t="t" r="r" b="b"/>
              <a:pathLst>
                <a:path w="8728" h="7531" extrusionOk="0">
                  <a:moveTo>
                    <a:pt x="2324" y="666"/>
                  </a:moveTo>
                  <a:cubicBezTo>
                    <a:pt x="2487" y="666"/>
                    <a:pt x="2647" y="777"/>
                    <a:pt x="2647" y="1009"/>
                  </a:cubicBezTo>
                  <a:lnTo>
                    <a:pt x="2647" y="5798"/>
                  </a:lnTo>
                  <a:cubicBezTo>
                    <a:pt x="2647" y="6022"/>
                    <a:pt x="2476" y="6141"/>
                    <a:pt x="2307" y="6141"/>
                  </a:cubicBezTo>
                  <a:cubicBezTo>
                    <a:pt x="2145" y="6141"/>
                    <a:pt x="1985" y="6030"/>
                    <a:pt x="1985" y="5798"/>
                  </a:cubicBezTo>
                  <a:lnTo>
                    <a:pt x="1985" y="1009"/>
                  </a:lnTo>
                  <a:cubicBezTo>
                    <a:pt x="1985" y="785"/>
                    <a:pt x="2156" y="666"/>
                    <a:pt x="2324" y="666"/>
                  </a:cubicBezTo>
                  <a:close/>
                  <a:moveTo>
                    <a:pt x="4372" y="666"/>
                  </a:moveTo>
                  <a:cubicBezTo>
                    <a:pt x="4535" y="666"/>
                    <a:pt x="4695" y="777"/>
                    <a:pt x="4695" y="1009"/>
                  </a:cubicBezTo>
                  <a:lnTo>
                    <a:pt x="4695" y="5798"/>
                  </a:lnTo>
                  <a:cubicBezTo>
                    <a:pt x="4695" y="6022"/>
                    <a:pt x="4523" y="6141"/>
                    <a:pt x="4355" y="6141"/>
                  </a:cubicBezTo>
                  <a:cubicBezTo>
                    <a:pt x="4193" y="6141"/>
                    <a:pt x="4033" y="6030"/>
                    <a:pt x="4033" y="5798"/>
                  </a:cubicBezTo>
                  <a:lnTo>
                    <a:pt x="4033" y="1009"/>
                  </a:lnTo>
                  <a:cubicBezTo>
                    <a:pt x="4033" y="785"/>
                    <a:pt x="4204" y="666"/>
                    <a:pt x="4372" y="666"/>
                  </a:cubicBezTo>
                  <a:close/>
                  <a:moveTo>
                    <a:pt x="6427" y="631"/>
                  </a:moveTo>
                  <a:cubicBezTo>
                    <a:pt x="6648" y="631"/>
                    <a:pt x="6805" y="789"/>
                    <a:pt x="6805" y="1009"/>
                  </a:cubicBezTo>
                  <a:lnTo>
                    <a:pt x="6805" y="5798"/>
                  </a:lnTo>
                  <a:cubicBezTo>
                    <a:pt x="6805" y="6022"/>
                    <a:pt x="6626" y="6141"/>
                    <a:pt x="6450" y="6141"/>
                  </a:cubicBezTo>
                  <a:cubicBezTo>
                    <a:pt x="6280" y="6141"/>
                    <a:pt x="6112" y="6030"/>
                    <a:pt x="6112" y="5798"/>
                  </a:cubicBezTo>
                  <a:lnTo>
                    <a:pt x="6112" y="1009"/>
                  </a:lnTo>
                  <a:lnTo>
                    <a:pt x="6081" y="1009"/>
                  </a:lnTo>
                  <a:cubicBezTo>
                    <a:pt x="6081" y="789"/>
                    <a:pt x="6238" y="631"/>
                    <a:pt x="6427" y="631"/>
                  </a:cubicBezTo>
                  <a:close/>
                  <a:moveTo>
                    <a:pt x="0" y="1"/>
                  </a:moveTo>
                  <a:lnTo>
                    <a:pt x="536" y="6585"/>
                  </a:lnTo>
                  <a:cubicBezTo>
                    <a:pt x="567" y="7121"/>
                    <a:pt x="1008" y="7531"/>
                    <a:pt x="1576" y="7531"/>
                  </a:cubicBezTo>
                  <a:lnTo>
                    <a:pt x="7152" y="7531"/>
                  </a:lnTo>
                  <a:cubicBezTo>
                    <a:pt x="7688" y="7531"/>
                    <a:pt x="8129" y="7121"/>
                    <a:pt x="8192" y="6585"/>
                  </a:cubicBezTo>
                  <a:lnTo>
                    <a:pt x="8727"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직사각형 27">
            <a:extLst>
              <a:ext uri="{FF2B5EF4-FFF2-40B4-BE49-F238E27FC236}">
                <a16:creationId xmlns:a16="http://schemas.microsoft.com/office/drawing/2014/main" id="{63C3F013-A830-934A-848E-C8E3E19CC2C4}"/>
              </a:ext>
            </a:extLst>
          </p:cNvPr>
          <p:cNvSpPr/>
          <p:nvPr/>
        </p:nvSpPr>
        <p:spPr>
          <a:xfrm>
            <a:off x="519583" y="1948374"/>
            <a:ext cx="2347586" cy="1200329"/>
          </a:xfrm>
          <a:prstGeom prst="rect">
            <a:avLst/>
          </a:prstGeom>
        </p:spPr>
        <p:txBody>
          <a:bodyPr wrap="square">
            <a:spAutoFit/>
          </a:bodyPr>
          <a:lstStyle/>
          <a:p>
            <a:r>
              <a:rPr kumimoji="1" lang="en-US" altLang="ko-KR" dirty="0">
                <a:latin typeface="Bell MT" panose="02020503060305020303" pitchFamily="18" charset="0"/>
              </a:rPr>
              <a:t>Forgive yourself for not knowing what you didn’t know until you lived through it</a:t>
            </a:r>
            <a:endParaRPr lang="ko-KR" altLang="en-US" dirty="0"/>
          </a:p>
        </p:txBody>
      </p:sp>
      <p:sp>
        <p:nvSpPr>
          <p:cNvPr id="29" name="직사각형 28">
            <a:extLst>
              <a:ext uri="{FF2B5EF4-FFF2-40B4-BE49-F238E27FC236}">
                <a16:creationId xmlns:a16="http://schemas.microsoft.com/office/drawing/2014/main" id="{07FB0431-7AC4-4648-B413-E0CBF5919D8C}"/>
              </a:ext>
            </a:extLst>
          </p:cNvPr>
          <p:cNvSpPr/>
          <p:nvPr/>
        </p:nvSpPr>
        <p:spPr>
          <a:xfrm>
            <a:off x="3343119" y="1948374"/>
            <a:ext cx="2400761" cy="1200329"/>
          </a:xfrm>
          <a:prstGeom prst="rect">
            <a:avLst/>
          </a:prstGeom>
        </p:spPr>
        <p:txBody>
          <a:bodyPr wrap="square">
            <a:spAutoFit/>
          </a:bodyPr>
          <a:lstStyle/>
          <a:p>
            <a:r>
              <a:rPr kumimoji="1" lang="en-US" altLang="ko-KR" dirty="0">
                <a:latin typeface="Bell MT" panose="02020503060305020303" pitchFamily="18" charset="0"/>
              </a:rPr>
              <a:t>You fall, you rise, you make mistakes, you live, you learn. You are human, not perfect. </a:t>
            </a:r>
            <a:endParaRPr lang="ko-KR" altLang="en-US" dirty="0"/>
          </a:p>
        </p:txBody>
      </p:sp>
      <p:sp>
        <p:nvSpPr>
          <p:cNvPr id="30" name="직사각형 29">
            <a:extLst>
              <a:ext uri="{FF2B5EF4-FFF2-40B4-BE49-F238E27FC236}">
                <a16:creationId xmlns:a16="http://schemas.microsoft.com/office/drawing/2014/main" id="{B066CBDF-F63F-E64F-908E-FF1C421FD15F}"/>
              </a:ext>
            </a:extLst>
          </p:cNvPr>
          <p:cNvSpPr/>
          <p:nvPr/>
        </p:nvSpPr>
        <p:spPr>
          <a:xfrm>
            <a:off x="3343119" y="4437167"/>
            <a:ext cx="2400761" cy="1200329"/>
          </a:xfrm>
          <a:prstGeom prst="rect">
            <a:avLst/>
          </a:prstGeom>
        </p:spPr>
        <p:txBody>
          <a:bodyPr wrap="square">
            <a:spAutoFit/>
          </a:bodyPr>
          <a:lstStyle/>
          <a:p>
            <a:r>
              <a:rPr kumimoji="1" lang="en-US" altLang="ko-KR" dirty="0">
                <a:latin typeface="Bell MT" panose="02020503060305020303" pitchFamily="18" charset="0"/>
              </a:rPr>
              <a:t>Sometimes there is sadness in our journey, but there is also lots of beauty. </a:t>
            </a:r>
            <a:endParaRPr lang="ko-KR" altLang="en-US" dirty="0"/>
          </a:p>
        </p:txBody>
      </p:sp>
      <p:sp>
        <p:nvSpPr>
          <p:cNvPr id="31" name="직사각형 30">
            <a:extLst>
              <a:ext uri="{FF2B5EF4-FFF2-40B4-BE49-F238E27FC236}">
                <a16:creationId xmlns:a16="http://schemas.microsoft.com/office/drawing/2014/main" id="{D777C5C1-5EEC-3D43-ADC0-BE08E771C553}"/>
              </a:ext>
            </a:extLst>
          </p:cNvPr>
          <p:cNvSpPr/>
          <p:nvPr/>
        </p:nvSpPr>
        <p:spPr>
          <a:xfrm>
            <a:off x="573629" y="4437167"/>
            <a:ext cx="2400761" cy="1754326"/>
          </a:xfrm>
          <a:prstGeom prst="rect">
            <a:avLst/>
          </a:prstGeom>
        </p:spPr>
        <p:txBody>
          <a:bodyPr wrap="square">
            <a:spAutoFit/>
          </a:bodyPr>
          <a:lstStyle/>
          <a:p>
            <a:r>
              <a:rPr kumimoji="1" lang="en-US" altLang="ko-KR" dirty="0">
                <a:latin typeface="Bell MT" panose="02020503060305020303" pitchFamily="18" charset="0"/>
              </a:rPr>
              <a:t>Think of what a precious privilege it is to be alive- to breathe, to think, to enjoy, and to chase the things you love. </a:t>
            </a:r>
            <a:endParaRPr lang="ko-KR" altLang="en-US" dirty="0"/>
          </a:p>
        </p:txBody>
      </p:sp>
      <p:sp>
        <p:nvSpPr>
          <p:cNvPr id="33" name="TextBox 32">
            <a:extLst>
              <a:ext uri="{FF2B5EF4-FFF2-40B4-BE49-F238E27FC236}">
                <a16:creationId xmlns:a16="http://schemas.microsoft.com/office/drawing/2014/main" id="{A3678F3F-C83B-8640-AADE-A0636037C51A}"/>
              </a:ext>
            </a:extLst>
          </p:cNvPr>
          <p:cNvSpPr txBox="1"/>
          <p:nvPr/>
        </p:nvSpPr>
        <p:spPr>
          <a:xfrm>
            <a:off x="7194993" y="1114575"/>
            <a:ext cx="4477424" cy="1200329"/>
          </a:xfrm>
          <a:prstGeom prst="rect">
            <a:avLst/>
          </a:prstGeom>
          <a:noFill/>
        </p:spPr>
        <p:txBody>
          <a:bodyPr wrap="square" rtlCol="0">
            <a:spAutoFit/>
          </a:bodyPr>
          <a:lstStyle/>
          <a:p>
            <a:r>
              <a:rPr kumimoji="1" lang="en-US" altLang="ko-KR" b="1" dirty="0">
                <a:latin typeface="Bell MT" panose="02020503060305020303" pitchFamily="18" charset="0"/>
              </a:rPr>
              <a:t>The person who makes a success of living is the one who see his goal steadily and aims for it unswervingly. That is dedication.</a:t>
            </a:r>
            <a:endParaRPr kumimoji="1" lang="ko-KR" altLang="en-US" b="1" dirty="0">
              <a:latin typeface="Bell MT" panose="02020503060305020303" pitchFamily="18" charset="0"/>
            </a:endParaRPr>
          </a:p>
        </p:txBody>
      </p:sp>
    </p:spTree>
    <p:extLst>
      <p:ext uri="{BB962C8B-B14F-4D97-AF65-F5344CB8AC3E}">
        <p14:creationId xmlns:p14="http://schemas.microsoft.com/office/powerpoint/2010/main" val="3672675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타원 1">
            <a:extLst>
              <a:ext uri="{FF2B5EF4-FFF2-40B4-BE49-F238E27FC236}">
                <a16:creationId xmlns:a16="http://schemas.microsoft.com/office/drawing/2014/main" id="{50914835-5CC8-454F-B36A-D0933FBE7634}"/>
              </a:ext>
            </a:extLst>
          </p:cNvPr>
          <p:cNvSpPr/>
          <p:nvPr/>
        </p:nvSpPr>
        <p:spPr>
          <a:xfrm>
            <a:off x="4110958" y="3752877"/>
            <a:ext cx="2263148" cy="2263148"/>
          </a:xfrm>
          <a:prstGeom prst="ellipse">
            <a:avLst/>
          </a:prstGeom>
          <a:solidFill>
            <a:srgbClr val="82C4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sz="2000" b="1" dirty="0">
              <a:solidFill>
                <a:schemeClr val="bg1"/>
              </a:solidFill>
              <a:latin typeface="Bell MT" panose="02020503060305020303" pitchFamily="18" charset="0"/>
            </a:endParaRPr>
          </a:p>
        </p:txBody>
      </p:sp>
      <p:sp>
        <p:nvSpPr>
          <p:cNvPr id="3" name="타원 2">
            <a:extLst>
              <a:ext uri="{FF2B5EF4-FFF2-40B4-BE49-F238E27FC236}">
                <a16:creationId xmlns:a16="http://schemas.microsoft.com/office/drawing/2014/main" id="{E1D8F66B-FD2C-0E4A-945E-102CEF75FDDA}"/>
              </a:ext>
            </a:extLst>
          </p:cNvPr>
          <p:cNvSpPr/>
          <p:nvPr/>
        </p:nvSpPr>
        <p:spPr>
          <a:xfrm>
            <a:off x="4769042" y="1845913"/>
            <a:ext cx="2032508" cy="2032508"/>
          </a:xfrm>
          <a:prstGeom prst="ellipse">
            <a:avLst/>
          </a:prstGeom>
          <a:solidFill>
            <a:srgbClr val="FFE7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sz="2000" b="1" dirty="0">
              <a:solidFill>
                <a:schemeClr val="bg1">
                  <a:lumMod val="65000"/>
                </a:schemeClr>
              </a:solidFill>
              <a:latin typeface="Bell MT" panose="02020503060305020303" pitchFamily="18" charset="0"/>
            </a:endParaRPr>
          </a:p>
        </p:txBody>
      </p:sp>
      <p:sp>
        <p:nvSpPr>
          <p:cNvPr id="4" name="타원 3">
            <a:extLst>
              <a:ext uri="{FF2B5EF4-FFF2-40B4-BE49-F238E27FC236}">
                <a16:creationId xmlns:a16="http://schemas.microsoft.com/office/drawing/2014/main" id="{B875FE97-B529-EA48-AAC6-7903948F4607}"/>
              </a:ext>
            </a:extLst>
          </p:cNvPr>
          <p:cNvSpPr/>
          <p:nvPr/>
        </p:nvSpPr>
        <p:spPr>
          <a:xfrm>
            <a:off x="2048908" y="1846951"/>
            <a:ext cx="2818122" cy="2818122"/>
          </a:xfrm>
          <a:prstGeom prst="ellipse">
            <a:avLst/>
          </a:prstGeom>
          <a:solidFill>
            <a:srgbClr val="7DB7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sz="2800" b="1" dirty="0">
              <a:latin typeface="Bell MT" panose="02020503060305020303" pitchFamily="18" charset="0"/>
            </a:endParaRPr>
          </a:p>
        </p:txBody>
      </p:sp>
      <p:sp>
        <p:nvSpPr>
          <p:cNvPr id="5" name="타원 4">
            <a:extLst>
              <a:ext uri="{FF2B5EF4-FFF2-40B4-BE49-F238E27FC236}">
                <a16:creationId xmlns:a16="http://schemas.microsoft.com/office/drawing/2014/main" id="{C13032C1-9F02-C548-B2F8-636F99B773F9}"/>
              </a:ext>
            </a:extLst>
          </p:cNvPr>
          <p:cNvSpPr/>
          <p:nvPr/>
        </p:nvSpPr>
        <p:spPr>
          <a:xfrm>
            <a:off x="6594002" y="1487752"/>
            <a:ext cx="3804346" cy="3804346"/>
          </a:xfrm>
          <a:prstGeom prst="ellipse">
            <a:avLst/>
          </a:prstGeom>
          <a:solidFill>
            <a:srgbClr val="FFA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sz="3600" b="1" dirty="0">
              <a:latin typeface="Bell MT" panose="02020503060305020303" pitchFamily="18" charset="0"/>
            </a:endParaRPr>
          </a:p>
        </p:txBody>
      </p:sp>
      <p:sp>
        <p:nvSpPr>
          <p:cNvPr id="6" name="TextBox 5">
            <a:extLst>
              <a:ext uri="{FF2B5EF4-FFF2-40B4-BE49-F238E27FC236}">
                <a16:creationId xmlns:a16="http://schemas.microsoft.com/office/drawing/2014/main" id="{A733A675-F706-0546-A5D2-4889131F7E18}"/>
              </a:ext>
            </a:extLst>
          </p:cNvPr>
          <p:cNvSpPr txBox="1"/>
          <p:nvPr/>
        </p:nvSpPr>
        <p:spPr>
          <a:xfrm>
            <a:off x="7966121" y="2171803"/>
            <a:ext cx="1555563" cy="769441"/>
          </a:xfrm>
          <a:prstGeom prst="rect">
            <a:avLst/>
          </a:prstGeom>
          <a:noFill/>
        </p:spPr>
        <p:txBody>
          <a:bodyPr wrap="square" rtlCol="0">
            <a:spAutoFit/>
          </a:bodyPr>
          <a:lstStyle/>
          <a:p>
            <a:r>
              <a:rPr kumimoji="1" lang="en-US" altLang="ko-KR" sz="4400" b="1" dirty="0">
                <a:solidFill>
                  <a:schemeClr val="bg1"/>
                </a:solidFill>
                <a:latin typeface="Bell MT" panose="02020503060305020303" pitchFamily="18" charset="0"/>
              </a:rPr>
              <a:t>85%</a:t>
            </a:r>
            <a:endParaRPr kumimoji="1" lang="ko-KR" altLang="en-US" sz="4400" b="1" dirty="0">
              <a:solidFill>
                <a:schemeClr val="bg1"/>
              </a:solidFill>
              <a:latin typeface="Bell MT" panose="02020503060305020303" pitchFamily="18" charset="0"/>
            </a:endParaRPr>
          </a:p>
        </p:txBody>
      </p:sp>
      <p:sp>
        <p:nvSpPr>
          <p:cNvPr id="7" name="TextBox 6">
            <a:extLst>
              <a:ext uri="{FF2B5EF4-FFF2-40B4-BE49-F238E27FC236}">
                <a16:creationId xmlns:a16="http://schemas.microsoft.com/office/drawing/2014/main" id="{7D2CE32E-F494-E847-8F2D-6220018A3B81}"/>
              </a:ext>
            </a:extLst>
          </p:cNvPr>
          <p:cNvSpPr txBox="1"/>
          <p:nvPr/>
        </p:nvSpPr>
        <p:spPr>
          <a:xfrm>
            <a:off x="5421961" y="2179725"/>
            <a:ext cx="952662" cy="461665"/>
          </a:xfrm>
          <a:prstGeom prst="rect">
            <a:avLst/>
          </a:prstGeom>
          <a:noFill/>
        </p:spPr>
        <p:txBody>
          <a:bodyPr wrap="square" rtlCol="0">
            <a:spAutoFit/>
          </a:bodyPr>
          <a:lstStyle/>
          <a:p>
            <a:r>
              <a:rPr kumimoji="1" lang="en-US" altLang="ko-KR" sz="2400" b="1" dirty="0">
                <a:solidFill>
                  <a:schemeClr val="bg1">
                    <a:lumMod val="65000"/>
                  </a:schemeClr>
                </a:solidFill>
                <a:latin typeface="Bell MT" panose="02020503060305020303" pitchFamily="18" charset="0"/>
              </a:rPr>
              <a:t>46%</a:t>
            </a:r>
            <a:endParaRPr kumimoji="1" lang="ko-KR" altLang="en-US" sz="2400" b="1" dirty="0">
              <a:solidFill>
                <a:schemeClr val="bg1">
                  <a:lumMod val="65000"/>
                </a:schemeClr>
              </a:solidFill>
              <a:latin typeface="Bell MT" panose="02020503060305020303" pitchFamily="18" charset="0"/>
            </a:endParaRPr>
          </a:p>
        </p:txBody>
      </p:sp>
      <p:sp>
        <p:nvSpPr>
          <p:cNvPr id="8" name="TextBox 7">
            <a:extLst>
              <a:ext uri="{FF2B5EF4-FFF2-40B4-BE49-F238E27FC236}">
                <a16:creationId xmlns:a16="http://schemas.microsoft.com/office/drawing/2014/main" id="{969F5FF6-0C94-CE44-9A04-F98BF3F74428}"/>
              </a:ext>
            </a:extLst>
          </p:cNvPr>
          <p:cNvSpPr txBox="1"/>
          <p:nvPr/>
        </p:nvSpPr>
        <p:spPr>
          <a:xfrm>
            <a:off x="3027548" y="2306356"/>
            <a:ext cx="1194222" cy="584775"/>
          </a:xfrm>
          <a:prstGeom prst="rect">
            <a:avLst/>
          </a:prstGeom>
          <a:noFill/>
        </p:spPr>
        <p:txBody>
          <a:bodyPr wrap="square" rtlCol="0">
            <a:spAutoFit/>
          </a:bodyPr>
          <a:lstStyle/>
          <a:p>
            <a:r>
              <a:rPr kumimoji="1" lang="en-US" altLang="ko-KR" sz="3200" b="1" dirty="0">
                <a:solidFill>
                  <a:schemeClr val="bg1"/>
                </a:solidFill>
                <a:latin typeface="Bell MT" panose="02020503060305020303" pitchFamily="18" charset="0"/>
              </a:rPr>
              <a:t>72%</a:t>
            </a:r>
            <a:endParaRPr kumimoji="1" lang="ko-KR" altLang="en-US" sz="3200" b="1" dirty="0">
              <a:solidFill>
                <a:schemeClr val="bg1"/>
              </a:solidFill>
              <a:latin typeface="Bell MT" panose="02020503060305020303" pitchFamily="18" charset="0"/>
            </a:endParaRPr>
          </a:p>
        </p:txBody>
      </p:sp>
      <p:sp>
        <p:nvSpPr>
          <p:cNvPr id="9" name="TextBox 8">
            <a:extLst>
              <a:ext uri="{FF2B5EF4-FFF2-40B4-BE49-F238E27FC236}">
                <a16:creationId xmlns:a16="http://schemas.microsoft.com/office/drawing/2014/main" id="{E1FBC40C-6489-E344-922F-6EC4413AC275}"/>
              </a:ext>
            </a:extLst>
          </p:cNvPr>
          <p:cNvSpPr txBox="1"/>
          <p:nvPr/>
        </p:nvSpPr>
        <p:spPr>
          <a:xfrm>
            <a:off x="4904343" y="4064224"/>
            <a:ext cx="952662" cy="461665"/>
          </a:xfrm>
          <a:prstGeom prst="rect">
            <a:avLst/>
          </a:prstGeom>
          <a:noFill/>
        </p:spPr>
        <p:txBody>
          <a:bodyPr wrap="square" rtlCol="0">
            <a:spAutoFit/>
          </a:bodyPr>
          <a:lstStyle/>
          <a:p>
            <a:r>
              <a:rPr kumimoji="1" lang="en-US" altLang="ko-KR" sz="2400" b="1" dirty="0">
                <a:solidFill>
                  <a:schemeClr val="bg1"/>
                </a:solidFill>
                <a:latin typeface="Bell MT" panose="02020503060305020303" pitchFamily="18" charset="0"/>
              </a:rPr>
              <a:t>60%</a:t>
            </a:r>
            <a:endParaRPr kumimoji="1" lang="ko-KR" altLang="en-US" sz="2400" b="1" dirty="0">
              <a:solidFill>
                <a:schemeClr val="bg1"/>
              </a:solidFill>
              <a:latin typeface="Bell MT" panose="02020503060305020303" pitchFamily="18" charset="0"/>
            </a:endParaRPr>
          </a:p>
        </p:txBody>
      </p:sp>
      <p:sp>
        <p:nvSpPr>
          <p:cNvPr id="10" name="직사각형 9">
            <a:extLst>
              <a:ext uri="{FF2B5EF4-FFF2-40B4-BE49-F238E27FC236}">
                <a16:creationId xmlns:a16="http://schemas.microsoft.com/office/drawing/2014/main" id="{ECE0BA2C-0FD2-814A-B305-86458D7172D6}"/>
              </a:ext>
            </a:extLst>
          </p:cNvPr>
          <p:cNvSpPr/>
          <p:nvPr/>
        </p:nvSpPr>
        <p:spPr>
          <a:xfrm>
            <a:off x="2464345" y="3098150"/>
            <a:ext cx="2137718" cy="646331"/>
          </a:xfrm>
          <a:prstGeom prst="rect">
            <a:avLst/>
          </a:prstGeom>
        </p:spPr>
        <p:txBody>
          <a:bodyPr wrap="square">
            <a:spAutoFit/>
          </a:bodyPr>
          <a:lstStyle/>
          <a:p>
            <a:r>
              <a:rPr kumimoji="1" lang="en-US" altLang="ko-KR" dirty="0">
                <a:solidFill>
                  <a:schemeClr val="bg1"/>
                </a:solidFill>
                <a:latin typeface="Bell MT" panose="02020503060305020303" pitchFamily="18" charset="0"/>
              </a:rPr>
              <a:t>You fall, you rise, you make mistakes. </a:t>
            </a:r>
            <a:endParaRPr lang="ko-KR" altLang="en-US" dirty="0"/>
          </a:p>
        </p:txBody>
      </p:sp>
      <p:sp>
        <p:nvSpPr>
          <p:cNvPr id="11" name="직사각형 10">
            <a:extLst>
              <a:ext uri="{FF2B5EF4-FFF2-40B4-BE49-F238E27FC236}">
                <a16:creationId xmlns:a16="http://schemas.microsoft.com/office/drawing/2014/main" id="{FE22E35E-85DF-2141-BF40-90601BC00DD2}"/>
              </a:ext>
            </a:extLst>
          </p:cNvPr>
          <p:cNvSpPr/>
          <p:nvPr/>
        </p:nvSpPr>
        <p:spPr>
          <a:xfrm>
            <a:off x="5032693" y="2743594"/>
            <a:ext cx="1768857" cy="646331"/>
          </a:xfrm>
          <a:prstGeom prst="rect">
            <a:avLst/>
          </a:prstGeom>
          <a:noFill/>
        </p:spPr>
        <p:txBody>
          <a:bodyPr wrap="square">
            <a:spAutoFit/>
          </a:bodyPr>
          <a:lstStyle/>
          <a:p>
            <a:r>
              <a:rPr kumimoji="1" lang="en-US" altLang="ko-KR" dirty="0">
                <a:solidFill>
                  <a:schemeClr val="bg1">
                    <a:lumMod val="65000"/>
                  </a:schemeClr>
                </a:solidFill>
                <a:latin typeface="Bell MT" panose="02020503060305020303" pitchFamily="18" charset="0"/>
              </a:rPr>
              <a:t>You are human, not perfect. </a:t>
            </a:r>
            <a:endParaRPr lang="ko-KR" altLang="en-US" dirty="0">
              <a:solidFill>
                <a:schemeClr val="bg1">
                  <a:lumMod val="65000"/>
                </a:schemeClr>
              </a:solidFill>
            </a:endParaRPr>
          </a:p>
        </p:txBody>
      </p:sp>
      <p:sp>
        <p:nvSpPr>
          <p:cNvPr id="12" name="직사각형 11">
            <a:extLst>
              <a:ext uri="{FF2B5EF4-FFF2-40B4-BE49-F238E27FC236}">
                <a16:creationId xmlns:a16="http://schemas.microsoft.com/office/drawing/2014/main" id="{3BB9487B-5D7E-5A47-86EE-591316F00702}"/>
              </a:ext>
            </a:extLst>
          </p:cNvPr>
          <p:cNvSpPr/>
          <p:nvPr/>
        </p:nvSpPr>
        <p:spPr>
          <a:xfrm>
            <a:off x="4444680" y="4628093"/>
            <a:ext cx="1871987" cy="923330"/>
          </a:xfrm>
          <a:prstGeom prst="rect">
            <a:avLst/>
          </a:prstGeom>
        </p:spPr>
        <p:txBody>
          <a:bodyPr wrap="square">
            <a:spAutoFit/>
          </a:bodyPr>
          <a:lstStyle/>
          <a:p>
            <a:r>
              <a:rPr kumimoji="1" lang="en-US" altLang="ko-KR" dirty="0">
                <a:solidFill>
                  <a:srgbClr val="F0EFEB"/>
                </a:solidFill>
                <a:latin typeface="Bell MT" panose="02020503060305020303" pitchFamily="18" charset="0"/>
              </a:rPr>
              <a:t>Honor your path. Trust your journey</a:t>
            </a:r>
            <a:endParaRPr lang="ko-KR" altLang="en-US" dirty="0"/>
          </a:p>
        </p:txBody>
      </p:sp>
      <p:sp>
        <p:nvSpPr>
          <p:cNvPr id="13" name="직사각형 12">
            <a:extLst>
              <a:ext uri="{FF2B5EF4-FFF2-40B4-BE49-F238E27FC236}">
                <a16:creationId xmlns:a16="http://schemas.microsoft.com/office/drawing/2014/main" id="{AFB008ED-C93E-C74A-88AD-732BDC1E1217}"/>
              </a:ext>
            </a:extLst>
          </p:cNvPr>
          <p:cNvSpPr/>
          <p:nvPr/>
        </p:nvSpPr>
        <p:spPr>
          <a:xfrm>
            <a:off x="7681965" y="3014213"/>
            <a:ext cx="2032508" cy="1477328"/>
          </a:xfrm>
          <a:prstGeom prst="rect">
            <a:avLst/>
          </a:prstGeom>
        </p:spPr>
        <p:txBody>
          <a:bodyPr wrap="square">
            <a:spAutoFit/>
          </a:bodyPr>
          <a:lstStyle/>
          <a:p>
            <a:r>
              <a:rPr kumimoji="1" lang="en-US" altLang="ko-KR" dirty="0">
                <a:solidFill>
                  <a:schemeClr val="bg1"/>
                </a:solidFill>
                <a:latin typeface="Bell MT" panose="02020503060305020303" pitchFamily="18" charset="0"/>
              </a:rPr>
              <a:t>Forgive yourself for not knowing what you didn’t know until you lived through it</a:t>
            </a:r>
            <a:endParaRPr lang="ko-KR" altLang="en-US" dirty="0">
              <a:solidFill>
                <a:schemeClr val="bg1"/>
              </a:solidFill>
            </a:endParaRPr>
          </a:p>
        </p:txBody>
      </p:sp>
      <p:sp>
        <p:nvSpPr>
          <p:cNvPr id="14" name="직사각형 13">
            <a:extLst>
              <a:ext uri="{FF2B5EF4-FFF2-40B4-BE49-F238E27FC236}">
                <a16:creationId xmlns:a16="http://schemas.microsoft.com/office/drawing/2014/main" id="{12D160DC-5C3B-A741-85C0-EC2E3565BB43}"/>
              </a:ext>
            </a:extLst>
          </p:cNvPr>
          <p:cNvSpPr/>
          <p:nvPr/>
        </p:nvSpPr>
        <p:spPr>
          <a:xfrm>
            <a:off x="2391640" y="528685"/>
            <a:ext cx="6787312" cy="369332"/>
          </a:xfrm>
          <a:prstGeom prst="rect">
            <a:avLst/>
          </a:prstGeom>
        </p:spPr>
        <p:txBody>
          <a:bodyPr wrap="square">
            <a:spAutoFit/>
          </a:bodyPr>
          <a:lstStyle/>
          <a:p>
            <a:r>
              <a:rPr kumimoji="1" lang="en-US" altLang="ko-KR" b="1" dirty="0">
                <a:latin typeface="Bell MT" panose="02020503060305020303" pitchFamily="18" charset="0"/>
              </a:rPr>
              <a:t>If you keep on believing the dreams that you wish will come true.</a:t>
            </a:r>
            <a:endParaRPr kumimoji="1" lang="ko-KR" altLang="en-US" b="1" dirty="0">
              <a:latin typeface="Bell MT" panose="02020503060305020303" pitchFamily="18" charset="0"/>
            </a:endParaRPr>
          </a:p>
        </p:txBody>
      </p:sp>
    </p:spTree>
    <p:extLst>
      <p:ext uri="{BB962C8B-B14F-4D97-AF65-F5344CB8AC3E}">
        <p14:creationId xmlns:p14="http://schemas.microsoft.com/office/powerpoint/2010/main" val="3743503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B2A1FC6A-37D5-F841-8D33-91DE1E09B854}"/>
              </a:ext>
            </a:extLst>
          </p:cNvPr>
          <p:cNvPicPr>
            <a:picLocks noChangeAspect="1"/>
          </p:cNvPicPr>
          <p:nvPr/>
        </p:nvPicPr>
        <p:blipFill>
          <a:blip r:embed="rId2"/>
          <a:stretch>
            <a:fillRect/>
          </a:stretch>
        </p:blipFill>
        <p:spPr>
          <a:xfrm>
            <a:off x="5334000" y="0"/>
            <a:ext cx="6858000" cy="6858000"/>
          </a:xfrm>
          <a:prstGeom prst="rect">
            <a:avLst/>
          </a:prstGeom>
        </p:spPr>
      </p:pic>
      <p:sp>
        <p:nvSpPr>
          <p:cNvPr id="3" name="TextBox 2">
            <a:extLst>
              <a:ext uri="{FF2B5EF4-FFF2-40B4-BE49-F238E27FC236}">
                <a16:creationId xmlns:a16="http://schemas.microsoft.com/office/drawing/2014/main" id="{9425EC63-B9A4-D443-BFA3-BFCABB4CA4BA}"/>
              </a:ext>
            </a:extLst>
          </p:cNvPr>
          <p:cNvSpPr txBox="1"/>
          <p:nvPr/>
        </p:nvSpPr>
        <p:spPr>
          <a:xfrm>
            <a:off x="1020424" y="1997839"/>
            <a:ext cx="3514505" cy="2862322"/>
          </a:xfrm>
          <a:prstGeom prst="rect">
            <a:avLst/>
          </a:prstGeom>
          <a:noFill/>
        </p:spPr>
        <p:txBody>
          <a:bodyPr wrap="square" rtlCol="0">
            <a:spAutoFit/>
          </a:bodyPr>
          <a:lstStyle/>
          <a:p>
            <a:r>
              <a:rPr kumimoji="1" lang="en-US" altLang="ko-KR" dirty="0">
                <a:latin typeface="Bell MT" panose="02020503060305020303" pitchFamily="18" charset="0"/>
              </a:rPr>
              <a:t>May you rise up today with the full assurance that God has your back. He is with you, for you, and actively working on your behalf. he does for you what you cannot do for yourself. May you do for him the one thing you can do: Trust him with your whole heart and embrace joy along the way. Grace and peace to your this day.  </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2398879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20CBCA-294E-B44E-8D4E-174E31DE9DD0}"/>
              </a:ext>
            </a:extLst>
          </p:cNvPr>
          <p:cNvSpPr txBox="1"/>
          <p:nvPr/>
        </p:nvSpPr>
        <p:spPr>
          <a:xfrm>
            <a:off x="5182962" y="3244334"/>
            <a:ext cx="1826077" cy="369332"/>
          </a:xfrm>
          <a:prstGeom prst="rect">
            <a:avLst/>
          </a:prstGeom>
          <a:noFill/>
        </p:spPr>
        <p:txBody>
          <a:bodyPr wrap="none" rtlCol="0">
            <a:spAutoFit/>
          </a:bodyPr>
          <a:lstStyle/>
          <a:p>
            <a:r>
              <a:rPr kumimoji="1" lang="en-US" altLang="ko-KR" dirty="0">
                <a:latin typeface="Bell MT" panose="02020503060305020303" pitchFamily="18" charset="0"/>
              </a:rPr>
              <a:t>THANK YOU </a:t>
            </a:r>
            <a:r>
              <a:rPr kumimoji="1" lang="en-US" altLang="ko-KR" dirty="0">
                <a:latin typeface="Bell MT" panose="02020503060305020303" pitchFamily="18" charset="0"/>
                <a:sym typeface="Wingdings" pitchFamily="2" charset="2"/>
              </a:rPr>
              <a:t></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1538717932"/>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505</Words>
  <Application>Microsoft Office PowerPoint</Application>
  <PresentationFormat>와이드스크린</PresentationFormat>
  <Paragraphs>36</Paragraphs>
  <Slides>8</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8</vt:i4>
      </vt:variant>
    </vt:vector>
  </HeadingPairs>
  <TitlesOfParts>
    <vt:vector size="12" baseType="lpstr">
      <vt:lpstr>맑은 고딕</vt:lpstr>
      <vt:lpstr>Arial</vt:lpstr>
      <vt:lpstr>Bell MT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 Sun Joe</dc:creator>
  <cp:lastModifiedBy>CHOI</cp:lastModifiedBy>
  <cp:revision>11</cp:revision>
  <dcterms:created xsi:type="dcterms:W3CDTF">2021-12-09T09:00:24Z</dcterms:created>
  <dcterms:modified xsi:type="dcterms:W3CDTF">2021-12-09T10:41:10Z</dcterms:modified>
</cp:coreProperties>
</file>