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8B8B"/>
    <a:srgbClr val="F7E0D1"/>
    <a:srgbClr val="F1BD31"/>
    <a:srgbClr val="CAE7E3"/>
    <a:srgbClr val="3A8592"/>
    <a:srgbClr val="E8467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8"/>
    <p:restoredTop sz="94770"/>
  </p:normalViewPr>
  <p:slideViewPr>
    <p:cSldViewPr snapToGrid="0" snapToObjects="1">
      <p:cViewPr>
        <p:scale>
          <a:sx n="75" d="100"/>
          <a:sy n="75" d="100"/>
        </p:scale>
        <p:origin x="1061" y="1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0CBFFCEC-4AFE-6844-89E0-E00CD29C27EB}"/>
              </a:ext>
            </a:extLst>
          </p:cNvPr>
          <p:cNvPicPr>
            <a:picLocks noChangeAspect="1"/>
          </p:cNvPicPr>
          <p:nvPr userDrawn="1"/>
        </p:nvPicPr>
        <p:blipFill>
          <a:blip r:embed="rId2"/>
          <a:stretch>
            <a:fillRect/>
          </a:stretch>
        </p:blipFill>
        <p:spPr>
          <a:xfrm rot="5400000">
            <a:off x="2666999" y="-2666999"/>
            <a:ext cx="6858001" cy="12192003"/>
          </a:xfrm>
          <a:prstGeom prst="rect">
            <a:avLst/>
          </a:prstGeom>
        </p:spPr>
      </p:pic>
      <p:sp>
        <p:nvSpPr>
          <p:cNvPr id="14" name="모서리가 둥근 직사각형 13">
            <a:extLst>
              <a:ext uri="{FF2B5EF4-FFF2-40B4-BE49-F238E27FC236}">
                <a16:creationId xmlns:a16="http://schemas.microsoft.com/office/drawing/2014/main" id="{CDA399FF-1EC8-2E45-A737-D9C0650B5B7F}"/>
              </a:ext>
            </a:extLst>
          </p:cNvPr>
          <p:cNvSpPr/>
          <p:nvPr userDrawn="1"/>
        </p:nvSpPr>
        <p:spPr>
          <a:xfrm>
            <a:off x="1773819" y="1132872"/>
            <a:ext cx="8644361" cy="4592256"/>
          </a:xfrm>
          <a:prstGeom prst="roundRect">
            <a:avLst/>
          </a:prstGeom>
          <a:solidFill>
            <a:srgbClr val="F7E0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3504999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4E53168-AF2F-6940-A572-54D78CF93843}"/>
              </a:ext>
            </a:extLst>
          </p:cNvPr>
          <p:cNvSpPr>
            <a:spLocks noGrp="1"/>
          </p:cNvSpPr>
          <p:nvPr>
            <p:ph type="title"/>
          </p:nvPr>
        </p:nvSpPr>
        <p:spPr/>
        <p:txBody>
          <a:bodyPr/>
          <a:lstStyle/>
          <a:p>
            <a:r>
              <a:rPr kumimoji="1" lang="ko-KR" altLang="en-US"/>
              <a:t>마스터 제목 스타일 편집</a:t>
            </a:r>
          </a:p>
        </p:txBody>
      </p:sp>
      <p:sp>
        <p:nvSpPr>
          <p:cNvPr id="3" name="세로 텍스트 개체 틀 2">
            <a:extLst>
              <a:ext uri="{FF2B5EF4-FFF2-40B4-BE49-F238E27FC236}">
                <a16:creationId xmlns:a16="http://schemas.microsoft.com/office/drawing/2014/main" id="{C250B4BE-ADD2-174B-8F33-9E6D01664014}"/>
              </a:ext>
            </a:extLst>
          </p:cNvPr>
          <p:cNvSpPr>
            <a:spLocks noGrp="1"/>
          </p:cNvSpPr>
          <p:nvPr>
            <p:ph type="body" orient="vert" idx="1"/>
          </p:nvPr>
        </p:nvSpPr>
        <p:spPr/>
        <p:txBody>
          <a:bodyPr vert="eaVert"/>
          <a:lstStyle/>
          <a:p>
            <a:r>
              <a:rPr kumimoji="1" lang="ko-KR" altLang="en-US"/>
              <a:t>마스터 텍스트 스타일 편집
둘째 수준
셋째 수준
넷째 수준
다섯째 수준</a:t>
            </a:r>
          </a:p>
        </p:txBody>
      </p:sp>
      <p:sp>
        <p:nvSpPr>
          <p:cNvPr id="4" name="날짜 개체 틀 3">
            <a:extLst>
              <a:ext uri="{FF2B5EF4-FFF2-40B4-BE49-F238E27FC236}">
                <a16:creationId xmlns:a16="http://schemas.microsoft.com/office/drawing/2014/main" id="{C2A35A18-EFA0-CE43-AD8E-4B7B1436421A}"/>
              </a:ext>
            </a:extLst>
          </p:cNvPr>
          <p:cNvSpPr>
            <a:spLocks noGrp="1"/>
          </p:cNvSpPr>
          <p:nvPr>
            <p:ph type="dt" sz="half" idx="10"/>
          </p:nvPr>
        </p:nvSpPr>
        <p:spPr/>
        <p:txBody>
          <a:bodyPr/>
          <a:lstStyle/>
          <a:p>
            <a:fld id="{64758CAA-4B6F-554C-8929-E94726A709CD}" type="datetimeFigureOut">
              <a:rPr kumimoji="1" lang="ko-KR" altLang="en-US" smtClean="0"/>
              <a:t>2021-12-15</a:t>
            </a:fld>
            <a:endParaRPr kumimoji="1" lang="ko-KR" altLang="en-US"/>
          </a:p>
        </p:txBody>
      </p:sp>
      <p:sp>
        <p:nvSpPr>
          <p:cNvPr id="5" name="바닥글 개체 틀 4">
            <a:extLst>
              <a:ext uri="{FF2B5EF4-FFF2-40B4-BE49-F238E27FC236}">
                <a16:creationId xmlns:a16="http://schemas.microsoft.com/office/drawing/2014/main" id="{8D592326-5C75-C44C-B966-BC657265C7B5}"/>
              </a:ext>
            </a:extLst>
          </p:cNvPr>
          <p:cNvSpPr>
            <a:spLocks noGrp="1"/>
          </p:cNvSpPr>
          <p:nvPr>
            <p:ph type="ftr" sz="quarter" idx="11"/>
          </p:nvPr>
        </p:nvSpPr>
        <p:spPr/>
        <p:txBody>
          <a:bodyPr/>
          <a:lstStyle/>
          <a:p>
            <a:endParaRPr kumimoji="1" lang="ko-KR" altLang="en-US"/>
          </a:p>
        </p:txBody>
      </p:sp>
      <p:sp>
        <p:nvSpPr>
          <p:cNvPr id="6" name="슬라이드 번호 개체 틀 5">
            <a:extLst>
              <a:ext uri="{FF2B5EF4-FFF2-40B4-BE49-F238E27FC236}">
                <a16:creationId xmlns:a16="http://schemas.microsoft.com/office/drawing/2014/main" id="{FFA4DF29-A326-584E-B398-69A279D4DEE0}"/>
              </a:ext>
            </a:extLst>
          </p:cNvPr>
          <p:cNvSpPr>
            <a:spLocks noGrp="1"/>
          </p:cNvSpPr>
          <p:nvPr>
            <p:ph type="sldNum" sz="quarter" idx="12"/>
          </p:nvPr>
        </p:nvSpPr>
        <p:spPr/>
        <p:txBody>
          <a:bodyPr/>
          <a:lstStyle/>
          <a:p>
            <a:fld id="{83698BA0-E515-9F49-9A49-1F86C5F4479F}" type="slidenum">
              <a:rPr kumimoji="1" lang="ko-KR" altLang="en-US" smtClean="0"/>
              <a:t>‹#›</a:t>
            </a:fld>
            <a:endParaRPr kumimoji="1" lang="ko-KR" altLang="en-US"/>
          </a:p>
        </p:txBody>
      </p:sp>
    </p:spTree>
    <p:extLst>
      <p:ext uri="{BB962C8B-B14F-4D97-AF65-F5344CB8AC3E}">
        <p14:creationId xmlns:p14="http://schemas.microsoft.com/office/powerpoint/2010/main" val="142219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9C1E911D-B9EA-A54C-B816-3F858A045CB6}"/>
              </a:ext>
            </a:extLst>
          </p:cNvPr>
          <p:cNvSpPr>
            <a:spLocks noGrp="1"/>
          </p:cNvSpPr>
          <p:nvPr>
            <p:ph type="title" orient="vert"/>
          </p:nvPr>
        </p:nvSpPr>
        <p:spPr>
          <a:xfrm>
            <a:off x="8724900" y="365125"/>
            <a:ext cx="2628900" cy="5811838"/>
          </a:xfrm>
        </p:spPr>
        <p:txBody>
          <a:bodyPr vert="eaVert"/>
          <a:lstStyle/>
          <a:p>
            <a:r>
              <a:rPr kumimoji="1" lang="ko-KR" altLang="en-US"/>
              <a:t>마스터 제목 스타일 편집</a:t>
            </a:r>
          </a:p>
        </p:txBody>
      </p:sp>
      <p:sp>
        <p:nvSpPr>
          <p:cNvPr id="3" name="세로 텍스트 개체 틀 2">
            <a:extLst>
              <a:ext uri="{FF2B5EF4-FFF2-40B4-BE49-F238E27FC236}">
                <a16:creationId xmlns:a16="http://schemas.microsoft.com/office/drawing/2014/main" id="{BA789BD1-27E9-F64D-ADCC-A005569DFC79}"/>
              </a:ext>
            </a:extLst>
          </p:cNvPr>
          <p:cNvSpPr>
            <a:spLocks noGrp="1"/>
          </p:cNvSpPr>
          <p:nvPr>
            <p:ph type="body" orient="vert" idx="1"/>
          </p:nvPr>
        </p:nvSpPr>
        <p:spPr>
          <a:xfrm>
            <a:off x="838200" y="365125"/>
            <a:ext cx="7734300" cy="5811838"/>
          </a:xfrm>
        </p:spPr>
        <p:txBody>
          <a:bodyPr vert="eaVert"/>
          <a:lstStyle/>
          <a:p>
            <a:r>
              <a:rPr kumimoji="1" lang="ko-KR" altLang="en-US"/>
              <a:t>마스터 텍스트 스타일 편집
둘째 수준
셋째 수준
넷째 수준
다섯째 수준</a:t>
            </a:r>
          </a:p>
        </p:txBody>
      </p:sp>
      <p:sp>
        <p:nvSpPr>
          <p:cNvPr id="4" name="날짜 개체 틀 3">
            <a:extLst>
              <a:ext uri="{FF2B5EF4-FFF2-40B4-BE49-F238E27FC236}">
                <a16:creationId xmlns:a16="http://schemas.microsoft.com/office/drawing/2014/main" id="{40D4EFFB-EC60-FC4A-8ABA-C12CB6B69220}"/>
              </a:ext>
            </a:extLst>
          </p:cNvPr>
          <p:cNvSpPr>
            <a:spLocks noGrp="1"/>
          </p:cNvSpPr>
          <p:nvPr>
            <p:ph type="dt" sz="half" idx="10"/>
          </p:nvPr>
        </p:nvSpPr>
        <p:spPr/>
        <p:txBody>
          <a:bodyPr/>
          <a:lstStyle/>
          <a:p>
            <a:fld id="{64758CAA-4B6F-554C-8929-E94726A709CD}" type="datetimeFigureOut">
              <a:rPr kumimoji="1" lang="ko-KR" altLang="en-US" smtClean="0"/>
              <a:t>2021-12-15</a:t>
            </a:fld>
            <a:endParaRPr kumimoji="1" lang="ko-KR" altLang="en-US"/>
          </a:p>
        </p:txBody>
      </p:sp>
      <p:sp>
        <p:nvSpPr>
          <p:cNvPr id="5" name="바닥글 개체 틀 4">
            <a:extLst>
              <a:ext uri="{FF2B5EF4-FFF2-40B4-BE49-F238E27FC236}">
                <a16:creationId xmlns:a16="http://schemas.microsoft.com/office/drawing/2014/main" id="{3425E3E2-0AE6-C74B-8722-DE86C3B905F2}"/>
              </a:ext>
            </a:extLst>
          </p:cNvPr>
          <p:cNvSpPr>
            <a:spLocks noGrp="1"/>
          </p:cNvSpPr>
          <p:nvPr>
            <p:ph type="ftr" sz="quarter" idx="11"/>
          </p:nvPr>
        </p:nvSpPr>
        <p:spPr/>
        <p:txBody>
          <a:bodyPr/>
          <a:lstStyle/>
          <a:p>
            <a:endParaRPr kumimoji="1" lang="ko-KR" altLang="en-US"/>
          </a:p>
        </p:txBody>
      </p:sp>
      <p:sp>
        <p:nvSpPr>
          <p:cNvPr id="6" name="슬라이드 번호 개체 틀 5">
            <a:extLst>
              <a:ext uri="{FF2B5EF4-FFF2-40B4-BE49-F238E27FC236}">
                <a16:creationId xmlns:a16="http://schemas.microsoft.com/office/drawing/2014/main" id="{B73EDDA7-73F4-7F4A-8C8B-3CFD04C84D66}"/>
              </a:ext>
            </a:extLst>
          </p:cNvPr>
          <p:cNvSpPr>
            <a:spLocks noGrp="1"/>
          </p:cNvSpPr>
          <p:nvPr>
            <p:ph type="sldNum" sz="quarter" idx="12"/>
          </p:nvPr>
        </p:nvSpPr>
        <p:spPr/>
        <p:txBody>
          <a:bodyPr/>
          <a:lstStyle/>
          <a:p>
            <a:fld id="{83698BA0-E515-9F49-9A49-1F86C5F4479F}" type="slidenum">
              <a:rPr kumimoji="1" lang="ko-KR" altLang="en-US" smtClean="0"/>
              <a:t>‹#›</a:t>
            </a:fld>
            <a:endParaRPr kumimoji="1" lang="ko-KR" altLang="en-US"/>
          </a:p>
        </p:txBody>
      </p:sp>
    </p:spTree>
    <p:extLst>
      <p:ext uri="{BB962C8B-B14F-4D97-AF65-F5344CB8AC3E}">
        <p14:creationId xmlns:p14="http://schemas.microsoft.com/office/powerpoint/2010/main" val="784956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9765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4568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구역 머리글">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8097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콘텐츠 2개">
    <p:spTree>
      <p:nvGrpSpPr>
        <p:cNvPr id="1" name=""/>
        <p:cNvGrpSpPr/>
        <p:nvPr/>
      </p:nvGrpSpPr>
      <p:grpSpPr>
        <a:xfrm>
          <a:off x="0" y="0"/>
          <a:ext cx="0" cy="0"/>
          <a:chOff x="0" y="0"/>
          <a:chExt cx="0" cy="0"/>
        </a:xfrm>
      </p:grpSpPr>
    </p:spTree>
    <p:extLst>
      <p:ext uri="{BB962C8B-B14F-4D97-AF65-F5344CB8AC3E}">
        <p14:creationId xmlns:p14="http://schemas.microsoft.com/office/powerpoint/2010/main" val="58844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비교">
    <p:spTree>
      <p:nvGrpSpPr>
        <p:cNvPr id="1" name=""/>
        <p:cNvGrpSpPr/>
        <p:nvPr/>
      </p:nvGrpSpPr>
      <p:grpSpPr>
        <a:xfrm>
          <a:off x="0" y="0"/>
          <a:ext cx="0" cy="0"/>
          <a:chOff x="0" y="0"/>
          <a:chExt cx="0" cy="0"/>
        </a:xfrm>
      </p:grpSpPr>
    </p:spTree>
    <p:extLst>
      <p:ext uri="{BB962C8B-B14F-4D97-AF65-F5344CB8AC3E}">
        <p14:creationId xmlns:p14="http://schemas.microsoft.com/office/powerpoint/2010/main" val="729794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제목만">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3699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캡션 있는 콘텐츠">
    <p:spTree>
      <p:nvGrpSpPr>
        <p:cNvPr id="1" name=""/>
        <p:cNvGrpSpPr/>
        <p:nvPr/>
      </p:nvGrpSpPr>
      <p:grpSpPr>
        <a:xfrm>
          <a:off x="0" y="0"/>
          <a:ext cx="0" cy="0"/>
          <a:chOff x="0" y="0"/>
          <a:chExt cx="0" cy="0"/>
        </a:xfrm>
      </p:grpSpPr>
      <p:sp>
        <p:nvSpPr>
          <p:cNvPr id="8" name="직사각형 7">
            <a:extLst>
              <a:ext uri="{FF2B5EF4-FFF2-40B4-BE49-F238E27FC236}">
                <a16:creationId xmlns:a16="http://schemas.microsoft.com/office/drawing/2014/main" id="{21AFBABA-7749-974A-A569-61E945AA6789}"/>
              </a:ext>
            </a:extLst>
          </p:cNvPr>
          <p:cNvSpPr/>
          <p:nvPr userDrawn="1"/>
        </p:nvSpPr>
        <p:spPr>
          <a:xfrm>
            <a:off x="0" y="0"/>
            <a:ext cx="12192000" cy="6858000"/>
          </a:xfrm>
          <a:prstGeom prst="rect">
            <a:avLst/>
          </a:prstGeom>
          <a:solidFill>
            <a:srgbClr val="F7E0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2275942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BE28C08-94E9-D349-80AD-E48D32921EA6}"/>
              </a:ext>
            </a:extLst>
          </p:cNvPr>
          <p:cNvSpPr>
            <a:spLocks noGrp="1"/>
          </p:cNvSpPr>
          <p:nvPr>
            <p:ph type="title"/>
          </p:nvPr>
        </p:nvSpPr>
        <p:spPr>
          <a:xfrm>
            <a:off x="839788" y="457200"/>
            <a:ext cx="3932237" cy="1600200"/>
          </a:xfrm>
        </p:spPr>
        <p:txBody>
          <a:bodyPr anchor="b"/>
          <a:lstStyle>
            <a:lvl1pPr>
              <a:defRPr sz="3200"/>
            </a:lvl1pPr>
          </a:lstStyle>
          <a:p>
            <a:r>
              <a:rPr kumimoji="1" lang="ko-KR" altLang="en-US"/>
              <a:t>마스터 제목 스타일 편집</a:t>
            </a:r>
          </a:p>
        </p:txBody>
      </p:sp>
      <p:sp>
        <p:nvSpPr>
          <p:cNvPr id="3" name="그림 개체 틀 2">
            <a:extLst>
              <a:ext uri="{FF2B5EF4-FFF2-40B4-BE49-F238E27FC236}">
                <a16:creationId xmlns:a16="http://schemas.microsoft.com/office/drawing/2014/main" id="{F3194826-70F1-D34E-A18F-67F6F4F699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ko-KR" altLang="en-US"/>
          </a:p>
        </p:txBody>
      </p:sp>
      <p:sp>
        <p:nvSpPr>
          <p:cNvPr id="4" name="텍스트 개체 틀 3">
            <a:extLst>
              <a:ext uri="{FF2B5EF4-FFF2-40B4-BE49-F238E27FC236}">
                <a16:creationId xmlns:a16="http://schemas.microsoft.com/office/drawing/2014/main" id="{04E5C0D9-4B57-EC4A-B217-5C09D3302E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ko-KR" altLang="en-US"/>
              <a:t>마스터 텍스트 스타일 편집
둘째 수준
셋째 수준
넷째 수준
다섯째 수준</a:t>
            </a:r>
          </a:p>
        </p:txBody>
      </p:sp>
      <p:sp>
        <p:nvSpPr>
          <p:cNvPr id="5" name="날짜 개체 틀 4">
            <a:extLst>
              <a:ext uri="{FF2B5EF4-FFF2-40B4-BE49-F238E27FC236}">
                <a16:creationId xmlns:a16="http://schemas.microsoft.com/office/drawing/2014/main" id="{AE292D0B-7606-404D-A7F3-3A37AB7E91A8}"/>
              </a:ext>
            </a:extLst>
          </p:cNvPr>
          <p:cNvSpPr>
            <a:spLocks noGrp="1"/>
          </p:cNvSpPr>
          <p:nvPr>
            <p:ph type="dt" sz="half" idx="10"/>
          </p:nvPr>
        </p:nvSpPr>
        <p:spPr/>
        <p:txBody>
          <a:bodyPr/>
          <a:lstStyle/>
          <a:p>
            <a:fld id="{64758CAA-4B6F-554C-8929-E94726A709CD}" type="datetimeFigureOut">
              <a:rPr kumimoji="1" lang="ko-KR" altLang="en-US" smtClean="0"/>
              <a:t>2021-12-15</a:t>
            </a:fld>
            <a:endParaRPr kumimoji="1" lang="ko-KR" altLang="en-US"/>
          </a:p>
        </p:txBody>
      </p:sp>
      <p:sp>
        <p:nvSpPr>
          <p:cNvPr id="6" name="바닥글 개체 틀 5">
            <a:extLst>
              <a:ext uri="{FF2B5EF4-FFF2-40B4-BE49-F238E27FC236}">
                <a16:creationId xmlns:a16="http://schemas.microsoft.com/office/drawing/2014/main" id="{70D2F393-9027-4C41-85AA-2558973CEFE9}"/>
              </a:ext>
            </a:extLst>
          </p:cNvPr>
          <p:cNvSpPr>
            <a:spLocks noGrp="1"/>
          </p:cNvSpPr>
          <p:nvPr>
            <p:ph type="ftr" sz="quarter" idx="11"/>
          </p:nvPr>
        </p:nvSpPr>
        <p:spPr/>
        <p:txBody>
          <a:bodyPr/>
          <a:lstStyle/>
          <a:p>
            <a:endParaRPr kumimoji="1" lang="ko-KR" altLang="en-US"/>
          </a:p>
        </p:txBody>
      </p:sp>
      <p:sp>
        <p:nvSpPr>
          <p:cNvPr id="7" name="슬라이드 번호 개체 틀 6">
            <a:extLst>
              <a:ext uri="{FF2B5EF4-FFF2-40B4-BE49-F238E27FC236}">
                <a16:creationId xmlns:a16="http://schemas.microsoft.com/office/drawing/2014/main" id="{BE3F3B11-F30B-6345-964F-A5BCCE0DDE2A}"/>
              </a:ext>
            </a:extLst>
          </p:cNvPr>
          <p:cNvSpPr>
            <a:spLocks noGrp="1"/>
          </p:cNvSpPr>
          <p:nvPr>
            <p:ph type="sldNum" sz="quarter" idx="12"/>
          </p:nvPr>
        </p:nvSpPr>
        <p:spPr/>
        <p:txBody>
          <a:bodyPr/>
          <a:lstStyle/>
          <a:p>
            <a:fld id="{83698BA0-E515-9F49-9A49-1F86C5F4479F}" type="slidenum">
              <a:rPr kumimoji="1" lang="ko-KR" altLang="en-US" smtClean="0"/>
              <a:t>‹#›</a:t>
            </a:fld>
            <a:endParaRPr kumimoji="1" lang="ko-KR" altLang="en-US"/>
          </a:p>
        </p:txBody>
      </p:sp>
    </p:spTree>
    <p:extLst>
      <p:ext uri="{BB962C8B-B14F-4D97-AF65-F5344CB8AC3E}">
        <p14:creationId xmlns:p14="http://schemas.microsoft.com/office/powerpoint/2010/main" val="512644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90CF9790-D3F1-C148-B074-813E480A28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ko-KR" altLang="en-US"/>
              <a:t>마스터 제목 스타일 편집</a:t>
            </a:r>
          </a:p>
        </p:txBody>
      </p:sp>
      <p:sp>
        <p:nvSpPr>
          <p:cNvPr id="3" name="텍스트 개체 틀 2">
            <a:extLst>
              <a:ext uri="{FF2B5EF4-FFF2-40B4-BE49-F238E27FC236}">
                <a16:creationId xmlns:a16="http://schemas.microsoft.com/office/drawing/2014/main" id="{02403999-9A44-5B44-8E8B-9A7980896C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kumimoji="1" lang="ko-KR" altLang="en-US"/>
              <a:t>마스터 텍스트 스타일 편집
둘째 수준
셋째 수준
넷째 수준
다섯째 수준</a:t>
            </a:r>
          </a:p>
        </p:txBody>
      </p:sp>
      <p:sp>
        <p:nvSpPr>
          <p:cNvPr id="4" name="날짜 개체 틀 3">
            <a:extLst>
              <a:ext uri="{FF2B5EF4-FFF2-40B4-BE49-F238E27FC236}">
                <a16:creationId xmlns:a16="http://schemas.microsoft.com/office/drawing/2014/main" id="{9919CD8C-000F-EA47-84FD-E0C05F2DF6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758CAA-4B6F-554C-8929-E94726A709CD}" type="datetimeFigureOut">
              <a:rPr kumimoji="1" lang="ko-KR" altLang="en-US" smtClean="0"/>
              <a:t>2021-12-15</a:t>
            </a:fld>
            <a:endParaRPr kumimoji="1" lang="ko-KR" altLang="en-US"/>
          </a:p>
        </p:txBody>
      </p:sp>
      <p:sp>
        <p:nvSpPr>
          <p:cNvPr id="5" name="바닥글 개체 틀 4">
            <a:extLst>
              <a:ext uri="{FF2B5EF4-FFF2-40B4-BE49-F238E27FC236}">
                <a16:creationId xmlns:a16="http://schemas.microsoft.com/office/drawing/2014/main" id="{C1227ED1-1671-9445-857B-F269093DE6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ko-KR" altLang="en-US"/>
          </a:p>
        </p:txBody>
      </p:sp>
      <p:sp>
        <p:nvSpPr>
          <p:cNvPr id="6" name="슬라이드 번호 개체 틀 5">
            <a:extLst>
              <a:ext uri="{FF2B5EF4-FFF2-40B4-BE49-F238E27FC236}">
                <a16:creationId xmlns:a16="http://schemas.microsoft.com/office/drawing/2014/main" id="{F49B0060-53D2-144D-BEB1-DCCC486B1D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698BA0-E515-9F49-9A49-1F86C5F4479F}" type="slidenum">
              <a:rPr kumimoji="1" lang="ko-KR" altLang="en-US" smtClean="0"/>
              <a:t>‹#›</a:t>
            </a:fld>
            <a:endParaRPr kumimoji="1" lang="ko-KR" altLang="en-US"/>
          </a:p>
        </p:txBody>
      </p:sp>
    </p:spTree>
    <p:extLst>
      <p:ext uri="{BB962C8B-B14F-4D97-AF65-F5344CB8AC3E}">
        <p14:creationId xmlns:p14="http://schemas.microsoft.com/office/powerpoint/2010/main" val="1950853046"/>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50" r:id="rId3"/>
    <p:sldLayoutId id="2147483651" r:id="rId4"/>
    <p:sldLayoutId id="2147483652" r:id="rId5"/>
    <p:sldLayoutId id="2147483653" r:id="rId6"/>
    <p:sldLayoutId id="2147483654" r:id="rId7"/>
    <p:sldLayoutId id="2147483656" r:id="rId8"/>
    <p:sldLayoutId id="2147483657" r:id="rId9"/>
    <p:sldLayoutId id="2147483658" r:id="rId10"/>
    <p:sldLayoutId id="2147483659"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77C287C-AC03-3D46-97A8-78781329DE5E}"/>
              </a:ext>
            </a:extLst>
          </p:cNvPr>
          <p:cNvSpPr txBox="1"/>
          <p:nvPr/>
        </p:nvSpPr>
        <p:spPr>
          <a:xfrm>
            <a:off x="4443657" y="3685232"/>
            <a:ext cx="2925224" cy="369332"/>
          </a:xfrm>
          <a:prstGeom prst="rect">
            <a:avLst/>
          </a:prstGeom>
          <a:noFill/>
        </p:spPr>
        <p:txBody>
          <a:bodyPr wrap="none" rtlCol="0">
            <a:spAutoFit/>
          </a:bodyPr>
          <a:lstStyle/>
          <a:p>
            <a:r>
              <a:rPr kumimoji="1" lang="ko-KR" altLang="en-US" b="1" dirty="0">
                <a:latin typeface="Bell MT" panose="02020503060305020303" pitchFamily="18" charset="0"/>
                <a:cs typeface="Mangal" panose="02040503050203030202" pitchFamily="18" charset="0"/>
              </a:rPr>
              <a:t> </a:t>
            </a:r>
            <a:r>
              <a:rPr kumimoji="1" lang="en-US" altLang="ko-KR" b="1" dirty="0">
                <a:latin typeface="Bell MT" panose="02020503060305020303" pitchFamily="18" charset="0"/>
                <a:cs typeface="Mangal" panose="02040503050203030202" pitchFamily="18" charset="0"/>
              </a:rPr>
              <a:t>https://</a:t>
            </a:r>
            <a:r>
              <a:rPr kumimoji="1" lang="en-US" altLang="ko-KR" b="1" dirty="0" err="1">
                <a:latin typeface="Bell MT" panose="02020503060305020303" pitchFamily="18" charset="0"/>
                <a:cs typeface="Mangal" panose="02040503050203030202" pitchFamily="18" charset="0"/>
              </a:rPr>
              <a:t>pptfree.wonjc.com</a:t>
            </a:r>
            <a:endParaRPr kumimoji="1" lang="ko-KR" altLang="en-US" b="1" dirty="0">
              <a:latin typeface="Bell MT" panose="02020503060305020303" pitchFamily="18" charset="0"/>
              <a:cs typeface="Mangal" panose="02040503050203030202" pitchFamily="18" charset="0"/>
            </a:endParaRPr>
          </a:p>
        </p:txBody>
      </p:sp>
      <p:sp>
        <p:nvSpPr>
          <p:cNvPr id="5" name="TextBox 4">
            <a:extLst>
              <a:ext uri="{FF2B5EF4-FFF2-40B4-BE49-F238E27FC236}">
                <a16:creationId xmlns:a16="http://schemas.microsoft.com/office/drawing/2014/main" id="{FE1ADE4A-738C-5F44-8C93-5EA70FF5EBA9}"/>
              </a:ext>
            </a:extLst>
          </p:cNvPr>
          <p:cNvSpPr txBox="1"/>
          <p:nvPr/>
        </p:nvSpPr>
        <p:spPr>
          <a:xfrm>
            <a:off x="3696080" y="3198167"/>
            <a:ext cx="4799840" cy="461665"/>
          </a:xfrm>
          <a:prstGeom prst="rect">
            <a:avLst/>
          </a:prstGeom>
          <a:noFill/>
        </p:spPr>
        <p:txBody>
          <a:bodyPr wrap="none" rtlCol="0">
            <a:spAutoFit/>
          </a:bodyPr>
          <a:lstStyle/>
          <a:p>
            <a:r>
              <a:rPr kumimoji="1" lang="en-US" altLang="ko-KR" sz="2400" b="1" dirty="0" err="1">
                <a:latin typeface="Bell MT" panose="02020503060305020303" pitchFamily="18" charset="0"/>
                <a:ea typeface="Cambria Math" panose="02040503050406030204" pitchFamily="18" charset="0"/>
                <a:cs typeface="Mangal" panose="02040503050203030202" pitchFamily="18" charset="0"/>
              </a:rPr>
              <a:t>Real.PPT</a:t>
            </a:r>
            <a:r>
              <a:rPr kumimoji="1" lang="en-US" altLang="ko-KR" sz="2400" b="1" dirty="0">
                <a:latin typeface="Bell MT" panose="02020503060305020303" pitchFamily="18" charset="0"/>
                <a:ea typeface="Cambria Math" panose="02040503050406030204" pitchFamily="18" charset="0"/>
                <a:cs typeface="Mangal" panose="02040503050203030202" pitchFamily="18" charset="0"/>
              </a:rPr>
              <a:t> FREE TEMPLATE #74</a:t>
            </a:r>
            <a:endParaRPr kumimoji="1" lang="ko-KR" altLang="en-US" sz="2400" b="1" dirty="0">
              <a:latin typeface="Bell MT" panose="02020503060305020303" pitchFamily="18" charset="0"/>
              <a:cs typeface="Mangal" panose="02040503050203030202" pitchFamily="18" charset="0"/>
            </a:endParaRPr>
          </a:p>
        </p:txBody>
      </p:sp>
    </p:spTree>
    <p:extLst>
      <p:ext uri="{BB962C8B-B14F-4D97-AF65-F5344CB8AC3E}">
        <p14:creationId xmlns:p14="http://schemas.microsoft.com/office/powerpoint/2010/main" val="3724563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타원 12">
            <a:extLst>
              <a:ext uri="{FF2B5EF4-FFF2-40B4-BE49-F238E27FC236}">
                <a16:creationId xmlns:a16="http://schemas.microsoft.com/office/drawing/2014/main" id="{5EE13CE8-D151-3A40-8306-DD0AEDAACE1F}"/>
              </a:ext>
            </a:extLst>
          </p:cNvPr>
          <p:cNvSpPr/>
          <p:nvPr/>
        </p:nvSpPr>
        <p:spPr>
          <a:xfrm>
            <a:off x="779362" y="1112037"/>
            <a:ext cx="641866" cy="641866"/>
          </a:xfrm>
          <a:prstGeom prst="ellipse">
            <a:avLst/>
          </a:prstGeom>
          <a:solidFill>
            <a:srgbClr val="EF8B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pic>
        <p:nvPicPr>
          <p:cNvPr id="2" name="그림 1">
            <a:extLst>
              <a:ext uri="{FF2B5EF4-FFF2-40B4-BE49-F238E27FC236}">
                <a16:creationId xmlns:a16="http://schemas.microsoft.com/office/drawing/2014/main" id="{9C712013-2BFD-914D-B40F-5D86CAFE6700}"/>
              </a:ext>
            </a:extLst>
          </p:cNvPr>
          <p:cNvPicPr>
            <a:picLocks noChangeAspect="1"/>
          </p:cNvPicPr>
          <p:nvPr/>
        </p:nvPicPr>
        <p:blipFill>
          <a:blip r:embed="rId2"/>
          <a:stretch>
            <a:fillRect/>
          </a:stretch>
        </p:blipFill>
        <p:spPr>
          <a:xfrm>
            <a:off x="6483752" y="843504"/>
            <a:ext cx="4928886" cy="5170991"/>
          </a:xfrm>
          <a:prstGeom prst="ellipse">
            <a:avLst/>
          </a:prstGeom>
        </p:spPr>
      </p:pic>
      <p:sp>
        <p:nvSpPr>
          <p:cNvPr id="3" name="TextBox 2">
            <a:extLst>
              <a:ext uri="{FF2B5EF4-FFF2-40B4-BE49-F238E27FC236}">
                <a16:creationId xmlns:a16="http://schemas.microsoft.com/office/drawing/2014/main" id="{50CE7A23-B913-4943-B6CC-263802AAFDB1}"/>
              </a:ext>
            </a:extLst>
          </p:cNvPr>
          <p:cNvSpPr txBox="1"/>
          <p:nvPr/>
        </p:nvSpPr>
        <p:spPr>
          <a:xfrm>
            <a:off x="1177875" y="3231282"/>
            <a:ext cx="3248849" cy="2308324"/>
          </a:xfrm>
          <a:prstGeom prst="rect">
            <a:avLst/>
          </a:prstGeom>
          <a:noFill/>
        </p:spPr>
        <p:txBody>
          <a:bodyPr wrap="square" rtlCol="0">
            <a:spAutoFit/>
          </a:bodyPr>
          <a:lstStyle/>
          <a:p>
            <a:r>
              <a:rPr kumimoji="1" lang="en-US" altLang="ko-KR" dirty="0">
                <a:latin typeface="Baskerville" panose="02020502070401020303" pitchFamily="18" charset="0"/>
                <a:ea typeface="Baskerville" panose="02020502070401020303" pitchFamily="18" charset="0"/>
              </a:rPr>
              <a:t>What fascinates me is that hardly anyone is wondering what we are doing on this planet. Most accepted the work – eat – entertainment – sleep cycle as life and have no desire for a deeper understanding of our purpose in this universe. </a:t>
            </a:r>
            <a:endParaRPr kumimoji="1" lang="ko-KR" altLang="en-US" dirty="0">
              <a:latin typeface="Baskerville" panose="02020502070401020303" pitchFamily="18" charset="0"/>
            </a:endParaRPr>
          </a:p>
        </p:txBody>
      </p:sp>
      <p:sp>
        <p:nvSpPr>
          <p:cNvPr id="4" name="직사각형 3">
            <a:extLst>
              <a:ext uri="{FF2B5EF4-FFF2-40B4-BE49-F238E27FC236}">
                <a16:creationId xmlns:a16="http://schemas.microsoft.com/office/drawing/2014/main" id="{BB1665A5-0A56-8845-953A-8000E35A23DB}"/>
              </a:ext>
            </a:extLst>
          </p:cNvPr>
          <p:cNvSpPr/>
          <p:nvPr/>
        </p:nvSpPr>
        <p:spPr>
          <a:xfrm>
            <a:off x="1177875" y="1897447"/>
            <a:ext cx="3434082" cy="461665"/>
          </a:xfrm>
          <a:prstGeom prst="rect">
            <a:avLst/>
          </a:prstGeom>
        </p:spPr>
        <p:txBody>
          <a:bodyPr wrap="none">
            <a:spAutoFit/>
          </a:bodyPr>
          <a:lstStyle/>
          <a:p>
            <a:r>
              <a:rPr kumimoji="1" lang="en-US" altLang="ko-KR" sz="2400" b="1" dirty="0">
                <a:latin typeface="Baskerville" panose="02020502070401020303" pitchFamily="18" charset="0"/>
                <a:ea typeface="Baskerville" panose="02020502070401020303" pitchFamily="18" charset="0"/>
              </a:rPr>
              <a:t>You just need to trust. </a:t>
            </a:r>
            <a:endParaRPr lang="ko-KR" altLang="en-US" sz="2400" b="1" dirty="0">
              <a:latin typeface="Baskerville" panose="02020502070401020303" pitchFamily="18" charset="0"/>
            </a:endParaRPr>
          </a:p>
        </p:txBody>
      </p:sp>
      <p:grpSp>
        <p:nvGrpSpPr>
          <p:cNvPr id="5" name="Google Shape;13622;p78">
            <a:extLst>
              <a:ext uri="{FF2B5EF4-FFF2-40B4-BE49-F238E27FC236}">
                <a16:creationId xmlns:a16="http://schemas.microsoft.com/office/drawing/2014/main" id="{7F394B9C-CE1E-0541-B50B-3A8E3B565B6A}"/>
              </a:ext>
            </a:extLst>
          </p:cNvPr>
          <p:cNvGrpSpPr/>
          <p:nvPr/>
        </p:nvGrpSpPr>
        <p:grpSpPr>
          <a:xfrm>
            <a:off x="934434" y="1279187"/>
            <a:ext cx="331721" cy="307566"/>
            <a:chOff x="6543825" y="3202075"/>
            <a:chExt cx="296975" cy="275350"/>
          </a:xfrm>
          <a:solidFill>
            <a:schemeClr val="bg2">
              <a:lumMod val="50000"/>
            </a:schemeClr>
          </a:solidFill>
        </p:grpSpPr>
        <p:sp>
          <p:nvSpPr>
            <p:cNvPr id="6" name="Google Shape;13623;p78">
              <a:extLst>
                <a:ext uri="{FF2B5EF4-FFF2-40B4-BE49-F238E27FC236}">
                  <a16:creationId xmlns:a16="http://schemas.microsoft.com/office/drawing/2014/main" id="{171C0F6F-4450-6742-9273-48D755130A90}"/>
                </a:ext>
              </a:extLst>
            </p:cNvPr>
            <p:cNvSpPr/>
            <p:nvPr/>
          </p:nvSpPr>
          <p:spPr>
            <a:xfrm>
              <a:off x="6683250" y="3202075"/>
              <a:ext cx="17350" cy="43350"/>
            </a:xfrm>
            <a:custGeom>
              <a:avLst/>
              <a:gdLst/>
              <a:ahLst/>
              <a:cxnLst/>
              <a:rect l="l" t="t" r="r" b="b"/>
              <a:pathLst>
                <a:path w="694" h="1734" extrusionOk="0">
                  <a:moveTo>
                    <a:pt x="347" y="0"/>
                  </a:moveTo>
                  <a:cubicBezTo>
                    <a:pt x="158" y="0"/>
                    <a:pt x="0" y="158"/>
                    <a:pt x="0" y="347"/>
                  </a:cubicBezTo>
                  <a:lnTo>
                    <a:pt x="0" y="1355"/>
                  </a:lnTo>
                  <a:cubicBezTo>
                    <a:pt x="0" y="1576"/>
                    <a:pt x="158" y="1733"/>
                    <a:pt x="347" y="1733"/>
                  </a:cubicBezTo>
                  <a:cubicBezTo>
                    <a:pt x="536" y="1733"/>
                    <a:pt x="693" y="1576"/>
                    <a:pt x="693" y="1355"/>
                  </a:cubicBezTo>
                  <a:lnTo>
                    <a:pt x="693" y="347"/>
                  </a:lnTo>
                  <a:cubicBezTo>
                    <a:pt x="693" y="158"/>
                    <a:pt x="536"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3624;p78">
              <a:extLst>
                <a:ext uri="{FF2B5EF4-FFF2-40B4-BE49-F238E27FC236}">
                  <a16:creationId xmlns:a16="http://schemas.microsoft.com/office/drawing/2014/main" id="{BF2BE905-CA60-204A-8D99-DF7B9B2E0B08}"/>
                </a:ext>
              </a:extLst>
            </p:cNvPr>
            <p:cNvSpPr/>
            <p:nvPr/>
          </p:nvSpPr>
          <p:spPr>
            <a:xfrm>
              <a:off x="6613925" y="3236125"/>
              <a:ext cx="35475" cy="34700"/>
            </a:xfrm>
            <a:custGeom>
              <a:avLst/>
              <a:gdLst/>
              <a:ahLst/>
              <a:cxnLst/>
              <a:rect l="l" t="t" r="r" b="b"/>
              <a:pathLst>
                <a:path w="1419" h="1388" extrusionOk="0">
                  <a:moveTo>
                    <a:pt x="363" y="1"/>
                  </a:moveTo>
                  <a:cubicBezTo>
                    <a:pt x="276" y="1"/>
                    <a:pt x="190" y="40"/>
                    <a:pt x="127" y="119"/>
                  </a:cubicBezTo>
                  <a:cubicBezTo>
                    <a:pt x="1" y="245"/>
                    <a:pt x="1" y="466"/>
                    <a:pt x="127" y="592"/>
                  </a:cubicBezTo>
                  <a:lnTo>
                    <a:pt x="820" y="1316"/>
                  </a:lnTo>
                  <a:cubicBezTo>
                    <a:pt x="883" y="1364"/>
                    <a:pt x="969" y="1387"/>
                    <a:pt x="1056" y="1387"/>
                  </a:cubicBezTo>
                  <a:cubicBezTo>
                    <a:pt x="1143" y="1387"/>
                    <a:pt x="1229" y="1364"/>
                    <a:pt x="1292" y="1316"/>
                  </a:cubicBezTo>
                  <a:cubicBezTo>
                    <a:pt x="1418" y="1190"/>
                    <a:pt x="1418" y="938"/>
                    <a:pt x="1292" y="844"/>
                  </a:cubicBezTo>
                  <a:lnTo>
                    <a:pt x="599" y="119"/>
                  </a:lnTo>
                  <a:cubicBezTo>
                    <a:pt x="536" y="40"/>
                    <a:pt x="450" y="1"/>
                    <a:pt x="363"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3625;p78">
              <a:extLst>
                <a:ext uri="{FF2B5EF4-FFF2-40B4-BE49-F238E27FC236}">
                  <a16:creationId xmlns:a16="http://schemas.microsoft.com/office/drawing/2014/main" id="{F314A35F-1C95-4D40-9611-BF51CB311469}"/>
                </a:ext>
              </a:extLst>
            </p:cNvPr>
            <p:cNvSpPr/>
            <p:nvPr/>
          </p:nvSpPr>
          <p:spPr>
            <a:xfrm>
              <a:off x="6734425" y="3236425"/>
              <a:ext cx="35475" cy="34400"/>
            </a:xfrm>
            <a:custGeom>
              <a:avLst/>
              <a:gdLst/>
              <a:ahLst/>
              <a:cxnLst/>
              <a:rect l="l" t="t" r="r" b="b"/>
              <a:pathLst>
                <a:path w="1419" h="1376" extrusionOk="0">
                  <a:moveTo>
                    <a:pt x="1054" y="0"/>
                  </a:moveTo>
                  <a:cubicBezTo>
                    <a:pt x="976" y="0"/>
                    <a:pt x="894" y="33"/>
                    <a:pt x="820" y="107"/>
                  </a:cubicBezTo>
                  <a:lnTo>
                    <a:pt x="95" y="832"/>
                  </a:lnTo>
                  <a:cubicBezTo>
                    <a:pt x="1" y="926"/>
                    <a:pt x="1" y="1178"/>
                    <a:pt x="95" y="1304"/>
                  </a:cubicBezTo>
                  <a:cubicBezTo>
                    <a:pt x="158" y="1352"/>
                    <a:pt x="253" y="1375"/>
                    <a:pt x="344" y="1375"/>
                  </a:cubicBezTo>
                  <a:cubicBezTo>
                    <a:pt x="434" y="1375"/>
                    <a:pt x="521" y="1352"/>
                    <a:pt x="568" y="1304"/>
                  </a:cubicBezTo>
                  <a:lnTo>
                    <a:pt x="1293" y="580"/>
                  </a:lnTo>
                  <a:cubicBezTo>
                    <a:pt x="1419" y="454"/>
                    <a:pt x="1419" y="233"/>
                    <a:pt x="1293" y="107"/>
                  </a:cubicBezTo>
                  <a:cubicBezTo>
                    <a:pt x="1226" y="41"/>
                    <a:pt x="1142" y="0"/>
                    <a:pt x="1054"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3626;p78">
              <a:extLst>
                <a:ext uri="{FF2B5EF4-FFF2-40B4-BE49-F238E27FC236}">
                  <a16:creationId xmlns:a16="http://schemas.microsoft.com/office/drawing/2014/main" id="{C8C5DEDC-633F-8F46-A52D-AFB0416A1B69}"/>
                </a:ext>
              </a:extLst>
            </p:cNvPr>
            <p:cNvSpPr/>
            <p:nvPr/>
          </p:nvSpPr>
          <p:spPr>
            <a:xfrm>
              <a:off x="6805325" y="3322575"/>
              <a:ext cx="35475" cy="121325"/>
            </a:xfrm>
            <a:custGeom>
              <a:avLst/>
              <a:gdLst/>
              <a:ahLst/>
              <a:cxnLst/>
              <a:rect l="l" t="t" r="r" b="b"/>
              <a:pathLst>
                <a:path w="1419" h="4853" extrusionOk="0">
                  <a:moveTo>
                    <a:pt x="0" y="1"/>
                  </a:moveTo>
                  <a:lnTo>
                    <a:pt x="0" y="4852"/>
                  </a:lnTo>
                  <a:lnTo>
                    <a:pt x="1040" y="4852"/>
                  </a:lnTo>
                  <a:cubicBezTo>
                    <a:pt x="1261" y="4852"/>
                    <a:pt x="1418" y="4695"/>
                    <a:pt x="1418" y="4506"/>
                  </a:cubicBezTo>
                  <a:lnTo>
                    <a:pt x="1418" y="316"/>
                  </a:lnTo>
                  <a:cubicBezTo>
                    <a:pt x="1355" y="158"/>
                    <a:pt x="1198" y="1"/>
                    <a:pt x="104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3627;p78">
              <a:extLst>
                <a:ext uri="{FF2B5EF4-FFF2-40B4-BE49-F238E27FC236}">
                  <a16:creationId xmlns:a16="http://schemas.microsoft.com/office/drawing/2014/main" id="{7116DA15-5804-0F4A-9182-A8FDF670A4BC}"/>
                </a:ext>
              </a:extLst>
            </p:cNvPr>
            <p:cNvSpPr/>
            <p:nvPr/>
          </p:nvSpPr>
          <p:spPr>
            <a:xfrm>
              <a:off x="6543825" y="3323275"/>
              <a:ext cx="35475" cy="121400"/>
            </a:xfrm>
            <a:custGeom>
              <a:avLst/>
              <a:gdLst/>
              <a:ahLst/>
              <a:cxnLst/>
              <a:rect l="l" t="t" r="r" b="b"/>
              <a:pathLst>
                <a:path w="1419" h="4856" extrusionOk="0">
                  <a:moveTo>
                    <a:pt x="323" y="0"/>
                  </a:moveTo>
                  <a:cubicBezTo>
                    <a:pt x="132" y="0"/>
                    <a:pt x="1" y="149"/>
                    <a:pt x="1" y="351"/>
                  </a:cubicBezTo>
                  <a:lnTo>
                    <a:pt x="1" y="4509"/>
                  </a:lnTo>
                  <a:cubicBezTo>
                    <a:pt x="1" y="4698"/>
                    <a:pt x="158" y="4856"/>
                    <a:pt x="379" y="4856"/>
                  </a:cubicBezTo>
                  <a:lnTo>
                    <a:pt x="1418" y="4856"/>
                  </a:lnTo>
                  <a:lnTo>
                    <a:pt x="1418" y="4"/>
                  </a:lnTo>
                  <a:lnTo>
                    <a:pt x="379" y="4"/>
                  </a:lnTo>
                  <a:cubicBezTo>
                    <a:pt x="360" y="1"/>
                    <a:pt x="341" y="0"/>
                    <a:pt x="323"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3628;p78">
              <a:extLst>
                <a:ext uri="{FF2B5EF4-FFF2-40B4-BE49-F238E27FC236}">
                  <a16:creationId xmlns:a16="http://schemas.microsoft.com/office/drawing/2014/main" id="{07D86B06-5AA3-934F-9B4B-C66AB61EB076}"/>
                </a:ext>
              </a:extLst>
            </p:cNvPr>
            <p:cNvSpPr/>
            <p:nvPr/>
          </p:nvSpPr>
          <p:spPr>
            <a:xfrm>
              <a:off x="6643075" y="3332025"/>
              <a:ext cx="143375" cy="104000"/>
            </a:xfrm>
            <a:custGeom>
              <a:avLst/>
              <a:gdLst/>
              <a:ahLst/>
              <a:cxnLst/>
              <a:rect l="l" t="t" r="r" b="b"/>
              <a:pathLst>
                <a:path w="5735" h="4160" extrusionOk="0">
                  <a:moveTo>
                    <a:pt x="1639" y="1"/>
                  </a:moveTo>
                  <a:cubicBezTo>
                    <a:pt x="1450" y="1"/>
                    <a:pt x="1198" y="158"/>
                    <a:pt x="1072" y="379"/>
                  </a:cubicBezTo>
                  <a:lnTo>
                    <a:pt x="0" y="2490"/>
                  </a:lnTo>
                  <a:cubicBezTo>
                    <a:pt x="158" y="2584"/>
                    <a:pt x="378" y="2616"/>
                    <a:pt x="567" y="2616"/>
                  </a:cubicBezTo>
                  <a:cubicBezTo>
                    <a:pt x="1072" y="2616"/>
                    <a:pt x="1544" y="2364"/>
                    <a:pt x="1796" y="1891"/>
                  </a:cubicBezTo>
                  <a:lnTo>
                    <a:pt x="2017" y="1418"/>
                  </a:lnTo>
                  <a:lnTo>
                    <a:pt x="2710" y="1418"/>
                  </a:lnTo>
                  <a:cubicBezTo>
                    <a:pt x="2899" y="1418"/>
                    <a:pt x="3056" y="1481"/>
                    <a:pt x="3182" y="1607"/>
                  </a:cubicBezTo>
                  <a:lnTo>
                    <a:pt x="5734" y="4159"/>
                  </a:lnTo>
                  <a:lnTo>
                    <a:pt x="5734"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3629;p78">
              <a:extLst>
                <a:ext uri="{FF2B5EF4-FFF2-40B4-BE49-F238E27FC236}">
                  <a16:creationId xmlns:a16="http://schemas.microsoft.com/office/drawing/2014/main" id="{14D009CC-20AB-204A-AD18-A56206595C20}"/>
                </a:ext>
              </a:extLst>
            </p:cNvPr>
            <p:cNvSpPr/>
            <p:nvPr/>
          </p:nvSpPr>
          <p:spPr>
            <a:xfrm>
              <a:off x="6595025" y="3288700"/>
              <a:ext cx="175675" cy="188725"/>
            </a:xfrm>
            <a:custGeom>
              <a:avLst/>
              <a:gdLst/>
              <a:ahLst/>
              <a:cxnLst/>
              <a:rect l="l" t="t" r="r" b="b"/>
              <a:pathLst>
                <a:path w="7027" h="7549" extrusionOk="0">
                  <a:moveTo>
                    <a:pt x="2206" y="1"/>
                  </a:moveTo>
                  <a:cubicBezTo>
                    <a:pt x="1828" y="1"/>
                    <a:pt x="1481" y="221"/>
                    <a:pt x="1261" y="568"/>
                  </a:cubicBezTo>
                  <a:lnTo>
                    <a:pt x="946" y="1198"/>
                  </a:lnTo>
                  <a:cubicBezTo>
                    <a:pt x="914" y="1324"/>
                    <a:pt x="757" y="1419"/>
                    <a:pt x="631" y="1419"/>
                  </a:cubicBezTo>
                  <a:lnTo>
                    <a:pt x="1" y="1419"/>
                  </a:lnTo>
                  <a:lnTo>
                    <a:pt x="1" y="6239"/>
                  </a:lnTo>
                  <a:lnTo>
                    <a:pt x="1576" y="6239"/>
                  </a:lnTo>
                  <a:lnTo>
                    <a:pt x="2584" y="7247"/>
                  </a:lnTo>
                  <a:cubicBezTo>
                    <a:pt x="2768" y="7431"/>
                    <a:pt x="3054" y="7548"/>
                    <a:pt x="3330" y="7548"/>
                  </a:cubicBezTo>
                  <a:cubicBezTo>
                    <a:pt x="3431" y="7548"/>
                    <a:pt x="3531" y="7533"/>
                    <a:pt x="3624" y="7499"/>
                  </a:cubicBezTo>
                  <a:lnTo>
                    <a:pt x="6585" y="6554"/>
                  </a:lnTo>
                  <a:cubicBezTo>
                    <a:pt x="6743" y="6522"/>
                    <a:pt x="6900" y="6396"/>
                    <a:pt x="7026" y="6302"/>
                  </a:cubicBezTo>
                  <a:lnTo>
                    <a:pt x="4537" y="3813"/>
                  </a:lnTo>
                  <a:lnTo>
                    <a:pt x="4380" y="3813"/>
                  </a:lnTo>
                  <a:lnTo>
                    <a:pt x="4348" y="3844"/>
                  </a:lnTo>
                  <a:cubicBezTo>
                    <a:pt x="4033" y="4506"/>
                    <a:pt x="3340" y="4947"/>
                    <a:pt x="2647" y="5042"/>
                  </a:cubicBezTo>
                  <a:cubicBezTo>
                    <a:pt x="2601" y="5044"/>
                    <a:pt x="2556" y="5046"/>
                    <a:pt x="2511" y="5046"/>
                  </a:cubicBezTo>
                  <a:cubicBezTo>
                    <a:pt x="2046" y="5046"/>
                    <a:pt x="1698" y="4899"/>
                    <a:pt x="1324" y="4727"/>
                  </a:cubicBezTo>
                  <a:cubicBezTo>
                    <a:pt x="1103" y="4632"/>
                    <a:pt x="1040" y="4412"/>
                    <a:pt x="1166" y="4254"/>
                  </a:cubicBezTo>
                  <a:lnTo>
                    <a:pt x="2363" y="1797"/>
                  </a:lnTo>
                  <a:cubicBezTo>
                    <a:pt x="2615" y="1324"/>
                    <a:pt x="3088" y="1041"/>
                    <a:pt x="3592" y="1041"/>
                  </a:cubicBezTo>
                  <a:lnTo>
                    <a:pt x="5104" y="1041"/>
                  </a:lnTo>
                  <a:cubicBezTo>
                    <a:pt x="5167" y="852"/>
                    <a:pt x="5262" y="631"/>
                    <a:pt x="5262" y="347"/>
                  </a:cubicBezTo>
                  <a:cubicBezTo>
                    <a:pt x="5262" y="158"/>
                    <a:pt x="5104" y="1"/>
                    <a:pt x="4884"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577597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모서리가 둥근 직사각형 1">
            <a:extLst>
              <a:ext uri="{FF2B5EF4-FFF2-40B4-BE49-F238E27FC236}">
                <a16:creationId xmlns:a16="http://schemas.microsoft.com/office/drawing/2014/main" id="{A735091F-8DCF-E84B-8708-53F5A1048013}"/>
              </a:ext>
            </a:extLst>
          </p:cNvPr>
          <p:cNvSpPr/>
          <p:nvPr/>
        </p:nvSpPr>
        <p:spPr>
          <a:xfrm>
            <a:off x="1223058" y="3565003"/>
            <a:ext cx="9745883" cy="3044142"/>
          </a:xfrm>
          <a:prstGeom prst="roundRect">
            <a:avLst/>
          </a:prstGeom>
          <a:solidFill>
            <a:srgbClr val="EF8B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3" name="타원 2">
            <a:extLst>
              <a:ext uri="{FF2B5EF4-FFF2-40B4-BE49-F238E27FC236}">
                <a16:creationId xmlns:a16="http://schemas.microsoft.com/office/drawing/2014/main" id="{99BA276F-D0F8-8447-9E83-68022CFE21D6}"/>
              </a:ext>
            </a:extLst>
          </p:cNvPr>
          <p:cNvSpPr/>
          <p:nvPr/>
        </p:nvSpPr>
        <p:spPr>
          <a:xfrm>
            <a:off x="2384384" y="2816989"/>
            <a:ext cx="1496028" cy="1496028"/>
          </a:xfrm>
          <a:prstGeom prst="ellipse">
            <a:avLst/>
          </a:prstGeom>
          <a:solidFill>
            <a:srgbClr val="F7E0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4" name="타원 3">
            <a:extLst>
              <a:ext uri="{FF2B5EF4-FFF2-40B4-BE49-F238E27FC236}">
                <a16:creationId xmlns:a16="http://schemas.microsoft.com/office/drawing/2014/main" id="{2D5798C8-53CE-BF49-861C-5C4A0913F718}"/>
              </a:ext>
            </a:extLst>
          </p:cNvPr>
          <p:cNvSpPr/>
          <p:nvPr/>
        </p:nvSpPr>
        <p:spPr>
          <a:xfrm>
            <a:off x="5407305" y="2808308"/>
            <a:ext cx="1496028" cy="1496028"/>
          </a:xfrm>
          <a:prstGeom prst="ellipse">
            <a:avLst/>
          </a:prstGeom>
          <a:solidFill>
            <a:srgbClr val="F7E0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타원 4">
            <a:extLst>
              <a:ext uri="{FF2B5EF4-FFF2-40B4-BE49-F238E27FC236}">
                <a16:creationId xmlns:a16="http://schemas.microsoft.com/office/drawing/2014/main" id="{E57AB59C-CC9D-4F4B-95BF-0B5CB8500281}"/>
              </a:ext>
            </a:extLst>
          </p:cNvPr>
          <p:cNvSpPr/>
          <p:nvPr/>
        </p:nvSpPr>
        <p:spPr>
          <a:xfrm>
            <a:off x="8311588" y="2816989"/>
            <a:ext cx="1496028" cy="1496028"/>
          </a:xfrm>
          <a:prstGeom prst="ellipse">
            <a:avLst/>
          </a:prstGeom>
          <a:solidFill>
            <a:srgbClr val="F7E0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grpSp>
        <p:nvGrpSpPr>
          <p:cNvPr id="6" name="Google Shape;12977;p77">
            <a:extLst>
              <a:ext uri="{FF2B5EF4-FFF2-40B4-BE49-F238E27FC236}">
                <a16:creationId xmlns:a16="http://schemas.microsoft.com/office/drawing/2014/main" id="{E6A72AD7-9151-BA43-8986-BD4056A5171C}"/>
              </a:ext>
            </a:extLst>
          </p:cNvPr>
          <p:cNvGrpSpPr/>
          <p:nvPr/>
        </p:nvGrpSpPr>
        <p:grpSpPr>
          <a:xfrm>
            <a:off x="8687056" y="3221922"/>
            <a:ext cx="672877" cy="668799"/>
            <a:chOff x="-6689825" y="3992050"/>
            <a:chExt cx="293025" cy="291250"/>
          </a:xfrm>
          <a:solidFill>
            <a:schemeClr val="bg2">
              <a:lumMod val="50000"/>
            </a:schemeClr>
          </a:solidFill>
        </p:grpSpPr>
        <p:sp>
          <p:nvSpPr>
            <p:cNvPr id="7" name="Google Shape;12978;p77">
              <a:extLst>
                <a:ext uri="{FF2B5EF4-FFF2-40B4-BE49-F238E27FC236}">
                  <a16:creationId xmlns:a16="http://schemas.microsoft.com/office/drawing/2014/main" id="{C3A54DE9-89F6-9A41-8093-99C1C76478A2}"/>
                </a:ext>
              </a:extLst>
            </p:cNvPr>
            <p:cNvSpPr/>
            <p:nvPr/>
          </p:nvSpPr>
          <p:spPr>
            <a:xfrm>
              <a:off x="-6547275" y="3992050"/>
              <a:ext cx="30750" cy="65400"/>
            </a:xfrm>
            <a:custGeom>
              <a:avLst/>
              <a:gdLst/>
              <a:ahLst/>
              <a:cxnLst/>
              <a:rect l="l" t="t" r="r" b="b"/>
              <a:pathLst>
                <a:path w="1230" h="2616" extrusionOk="0">
                  <a:moveTo>
                    <a:pt x="1229" y="1"/>
                  </a:moveTo>
                  <a:cubicBezTo>
                    <a:pt x="757" y="379"/>
                    <a:pt x="284" y="1355"/>
                    <a:pt x="1" y="2616"/>
                  </a:cubicBezTo>
                  <a:lnTo>
                    <a:pt x="1229" y="2616"/>
                  </a:lnTo>
                  <a:lnTo>
                    <a:pt x="1229"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2979;p77">
              <a:extLst>
                <a:ext uri="{FF2B5EF4-FFF2-40B4-BE49-F238E27FC236}">
                  <a16:creationId xmlns:a16="http://schemas.microsoft.com/office/drawing/2014/main" id="{50882E2A-507C-514C-8E6E-56A08B5DD40D}"/>
                </a:ext>
              </a:extLst>
            </p:cNvPr>
            <p:cNvSpPr/>
            <p:nvPr/>
          </p:nvSpPr>
          <p:spPr>
            <a:xfrm>
              <a:off x="-6547275" y="4143275"/>
              <a:ext cx="30750" cy="64600"/>
            </a:xfrm>
            <a:custGeom>
              <a:avLst/>
              <a:gdLst/>
              <a:ahLst/>
              <a:cxnLst/>
              <a:rect l="l" t="t" r="r" b="b"/>
              <a:pathLst>
                <a:path w="1230" h="2584" extrusionOk="0">
                  <a:moveTo>
                    <a:pt x="1" y="1"/>
                  </a:moveTo>
                  <a:cubicBezTo>
                    <a:pt x="284" y="1261"/>
                    <a:pt x="757" y="2237"/>
                    <a:pt x="1229" y="2584"/>
                  </a:cubicBezTo>
                  <a:lnTo>
                    <a:pt x="1229"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2980;p77">
              <a:extLst>
                <a:ext uri="{FF2B5EF4-FFF2-40B4-BE49-F238E27FC236}">
                  <a16:creationId xmlns:a16="http://schemas.microsoft.com/office/drawing/2014/main" id="{F7CEFA36-EF16-F644-BEE2-9FF2AA561A27}"/>
                </a:ext>
              </a:extLst>
            </p:cNvPr>
            <p:cNvSpPr/>
            <p:nvPr/>
          </p:nvSpPr>
          <p:spPr>
            <a:xfrm>
              <a:off x="-6551200" y="4073975"/>
              <a:ext cx="34675" cy="51200"/>
            </a:xfrm>
            <a:custGeom>
              <a:avLst/>
              <a:gdLst/>
              <a:ahLst/>
              <a:cxnLst/>
              <a:rect l="l" t="t" r="r" b="b"/>
              <a:pathLst>
                <a:path w="1387" h="2048" extrusionOk="0">
                  <a:moveTo>
                    <a:pt x="63" y="0"/>
                  </a:moveTo>
                  <a:cubicBezTo>
                    <a:pt x="0" y="725"/>
                    <a:pt x="0" y="1355"/>
                    <a:pt x="63" y="2048"/>
                  </a:cubicBezTo>
                  <a:lnTo>
                    <a:pt x="1386" y="2048"/>
                  </a:lnTo>
                  <a:lnTo>
                    <a:pt x="1386"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2981;p77">
              <a:extLst>
                <a:ext uri="{FF2B5EF4-FFF2-40B4-BE49-F238E27FC236}">
                  <a16:creationId xmlns:a16="http://schemas.microsoft.com/office/drawing/2014/main" id="{E50C79C0-C150-C445-930F-DC39D1F30D7C}"/>
                </a:ext>
              </a:extLst>
            </p:cNvPr>
            <p:cNvSpPr/>
            <p:nvPr/>
          </p:nvSpPr>
          <p:spPr>
            <a:xfrm>
              <a:off x="-6475600" y="3994425"/>
              <a:ext cx="70125" cy="63025"/>
            </a:xfrm>
            <a:custGeom>
              <a:avLst/>
              <a:gdLst/>
              <a:ahLst/>
              <a:cxnLst/>
              <a:rect l="l" t="t" r="r" b="b"/>
              <a:pathLst>
                <a:path w="2805" h="2521" extrusionOk="0">
                  <a:moveTo>
                    <a:pt x="1" y="0"/>
                  </a:moveTo>
                  <a:cubicBezTo>
                    <a:pt x="442" y="630"/>
                    <a:pt x="757" y="1512"/>
                    <a:pt x="946" y="2521"/>
                  </a:cubicBezTo>
                  <a:lnTo>
                    <a:pt x="2805" y="2521"/>
                  </a:lnTo>
                  <a:cubicBezTo>
                    <a:pt x="2301" y="1292"/>
                    <a:pt x="1261" y="347"/>
                    <a:pt x="1"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2982;p77">
              <a:extLst>
                <a:ext uri="{FF2B5EF4-FFF2-40B4-BE49-F238E27FC236}">
                  <a16:creationId xmlns:a16="http://schemas.microsoft.com/office/drawing/2014/main" id="{66B0744D-FE9B-574F-BC3C-BBDB88B89BC0}"/>
                </a:ext>
              </a:extLst>
            </p:cNvPr>
            <p:cNvSpPr/>
            <p:nvPr/>
          </p:nvSpPr>
          <p:spPr>
            <a:xfrm>
              <a:off x="-6449600" y="4073975"/>
              <a:ext cx="52800" cy="51200"/>
            </a:xfrm>
            <a:custGeom>
              <a:avLst/>
              <a:gdLst/>
              <a:ahLst/>
              <a:cxnLst/>
              <a:rect l="l" t="t" r="r" b="b"/>
              <a:pathLst>
                <a:path w="2112" h="2048" extrusionOk="0">
                  <a:moveTo>
                    <a:pt x="0" y="0"/>
                  </a:moveTo>
                  <a:cubicBezTo>
                    <a:pt x="63" y="725"/>
                    <a:pt x="63" y="1355"/>
                    <a:pt x="0" y="2048"/>
                  </a:cubicBezTo>
                  <a:lnTo>
                    <a:pt x="1954" y="2048"/>
                  </a:lnTo>
                  <a:cubicBezTo>
                    <a:pt x="2048" y="1733"/>
                    <a:pt x="2080" y="1386"/>
                    <a:pt x="2080" y="1040"/>
                  </a:cubicBezTo>
                  <a:cubicBezTo>
                    <a:pt x="2111" y="662"/>
                    <a:pt x="2048" y="347"/>
                    <a:pt x="1954"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983;p77">
              <a:extLst>
                <a:ext uri="{FF2B5EF4-FFF2-40B4-BE49-F238E27FC236}">
                  <a16:creationId xmlns:a16="http://schemas.microsoft.com/office/drawing/2014/main" id="{DB2AE61C-DF76-2344-B226-14F8FDB4B83F}"/>
                </a:ext>
              </a:extLst>
            </p:cNvPr>
            <p:cNvSpPr/>
            <p:nvPr/>
          </p:nvSpPr>
          <p:spPr>
            <a:xfrm>
              <a:off x="-6500000" y="3992050"/>
              <a:ext cx="30725" cy="65400"/>
            </a:xfrm>
            <a:custGeom>
              <a:avLst/>
              <a:gdLst/>
              <a:ahLst/>
              <a:cxnLst/>
              <a:rect l="l" t="t" r="r" b="b"/>
              <a:pathLst>
                <a:path w="1229" h="2616" extrusionOk="0">
                  <a:moveTo>
                    <a:pt x="0" y="1"/>
                  </a:moveTo>
                  <a:lnTo>
                    <a:pt x="0" y="2616"/>
                  </a:lnTo>
                  <a:lnTo>
                    <a:pt x="1229" y="2616"/>
                  </a:lnTo>
                  <a:cubicBezTo>
                    <a:pt x="977" y="1355"/>
                    <a:pt x="473" y="379"/>
                    <a:pt x="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2984;p77">
              <a:extLst>
                <a:ext uri="{FF2B5EF4-FFF2-40B4-BE49-F238E27FC236}">
                  <a16:creationId xmlns:a16="http://schemas.microsoft.com/office/drawing/2014/main" id="{B26F5D02-4C19-0F49-B7CE-579E8A4FD838}"/>
                </a:ext>
              </a:extLst>
            </p:cNvPr>
            <p:cNvSpPr/>
            <p:nvPr/>
          </p:nvSpPr>
          <p:spPr>
            <a:xfrm>
              <a:off x="-6500000" y="4143275"/>
              <a:ext cx="30725" cy="64600"/>
            </a:xfrm>
            <a:custGeom>
              <a:avLst/>
              <a:gdLst/>
              <a:ahLst/>
              <a:cxnLst/>
              <a:rect l="l" t="t" r="r" b="b"/>
              <a:pathLst>
                <a:path w="1229" h="2584" extrusionOk="0">
                  <a:moveTo>
                    <a:pt x="0" y="1"/>
                  </a:moveTo>
                  <a:lnTo>
                    <a:pt x="0" y="2584"/>
                  </a:lnTo>
                  <a:cubicBezTo>
                    <a:pt x="473" y="2237"/>
                    <a:pt x="945" y="1261"/>
                    <a:pt x="122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2985;p77">
              <a:extLst>
                <a:ext uri="{FF2B5EF4-FFF2-40B4-BE49-F238E27FC236}">
                  <a16:creationId xmlns:a16="http://schemas.microsoft.com/office/drawing/2014/main" id="{D50665BB-BBB3-5640-8870-AF766661384D}"/>
                </a:ext>
              </a:extLst>
            </p:cNvPr>
            <p:cNvSpPr/>
            <p:nvPr/>
          </p:nvSpPr>
          <p:spPr>
            <a:xfrm>
              <a:off x="-6689825" y="4141700"/>
              <a:ext cx="149675" cy="141600"/>
            </a:xfrm>
            <a:custGeom>
              <a:avLst/>
              <a:gdLst/>
              <a:ahLst/>
              <a:cxnLst/>
              <a:rect l="l" t="t" r="r" b="b"/>
              <a:pathLst>
                <a:path w="5987" h="5664" extrusionOk="0">
                  <a:moveTo>
                    <a:pt x="3182" y="1"/>
                  </a:moveTo>
                  <a:cubicBezTo>
                    <a:pt x="3371" y="442"/>
                    <a:pt x="3623" y="851"/>
                    <a:pt x="3938" y="1198"/>
                  </a:cubicBezTo>
                  <a:lnTo>
                    <a:pt x="3088" y="2017"/>
                  </a:lnTo>
                  <a:cubicBezTo>
                    <a:pt x="2946" y="1946"/>
                    <a:pt x="2791" y="1911"/>
                    <a:pt x="2638" y="1911"/>
                  </a:cubicBezTo>
                  <a:cubicBezTo>
                    <a:pt x="2382" y="1911"/>
                    <a:pt x="2131" y="2009"/>
                    <a:pt x="1954" y="2206"/>
                  </a:cubicBezTo>
                  <a:lnTo>
                    <a:pt x="378" y="3907"/>
                  </a:lnTo>
                  <a:cubicBezTo>
                    <a:pt x="0" y="4317"/>
                    <a:pt x="0" y="4978"/>
                    <a:pt x="378" y="5356"/>
                  </a:cubicBezTo>
                  <a:cubicBezTo>
                    <a:pt x="583" y="5561"/>
                    <a:pt x="851" y="5664"/>
                    <a:pt x="1115" y="5664"/>
                  </a:cubicBezTo>
                  <a:cubicBezTo>
                    <a:pt x="1379" y="5664"/>
                    <a:pt x="1639" y="5561"/>
                    <a:pt x="1828" y="5356"/>
                  </a:cubicBezTo>
                  <a:lnTo>
                    <a:pt x="3403" y="3687"/>
                  </a:lnTo>
                  <a:cubicBezTo>
                    <a:pt x="3718" y="3372"/>
                    <a:pt x="3781" y="2899"/>
                    <a:pt x="3623" y="2521"/>
                  </a:cubicBezTo>
                  <a:lnTo>
                    <a:pt x="4443" y="1702"/>
                  </a:lnTo>
                  <a:cubicBezTo>
                    <a:pt x="4821" y="2111"/>
                    <a:pt x="5388" y="2426"/>
                    <a:pt x="5986" y="2584"/>
                  </a:cubicBezTo>
                  <a:cubicBezTo>
                    <a:pt x="5545" y="1954"/>
                    <a:pt x="5230" y="1040"/>
                    <a:pt x="5041"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2986;p77">
              <a:extLst>
                <a:ext uri="{FF2B5EF4-FFF2-40B4-BE49-F238E27FC236}">
                  <a16:creationId xmlns:a16="http://schemas.microsoft.com/office/drawing/2014/main" id="{52A2BF43-D868-6C40-B565-6D8C3D5271FD}"/>
                </a:ext>
              </a:extLst>
            </p:cNvPr>
            <p:cNvSpPr/>
            <p:nvPr/>
          </p:nvSpPr>
          <p:spPr>
            <a:xfrm>
              <a:off x="-6475600" y="4141700"/>
              <a:ext cx="70125" cy="64600"/>
            </a:xfrm>
            <a:custGeom>
              <a:avLst/>
              <a:gdLst/>
              <a:ahLst/>
              <a:cxnLst/>
              <a:rect l="l" t="t" r="r" b="b"/>
              <a:pathLst>
                <a:path w="2805" h="2584" extrusionOk="0">
                  <a:moveTo>
                    <a:pt x="946" y="1"/>
                  </a:moveTo>
                  <a:cubicBezTo>
                    <a:pt x="757" y="1040"/>
                    <a:pt x="442" y="1954"/>
                    <a:pt x="1" y="2584"/>
                  </a:cubicBezTo>
                  <a:cubicBezTo>
                    <a:pt x="1261" y="2174"/>
                    <a:pt x="2301" y="1229"/>
                    <a:pt x="2805"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2987;p77">
              <a:extLst>
                <a:ext uri="{FF2B5EF4-FFF2-40B4-BE49-F238E27FC236}">
                  <a16:creationId xmlns:a16="http://schemas.microsoft.com/office/drawing/2014/main" id="{2BA0AB19-E1F5-E54E-9FD6-3E34A56331DC}"/>
                </a:ext>
              </a:extLst>
            </p:cNvPr>
            <p:cNvSpPr/>
            <p:nvPr/>
          </p:nvSpPr>
          <p:spPr>
            <a:xfrm>
              <a:off x="-6618950" y="4073975"/>
              <a:ext cx="52025" cy="51200"/>
            </a:xfrm>
            <a:custGeom>
              <a:avLst/>
              <a:gdLst/>
              <a:ahLst/>
              <a:cxnLst/>
              <a:rect l="l" t="t" r="r" b="b"/>
              <a:pathLst>
                <a:path w="2081" h="2048" extrusionOk="0">
                  <a:moveTo>
                    <a:pt x="95" y="0"/>
                  </a:moveTo>
                  <a:cubicBezTo>
                    <a:pt x="32" y="315"/>
                    <a:pt x="1" y="662"/>
                    <a:pt x="1" y="1040"/>
                  </a:cubicBezTo>
                  <a:cubicBezTo>
                    <a:pt x="1" y="1386"/>
                    <a:pt x="32" y="1733"/>
                    <a:pt x="95" y="2048"/>
                  </a:cubicBezTo>
                  <a:lnTo>
                    <a:pt x="2080" y="2048"/>
                  </a:lnTo>
                  <a:cubicBezTo>
                    <a:pt x="1986" y="1355"/>
                    <a:pt x="1986" y="725"/>
                    <a:pt x="2080"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2988;p77">
              <a:extLst>
                <a:ext uri="{FF2B5EF4-FFF2-40B4-BE49-F238E27FC236}">
                  <a16:creationId xmlns:a16="http://schemas.microsoft.com/office/drawing/2014/main" id="{3E99DAF2-B244-0841-B21C-7A8D4B632B53}"/>
                </a:ext>
              </a:extLst>
            </p:cNvPr>
            <p:cNvSpPr/>
            <p:nvPr/>
          </p:nvSpPr>
          <p:spPr>
            <a:xfrm>
              <a:off x="-6610275" y="3992850"/>
              <a:ext cx="70125" cy="63025"/>
            </a:xfrm>
            <a:custGeom>
              <a:avLst/>
              <a:gdLst/>
              <a:ahLst/>
              <a:cxnLst/>
              <a:rect l="l" t="t" r="r" b="b"/>
              <a:pathLst>
                <a:path w="2805" h="2521" extrusionOk="0">
                  <a:moveTo>
                    <a:pt x="2804" y="0"/>
                  </a:moveTo>
                  <a:lnTo>
                    <a:pt x="2804" y="0"/>
                  </a:lnTo>
                  <a:cubicBezTo>
                    <a:pt x="1544" y="410"/>
                    <a:pt x="504" y="1355"/>
                    <a:pt x="0" y="2521"/>
                  </a:cubicBezTo>
                  <a:lnTo>
                    <a:pt x="1859" y="2521"/>
                  </a:lnTo>
                  <a:cubicBezTo>
                    <a:pt x="2017" y="1575"/>
                    <a:pt x="2363" y="693"/>
                    <a:pt x="2804"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2989;p77">
              <a:extLst>
                <a:ext uri="{FF2B5EF4-FFF2-40B4-BE49-F238E27FC236}">
                  <a16:creationId xmlns:a16="http://schemas.microsoft.com/office/drawing/2014/main" id="{BBD598CC-48F8-894B-8D07-7C8F95B87A8C}"/>
                </a:ext>
              </a:extLst>
            </p:cNvPr>
            <p:cNvSpPr/>
            <p:nvPr/>
          </p:nvSpPr>
          <p:spPr>
            <a:xfrm>
              <a:off x="-6500000" y="4073975"/>
              <a:ext cx="35450" cy="51200"/>
            </a:xfrm>
            <a:custGeom>
              <a:avLst/>
              <a:gdLst/>
              <a:ahLst/>
              <a:cxnLst/>
              <a:rect l="l" t="t" r="r" b="b"/>
              <a:pathLst>
                <a:path w="1418" h="2048" extrusionOk="0">
                  <a:moveTo>
                    <a:pt x="0" y="0"/>
                  </a:moveTo>
                  <a:lnTo>
                    <a:pt x="0" y="2048"/>
                  </a:lnTo>
                  <a:lnTo>
                    <a:pt x="1292" y="2048"/>
                  </a:lnTo>
                  <a:cubicBezTo>
                    <a:pt x="1418" y="1355"/>
                    <a:pt x="1418" y="725"/>
                    <a:pt x="1292"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 name="Google Shape;13024;p77">
            <a:extLst>
              <a:ext uri="{FF2B5EF4-FFF2-40B4-BE49-F238E27FC236}">
                <a16:creationId xmlns:a16="http://schemas.microsoft.com/office/drawing/2014/main" id="{834D7E99-0138-5745-9B1F-DD8CD2DA3CF6}"/>
              </a:ext>
            </a:extLst>
          </p:cNvPr>
          <p:cNvGrpSpPr/>
          <p:nvPr/>
        </p:nvGrpSpPr>
        <p:grpSpPr>
          <a:xfrm>
            <a:off x="2832067" y="3230373"/>
            <a:ext cx="672877" cy="669260"/>
            <a:chOff x="-6329100" y="3632100"/>
            <a:chExt cx="293025" cy="291450"/>
          </a:xfrm>
          <a:solidFill>
            <a:schemeClr val="bg2">
              <a:lumMod val="50000"/>
            </a:schemeClr>
          </a:solidFill>
        </p:grpSpPr>
        <p:sp>
          <p:nvSpPr>
            <p:cNvPr id="20" name="Google Shape;13025;p77">
              <a:extLst>
                <a:ext uri="{FF2B5EF4-FFF2-40B4-BE49-F238E27FC236}">
                  <a16:creationId xmlns:a16="http://schemas.microsoft.com/office/drawing/2014/main" id="{44104D58-B7B2-4546-B893-9E0BD28F02AE}"/>
                </a:ext>
              </a:extLst>
            </p:cNvPr>
            <p:cNvSpPr/>
            <p:nvPr/>
          </p:nvSpPr>
          <p:spPr>
            <a:xfrm>
              <a:off x="-6210700" y="3751600"/>
              <a:ext cx="174625" cy="171950"/>
            </a:xfrm>
            <a:custGeom>
              <a:avLst/>
              <a:gdLst/>
              <a:ahLst/>
              <a:cxnLst/>
              <a:rect l="l" t="t" r="r" b="b"/>
              <a:pathLst>
                <a:path w="6985" h="6878" extrusionOk="0">
                  <a:moveTo>
                    <a:pt x="492" y="0"/>
                  </a:moveTo>
                  <a:cubicBezTo>
                    <a:pt x="219" y="0"/>
                    <a:pt x="0" y="235"/>
                    <a:pt x="85" y="545"/>
                  </a:cubicBezTo>
                  <a:lnTo>
                    <a:pt x="1503" y="5712"/>
                  </a:lnTo>
                  <a:cubicBezTo>
                    <a:pt x="1559" y="5882"/>
                    <a:pt x="1707" y="5984"/>
                    <a:pt x="1856" y="5984"/>
                  </a:cubicBezTo>
                  <a:cubicBezTo>
                    <a:pt x="1956" y="5984"/>
                    <a:pt x="2057" y="5939"/>
                    <a:pt x="2133" y="5838"/>
                  </a:cubicBezTo>
                  <a:lnTo>
                    <a:pt x="2889" y="4735"/>
                  </a:lnTo>
                  <a:lnTo>
                    <a:pt x="3739" y="5712"/>
                  </a:lnTo>
                  <a:lnTo>
                    <a:pt x="4622" y="6594"/>
                  </a:lnTo>
                  <a:cubicBezTo>
                    <a:pt x="4811" y="6783"/>
                    <a:pt x="5086" y="6878"/>
                    <a:pt x="5362" y="6878"/>
                  </a:cubicBezTo>
                  <a:cubicBezTo>
                    <a:pt x="5638" y="6878"/>
                    <a:pt x="5913" y="6783"/>
                    <a:pt x="6102" y="6594"/>
                  </a:cubicBezTo>
                  <a:lnTo>
                    <a:pt x="6575" y="6122"/>
                  </a:lnTo>
                  <a:cubicBezTo>
                    <a:pt x="6984" y="5712"/>
                    <a:pt x="6984" y="5113"/>
                    <a:pt x="6575" y="4672"/>
                  </a:cubicBezTo>
                  <a:lnTo>
                    <a:pt x="4811" y="2814"/>
                  </a:lnTo>
                  <a:lnTo>
                    <a:pt x="5913" y="2058"/>
                  </a:lnTo>
                  <a:cubicBezTo>
                    <a:pt x="6134" y="1900"/>
                    <a:pt x="6102" y="1522"/>
                    <a:pt x="5787" y="1427"/>
                  </a:cubicBezTo>
                  <a:lnTo>
                    <a:pt x="589" y="10"/>
                  </a:lnTo>
                  <a:cubicBezTo>
                    <a:pt x="556" y="3"/>
                    <a:pt x="524" y="0"/>
                    <a:pt x="492"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3026;p77">
              <a:extLst>
                <a:ext uri="{FF2B5EF4-FFF2-40B4-BE49-F238E27FC236}">
                  <a16:creationId xmlns:a16="http://schemas.microsoft.com/office/drawing/2014/main" id="{26EDBFFB-C5E0-C246-BC26-758ABEADE7EF}"/>
                </a:ext>
              </a:extLst>
            </p:cNvPr>
            <p:cNvSpPr/>
            <p:nvPr/>
          </p:nvSpPr>
          <p:spPr>
            <a:xfrm>
              <a:off x="-6272400" y="3691975"/>
              <a:ext cx="136300" cy="135500"/>
            </a:xfrm>
            <a:custGeom>
              <a:avLst/>
              <a:gdLst/>
              <a:ahLst/>
              <a:cxnLst/>
              <a:rect l="l" t="t" r="r" b="b"/>
              <a:pathLst>
                <a:path w="5452" h="5420" extrusionOk="0">
                  <a:moveTo>
                    <a:pt x="2742" y="0"/>
                  </a:moveTo>
                  <a:cubicBezTo>
                    <a:pt x="1261" y="0"/>
                    <a:pt x="1" y="1229"/>
                    <a:pt x="1" y="2710"/>
                  </a:cubicBezTo>
                  <a:cubicBezTo>
                    <a:pt x="1" y="4127"/>
                    <a:pt x="1041" y="5293"/>
                    <a:pt x="2427" y="5419"/>
                  </a:cubicBezTo>
                  <a:lnTo>
                    <a:pt x="2112" y="4317"/>
                  </a:lnTo>
                  <a:cubicBezTo>
                    <a:pt x="1482" y="4096"/>
                    <a:pt x="1009" y="3466"/>
                    <a:pt x="1009" y="2741"/>
                  </a:cubicBezTo>
                  <a:cubicBezTo>
                    <a:pt x="1041" y="1765"/>
                    <a:pt x="1828" y="1009"/>
                    <a:pt x="2773" y="1009"/>
                  </a:cubicBezTo>
                  <a:cubicBezTo>
                    <a:pt x="3530" y="1009"/>
                    <a:pt x="4128" y="1481"/>
                    <a:pt x="4349" y="2143"/>
                  </a:cubicBezTo>
                  <a:lnTo>
                    <a:pt x="5451" y="2458"/>
                  </a:lnTo>
                  <a:cubicBezTo>
                    <a:pt x="5294" y="1072"/>
                    <a:pt x="4160" y="0"/>
                    <a:pt x="2742"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3027;p77">
              <a:extLst>
                <a:ext uri="{FF2B5EF4-FFF2-40B4-BE49-F238E27FC236}">
                  <a16:creationId xmlns:a16="http://schemas.microsoft.com/office/drawing/2014/main" id="{7211F06D-B7E9-8444-8446-A0018B376A83}"/>
                </a:ext>
              </a:extLst>
            </p:cNvPr>
            <p:cNvSpPr/>
            <p:nvPr/>
          </p:nvSpPr>
          <p:spPr>
            <a:xfrm>
              <a:off x="-6329100" y="3632100"/>
              <a:ext cx="257575" cy="256025"/>
            </a:xfrm>
            <a:custGeom>
              <a:avLst/>
              <a:gdLst/>
              <a:ahLst/>
              <a:cxnLst/>
              <a:rect l="l" t="t" r="r" b="b"/>
              <a:pathLst>
                <a:path w="10303" h="10241" extrusionOk="0">
                  <a:moveTo>
                    <a:pt x="5136" y="1"/>
                  </a:moveTo>
                  <a:cubicBezTo>
                    <a:pt x="2301" y="1"/>
                    <a:pt x="1" y="2269"/>
                    <a:pt x="1" y="5105"/>
                  </a:cubicBezTo>
                  <a:cubicBezTo>
                    <a:pt x="1" y="7972"/>
                    <a:pt x="2332" y="10240"/>
                    <a:pt x="5136" y="10240"/>
                  </a:cubicBezTo>
                  <a:cubicBezTo>
                    <a:pt x="5262" y="10240"/>
                    <a:pt x="5356" y="10240"/>
                    <a:pt x="5451" y="10177"/>
                  </a:cubicBezTo>
                  <a:lnTo>
                    <a:pt x="4978" y="8444"/>
                  </a:lnTo>
                  <a:cubicBezTo>
                    <a:pt x="4959" y="8445"/>
                    <a:pt x="4940" y="8445"/>
                    <a:pt x="4921" y="8445"/>
                  </a:cubicBezTo>
                  <a:cubicBezTo>
                    <a:pt x="3089" y="8445"/>
                    <a:pt x="1639" y="6945"/>
                    <a:pt x="1639" y="5105"/>
                  </a:cubicBezTo>
                  <a:cubicBezTo>
                    <a:pt x="1639" y="3214"/>
                    <a:pt x="3151" y="1702"/>
                    <a:pt x="5073" y="1702"/>
                  </a:cubicBezTo>
                  <a:cubicBezTo>
                    <a:pt x="6900" y="1702"/>
                    <a:pt x="8412" y="3151"/>
                    <a:pt x="8475" y="4979"/>
                  </a:cubicBezTo>
                  <a:lnTo>
                    <a:pt x="10208" y="5451"/>
                  </a:lnTo>
                  <a:cubicBezTo>
                    <a:pt x="10303" y="4002"/>
                    <a:pt x="9799" y="2553"/>
                    <a:pt x="8759" y="1482"/>
                  </a:cubicBezTo>
                  <a:cubicBezTo>
                    <a:pt x="7782" y="505"/>
                    <a:pt x="6522" y="1"/>
                    <a:pt x="5136"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13080;p77">
            <a:extLst>
              <a:ext uri="{FF2B5EF4-FFF2-40B4-BE49-F238E27FC236}">
                <a16:creationId xmlns:a16="http://schemas.microsoft.com/office/drawing/2014/main" id="{055014AB-4BA5-0941-8B48-4FCAE0DF9AF7}"/>
              </a:ext>
            </a:extLst>
          </p:cNvPr>
          <p:cNvGrpSpPr/>
          <p:nvPr/>
        </p:nvGrpSpPr>
        <p:grpSpPr>
          <a:xfrm>
            <a:off x="5819799" y="3150864"/>
            <a:ext cx="671039" cy="667422"/>
            <a:chOff x="-4118225" y="3253275"/>
            <a:chExt cx="292225" cy="290650"/>
          </a:xfrm>
          <a:solidFill>
            <a:schemeClr val="bg2">
              <a:lumMod val="50000"/>
            </a:schemeClr>
          </a:solidFill>
        </p:grpSpPr>
        <p:sp>
          <p:nvSpPr>
            <p:cNvPr id="24" name="Google Shape;13081;p77">
              <a:extLst>
                <a:ext uri="{FF2B5EF4-FFF2-40B4-BE49-F238E27FC236}">
                  <a16:creationId xmlns:a16="http://schemas.microsoft.com/office/drawing/2014/main" id="{7A4B168B-8575-7940-8DE6-AE9333F2987E}"/>
                </a:ext>
              </a:extLst>
            </p:cNvPr>
            <p:cNvSpPr/>
            <p:nvPr/>
          </p:nvSpPr>
          <p:spPr>
            <a:xfrm>
              <a:off x="-4118225" y="3287125"/>
              <a:ext cx="256725" cy="256800"/>
            </a:xfrm>
            <a:custGeom>
              <a:avLst/>
              <a:gdLst/>
              <a:ahLst/>
              <a:cxnLst/>
              <a:rect l="l" t="t" r="r" b="b"/>
              <a:pathLst>
                <a:path w="10269" h="10272" extrusionOk="0">
                  <a:moveTo>
                    <a:pt x="5104" y="1"/>
                  </a:moveTo>
                  <a:cubicBezTo>
                    <a:pt x="2268" y="1"/>
                    <a:pt x="0" y="2301"/>
                    <a:pt x="0" y="5136"/>
                  </a:cubicBezTo>
                  <a:cubicBezTo>
                    <a:pt x="0" y="7972"/>
                    <a:pt x="2268" y="10271"/>
                    <a:pt x="5104" y="10271"/>
                  </a:cubicBezTo>
                  <a:cubicBezTo>
                    <a:pt x="7939" y="10271"/>
                    <a:pt x="10239" y="8003"/>
                    <a:pt x="10239" y="5168"/>
                  </a:cubicBezTo>
                  <a:cubicBezTo>
                    <a:pt x="10268" y="4993"/>
                    <a:pt x="10108" y="4818"/>
                    <a:pt x="9910" y="4818"/>
                  </a:cubicBezTo>
                  <a:cubicBezTo>
                    <a:pt x="9894" y="4818"/>
                    <a:pt x="9877" y="4819"/>
                    <a:pt x="9861" y="4821"/>
                  </a:cubicBezTo>
                  <a:lnTo>
                    <a:pt x="5797" y="4821"/>
                  </a:lnTo>
                  <a:cubicBezTo>
                    <a:pt x="5639" y="4821"/>
                    <a:pt x="5450" y="4695"/>
                    <a:pt x="5450" y="4506"/>
                  </a:cubicBezTo>
                  <a:lnTo>
                    <a:pt x="5450" y="347"/>
                  </a:lnTo>
                  <a:cubicBezTo>
                    <a:pt x="5450" y="158"/>
                    <a:pt x="5324" y="1"/>
                    <a:pt x="5104"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3082;p77">
              <a:extLst>
                <a:ext uri="{FF2B5EF4-FFF2-40B4-BE49-F238E27FC236}">
                  <a16:creationId xmlns:a16="http://schemas.microsoft.com/office/drawing/2014/main" id="{AC7F2933-7A52-B74D-A212-0348934F0D1C}"/>
                </a:ext>
              </a:extLst>
            </p:cNvPr>
            <p:cNvSpPr/>
            <p:nvPr/>
          </p:nvSpPr>
          <p:spPr>
            <a:xfrm>
              <a:off x="-3963850" y="3253275"/>
              <a:ext cx="137850" cy="137850"/>
            </a:xfrm>
            <a:custGeom>
              <a:avLst/>
              <a:gdLst/>
              <a:ahLst/>
              <a:cxnLst/>
              <a:rect l="l" t="t" r="r" b="b"/>
              <a:pathLst>
                <a:path w="5514" h="5514" extrusionOk="0">
                  <a:moveTo>
                    <a:pt x="347" y="0"/>
                  </a:moveTo>
                  <a:cubicBezTo>
                    <a:pt x="158" y="0"/>
                    <a:pt x="0" y="158"/>
                    <a:pt x="0" y="347"/>
                  </a:cubicBezTo>
                  <a:lnTo>
                    <a:pt x="0" y="5135"/>
                  </a:lnTo>
                  <a:cubicBezTo>
                    <a:pt x="0" y="5356"/>
                    <a:pt x="158" y="5514"/>
                    <a:pt x="347" y="5514"/>
                  </a:cubicBezTo>
                  <a:lnTo>
                    <a:pt x="5167" y="5514"/>
                  </a:lnTo>
                  <a:cubicBezTo>
                    <a:pt x="5356" y="5514"/>
                    <a:pt x="5513" y="5356"/>
                    <a:pt x="5513" y="5135"/>
                  </a:cubicBezTo>
                  <a:cubicBezTo>
                    <a:pt x="5513" y="2269"/>
                    <a:pt x="3182"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직사각형 25">
            <a:extLst>
              <a:ext uri="{FF2B5EF4-FFF2-40B4-BE49-F238E27FC236}">
                <a16:creationId xmlns:a16="http://schemas.microsoft.com/office/drawing/2014/main" id="{E82A5A91-0108-0841-AF66-37CCDEE4209C}"/>
              </a:ext>
            </a:extLst>
          </p:cNvPr>
          <p:cNvSpPr/>
          <p:nvPr/>
        </p:nvSpPr>
        <p:spPr>
          <a:xfrm>
            <a:off x="1949742" y="4664723"/>
            <a:ext cx="2338038" cy="1200329"/>
          </a:xfrm>
          <a:prstGeom prst="rect">
            <a:avLst/>
          </a:prstGeom>
        </p:spPr>
        <p:txBody>
          <a:bodyPr wrap="square">
            <a:spAutoFit/>
          </a:bodyPr>
          <a:lstStyle/>
          <a:p>
            <a:r>
              <a:rPr kumimoji="1" lang="en-US" altLang="ko-KR" dirty="0">
                <a:latin typeface="Baskerville" panose="02020502070401020303" pitchFamily="18" charset="0"/>
                <a:ea typeface="Baskerville" panose="02020502070401020303" pitchFamily="18" charset="0"/>
              </a:rPr>
              <a:t>You just need to trust that what you want is coming and watch how fast it comes.</a:t>
            </a:r>
            <a:endParaRPr lang="ko-KR" altLang="en-US" dirty="0">
              <a:latin typeface="Baskerville" panose="02020502070401020303" pitchFamily="18" charset="0"/>
            </a:endParaRPr>
          </a:p>
        </p:txBody>
      </p:sp>
      <p:sp>
        <p:nvSpPr>
          <p:cNvPr id="27" name="직사각형 26">
            <a:extLst>
              <a:ext uri="{FF2B5EF4-FFF2-40B4-BE49-F238E27FC236}">
                <a16:creationId xmlns:a16="http://schemas.microsoft.com/office/drawing/2014/main" id="{D2896531-1F5E-914C-8BE4-A70D597D0580}"/>
              </a:ext>
            </a:extLst>
          </p:cNvPr>
          <p:cNvSpPr/>
          <p:nvPr/>
        </p:nvSpPr>
        <p:spPr>
          <a:xfrm>
            <a:off x="5105641" y="4668862"/>
            <a:ext cx="2209560" cy="1200329"/>
          </a:xfrm>
          <a:prstGeom prst="rect">
            <a:avLst/>
          </a:prstGeom>
        </p:spPr>
        <p:txBody>
          <a:bodyPr wrap="square">
            <a:spAutoFit/>
          </a:bodyPr>
          <a:lstStyle/>
          <a:p>
            <a:r>
              <a:rPr kumimoji="1" lang="en-US" altLang="ko-KR" dirty="0">
                <a:latin typeface="Baskerville" panose="02020502070401020303" pitchFamily="18" charset="0"/>
                <a:ea typeface="Baskerville" panose="02020502070401020303" pitchFamily="18" charset="0"/>
              </a:rPr>
              <a:t>Being to use the two most powerful words, I am, to your advantage, how about.</a:t>
            </a:r>
            <a:endParaRPr lang="ko-KR" altLang="en-US" dirty="0">
              <a:latin typeface="Baskerville" panose="02020502070401020303" pitchFamily="18" charset="0"/>
            </a:endParaRPr>
          </a:p>
        </p:txBody>
      </p:sp>
      <p:sp>
        <p:nvSpPr>
          <p:cNvPr id="28" name="직사각형 27">
            <a:extLst>
              <a:ext uri="{FF2B5EF4-FFF2-40B4-BE49-F238E27FC236}">
                <a16:creationId xmlns:a16="http://schemas.microsoft.com/office/drawing/2014/main" id="{C23D5067-9059-EE46-BB95-F8301995D63E}"/>
              </a:ext>
            </a:extLst>
          </p:cNvPr>
          <p:cNvSpPr/>
          <p:nvPr/>
        </p:nvSpPr>
        <p:spPr>
          <a:xfrm>
            <a:off x="7977948" y="4664723"/>
            <a:ext cx="2360566" cy="1200329"/>
          </a:xfrm>
          <a:prstGeom prst="rect">
            <a:avLst/>
          </a:prstGeom>
        </p:spPr>
        <p:txBody>
          <a:bodyPr wrap="square">
            <a:spAutoFit/>
          </a:bodyPr>
          <a:lstStyle/>
          <a:p>
            <a:r>
              <a:rPr kumimoji="1" lang="en-US" altLang="ko-KR" dirty="0">
                <a:latin typeface="Baskerville" panose="02020502070401020303" pitchFamily="18" charset="0"/>
                <a:ea typeface="Baskerville" panose="02020502070401020303" pitchFamily="18" charset="0"/>
              </a:rPr>
              <a:t>I am receiving every good thing. I am happy. I am abundant. I am healthy. I am loved.</a:t>
            </a:r>
            <a:endParaRPr lang="ko-KR" altLang="en-US" dirty="0">
              <a:latin typeface="Baskerville" panose="02020502070401020303" pitchFamily="18" charset="0"/>
            </a:endParaRPr>
          </a:p>
        </p:txBody>
      </p:sp>
      <p:sp>
        <p:nvSpPr>
          <p:cNvPr id="29" name="직사각형 28">
            <a:extLst>
              <a:ext uri="{FF2B5EF4-FFF2-40B4-BE49-F238E27FC236}">
                <a16:creationId xmlns:a16="http://schemas.microsoft.com/office/drawing/2014/main" id="{0D73B539-6085-174A-8E5E-711EC371A3FC}"/>
              </a:ext>
            </a:extLst>
          </p:cNvPr>
          <p:cNvSpPr/>
          <p:nvPr/>
        </p:nvSpPr>
        <p:spPr>
          <a:xfrm>
            <a:off x="2448537" y="1694883"/>
            <a:ext cx="8302707" cy="369332"/>
          </a:xfrm>
          <a:prstGeom prst="rect">
            <a:avLst/>
          </a:prstGeom>
        </p:spPr>
        <p:txBody>
          <a:bodyPr wrap="square">
            <a:spAutoFit/>
          </a:bodyPr>
          <a:lstStyle/>
          <a:p>
            <a:r>
              <a:rPr kumimoji="1" lang="en-US" altLang="ko-KR" dirty="0">
                <a:latin typeface="Baskerville" panose="02020502070401020303" pitchFamily="18" charset="0"/>
                <a:ea typeface="Baskerville" panose="02020502070401020303" pitchFamily="18" charset="0"/>
              </a:rPr>
              <a:t>Being to use the two most powerful words, I am, to your advantage, how about.</a:t>
            </a:r>
            <a:endParaRPr lang="ko-KR" altLang="en-US" dirty="0">
              <a:latin typeface="Baskerville" panose="02020502070401020303" pitchFamily="18" charset="0"/>
            </a:endParaRPr>
          </a:p>
        </p:txBody>
      </p:sp>
      <p:sp>
        <p:nvSpPr>
          <p:cNvPr id="30" name="직사각형 29">
            <a:extLst>
              <a:ext uri="{FF2B5EF4-FFF2-40B4-BE49-F238E27FC236}">
                <a16:creationId xmlns:a16="http://schemas.microsoft.com/office/drawing/2014/main" id="{99D0B9BD-472A-524E-B558-83AF3407FD4D}"/>
              </a:ext>
            </a:extLst>
          </p:cNvPr>
          <p:cNvSpPr/>
          <p:nvPr/>
        </p:nvSpPr>
        <p:spPr>
          <a:xfrm>
            <a:off x="3706487" y="527144"/>
            <a:ext cx="5007867" cy="461665"/>
          </a:xfrm>
          <a:prstGeom prst="rect">
            <a:avLst/>
          </a:prstGeom>
        </p:spPr>
        <p:txBody>
          <a:bodyPr wrap="square">
            <a:spAutoFit/>
          </a:bodyPr>
          <a:lstStyle/>
          <a:p>
            <a:r>
              <a:rPr kumimoji="1" lang="en-US" altLang="ko-KR" sz="2400" b="1" dirty="0">
                <a:latin typeface="Baskerville" panose="02020502070401020303" pitchFamily="18" charset="0"/>
                <a:ea typeface="Baskerville" panose="02020502070401020303" pitchFamily="18" charset="0"/>
              </a:rPr>
              <a:t>Everything you want is coming. </a:t>
            </a:r>
            <a:endParaRPr lang="ko-KR" altLang="en-US" sz="2400" b="1" dirty="0">
              <a:latin typeface="Baskerville" panose="02020502070401020303" pitchFamily="18" charset="0"/>
            </a:endParaRPr>
          </a:p>
        </p:txBody>
      </p:sp>
    </p:spTree>
    <p:extLst>
      <p:ext uri="{BB962C8B-B14F-4D97-AF65-F5344CB8AC3E}">
        <p14:creationId xmlns:p14="http://schemas.microsoft.com/office/powerpoint/2010/main" val="3647426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그룹 1">
            <a:extLst>
              <a:ext uri="{FF2B5EF4-FFF2-40B4-BE49-F238E27FC236}">
                <a16:creationId xmlns:a16="http://schemas.microsoft.com/office/drawing/2014/main" id="{30794C6E-C36A-8F48-9E5E-34D924E7470B}"/>
              </a:ext>
            </a:extLst>
          </p:cNvPr>
          <p:cNvGrpSpPr/>
          <p:nvPr/>
        </p:nvGrpSpPr>
        <p:grpSpPr>
          <a:xfrm>
            <a:off x="4985496" y="587415"/>
            <a:ext cx="6936428" cy="5683170"/>
            <a:chOff x="4985496" y="587415"/>
            <a:chExt cx="6936428" cy="5683170"/>
          </a:xfrm>
        </p:grpSpPr>
        <p:sp>
          <p:nvSpPr>
            <p:cNvPr id="3" name="삼각형 2">
              <a:extLst>
                <a:ext uri="{FF2B5EF4-FFF2-40B4-BE49-F238E27FC236}">
                  <a16:creationId xmlns:a16="http://schemas.microsoft.com/office/drawing/2014/main" id="{47266C9F-F5C2-D84B-A65E-782E570B132C}"/>
                </a:ext>
              </a:extLst>
            </p:cNvPr>
            <p:cNvSpPr/>
            <p:nvPr userDrawn="1"/>
          </p:nvSpPr>
          <p:spPr>
            <a:xfrm rot="16200000">
              <a:off x="4940794" y="1632031"/>
              <a:ext cx="648182" cy="558778"/>
            </a:xfrm>
            <a:prstGeom prst="triangle">
              <a:avLst/>
            </a:prstGeom>
            <a:solidFill>
              <a:srgbClr val="EF8B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4" name="모서리가 둥근 직사각형 3">
              <a:extLst>
                <a:ext uri="{FF2B5EF4-FFF2-40B4-BE49-F238E27FC236}">
                  <a16:creationId xmlns:a16="http://schemas.microsoft.com/office/drawing/2014/main" id="{F4BC2283-F3C6-4840-A9EE-B3106D677435}"/>
                </a:ext>
              </a:extLst>
            </p:cNvPr>
            <p:cNvSpPr/>
            <p:nvPr userDrawn="1"/>
          </p:nvSpPr>
          <p:spPr>
            <a:xfrm>
              <a:off x="5463251" y="587415"/>
              <a:ext cx="6458673" cy="5683170"/>
            </a:xfrm>
            <a:prstGeom prst="roundRect">
              <a:avLst/>
            </a:prstGeom>
            <a:solidFill>
              <a:srgbClr val="EF8B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grpSp>
      <p:sp>
        <p:nvSpPr>
          <p:cNvPr id="5" name="타원 4">
            <a:extLst>
              <a:ext uri="{FF2B5EF4-FFF2-40B4-BE49-F238E27FC236}">
                <a16:creationId xmlns:a16="http://schemas.microsoft.com/office/drawing/2014/main" id="{43B9B300-8167-B945-8170-DFAE4B85FFA1}"/>
              </a:ext>
            </a:extLst>
          </p:cNvPr>
          <p:cNvSpPr/>
          <p:nvPr/>
        </p:nvSpPr>
        <p:spPr>
          <a:xfrm>
            <a:off x="601884" y="346961"/>
            <a:ext cx="3252485" cy="3252485"/>
          </a:xfrm>
          <a:prstGeom prst="ellipse">
            <a:avLst/>
          </a:prstGeom>
          <a:solidFill>
            <a:srgbClr val="F7E0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6" name="Google Shape;8728;p68">
            <a:extLst>
              <a:ext uri="{FF2B5EF4-FFF2-40B4-BE49-F238E27FC236}">
                <a16:creationId xmlns:a16="http://schemas.microsoft.com/office/drawing/2014/main" id="{F3018390-62FA-A64D-A359-3E9B5C992FA0}"/>
              </a:ext>
            </a:extLst>
          </p:cNvPr>
          <p:cNvSpPr/>
          <p:nvPr/>
        </p:nvSpPr>
        <p:spPr>
          <a:xfrm>
            <a:off x="1739334" y="1510559"/>
            <a:ext cx="977583" cy="925288"/>
          </a:xfrm>
          <a:custGeom>
            <a:avLst/>
            <a:gdLst/>
            <a:ahLst/>
            <a:cxnLst/>
            <a:rect l="l" t="t" r="r" b="b"/>
            <a:pathLst>
              <a:path w="18956" h="17942" extrusionOk="0">
                <a:moveTo>
                  <a:pt x="6270" y="9375"/>
                </a:moveTo>
                <a:lnTo>
                  <a:pt x="6267" y="16812"/>
                </a:lnTo>
                <a:lnTo>
                  <a:pt x="1130" y="16812"/>
                </a:lnTo>
                <a:lnTo>
                  <a:pt x="1130" y="13545"/>
                </a:lnTo>
                <a:lnTo>
                  <a:pt x="6270" y="9375"/>
                </a:lnTo>
                <a:close/>
                <a:moveTo>
                  <a:pt x="7399" y="9116"/>
                </a:moveTo>
                <a:lnTo>
                  <a:pt x="12103" y="11534"/>
                </a:lnTo>
                <a:lnTo>
                  <a:pt x="12100" y="16812"/>
                </a:lnTo>
                <a:lnTo>
                  <a:pt x="7399" y="16812"/>
                </a:lnTo>
                <a:lnTo>
                  <a:pt x="7399" y="9116"/>
                </a:lnTo>
                <a:close/>
                <a:moveTo>
                  <a:pt x="564" y="1"/>
                </a:moveTo>
                <a:cubicBezTo>
                  <a:pt x="251" y="1"/>
                  <a:pt x="1" y="254"/>
                  <a:pt x="1" y="564"/>
                </a:cubicBezTo>
                <a:lnTo>
                  <a:pt x="1" y="13274"/>
                </a:lnTo>
                <a:lnTo>
                  <a:pt x="1" y="17376"/>
                </a:lnTo>
                <a:cubicBezTo>
                  <a:pt x="1" y="17689"/>
                  <a:pt x="251" y="17942"/>
                  <a:pt x="564" y="17942"/>
                </a:cubicBezTo>
                <a:lnTo>
                  <a:pt x="18324" y="17942"/>
                </a:lnTo>
                <a:cubicBezTo>
                  <a:pt x="18637" y="17942"/>
                  <a:pt x="18890" y="17689"/>
                  <a:pt x="18890" y="17376"/>
                </a:cubicBezTo>
                <a:cubicBezTo>
                  <a:pt x="18890" y="17062"/>
                  <a:pt x="18637" y="16812"/>
                  <a:pt x="18324" y="16812"/>
                </a:cubicBezTo>
                <a:lnTo>
                  <a:pt x="13232" y="16812"/>
                </a:lnTo>
                <a:lnTo>
                  <a:pt x="13232" y="11425"/>
                </a:lnTo>
                <a:lnTo>
                  <a:pt x="16210" y="8444"/>
                </a:lnTo>
                <a:lnTo>
                  <a:pt x="17400" y="9634"/>
                </a:lnTo>
                <a:cubicBezTo>
                  <a:pt x="17514" y="9748"/>
                  <a:pt x="17656" y="9799"/>
                  <a:pt x="17796" y="9799"/>
                </a:cubicBezTo>
                <a:cubicBezTo>
                  <a:pt x="18059" y="9799"/>
                  <a:pt x="18314" y="9616"/>
                  <a:pt x="18357" y="9317"/>
                </a:cubicBezTo>
                <a:lnTo>
                  <a:pt x="18905" y="5592"/>
                </a:lnTo>
                <a:cubicBezTo>
                  <a:pt x="18955" y="5247"/>
                  <a:pt x="18683" y="4948"/>
                  <a:pt x="18347" y="4948"/>
                </a:cubicBezTo>
                <a:cubicBezTo>
                  <a:pt x="18320" y="4948"/>
                  <a:pt x="18292" y="4950"/>
                  <a:pt x="18264" y="4954"/>
                </a:cubicBezTo>
                <a:lnTo>
                  <a:pt x="14539" y="5502"/>
                </a:lnTo>
                <a:cubicBezTo>
                  <a:pt x="14078" y="5568"/>
                  <a:pt x="13895" y="6132"/>
                  <a:pt x="14223" y="6460"/>
                </a:cubicBezTo>
                <a:lnTo>
                  <a:pt x="15412" y="7649"/>
                </a:lnTo>
                <a:lnTo>
                  <a:pt x="12558" y="10501"/>
                </a:lnTo>
                <a:lnTo>
                  <a:pt x="7092" y="7688"/>
                </a:lnTo>
                <a:lnTo>
                  <a:pt x="7059" y="7673"/>
                </a:lnTo>
                <a:lnTo>
                  <a:pt x="7044" y="7667"/>
                </a:lnTo>
                <a:cubicBezTo>
                  <a:pt x="7032" y="7661"/>
                  <a:pt x="7020" y="7658"/>
                  <a:pt x="7008" y="7655"/>
                </a:cubicBezTo>
                <a:cubicBezTo>
                  <a:pt x="7002" y="7652"/>
                  <a:pt x="6996" y="7649"/>
                  <a:pt x="6990" y="7649"/>
                </a:cubicBezTo>
                <a:lnTo>
                  <a:pt x="6957" y="7640"/>
                </a:lnTo>
                <a:lnTo>
                  <a:pt x="6942" y="7637"/>
                </a:lnTo>
                <a:cubicBezTo>
                  <a:pt x="6926" y="7634"/>
                  <a:pt x="6908" y="7631"/>
                  <a:pt x="6893" y="7628"/>
                </a:cubicBezTo>
                <a:lnTo>
                  <a:pt x="6770" y="7628"/>
                </a:lnTo>
                <a:cubicBezTo>
                  <a:pt x="6758" y="7631"/>
                  <a:pt x="6743" y="7634"/>
                  <a:pt x="6728" y="7637"/>
                </a:cubicBezTo>
                <a:lnTo>
                  <a:pt x="6710" y="7640"/>
                </a:lnTo>
                <a:lnTo>
                  <a:pt x="6680" y="7649"/>
                </a:lnTo>
                <a:lnTo>
                  <a:pt x="6658" y="7652"/>
                </a:lnTo>
                <a:cubicBezTo>
                  <a:pt x="6646" y="7658"/>
                  <a:pt x="6631" y="7664"/>
                  <a:pt x="6616" y="7670"/>
                </a:cubicBezTo>
                <a:cubicBezTo>
                  <a:pt x="6610" y="7670"/>
                  <a:pt x="6607" y="7673"/>
                  <a:pt x="6601" y="7676"/>
                </a:cubicBezTo>
                <a:cubicBezTo>
                  <a:pt x="6595" y="7679"/>
                  <a:pt x="6583" y="7685"/>
                  <a:pt x="6574" y="7688"/>
                </a:cubicBezTo>
                <a:lnTo>
                  <a:pt x="6556" y="7700"/>
                </a:lnTo>
                <a:cubicBezTo>
                  <a:pt x="6547" y="7703"/>
                  <a:pt x="6538" y="7709"/>
                  <a:pt x="6529" y="7715"/>
                </a:cubicBezTo>
                <a:lnTo>
                  <a:pt x="6514" y="7724"/>
                </a:lnTo>
                <a:cubicBezTo>
                  <a:pt x="6502" y="7733"/>
                  <a:pt x="6490" y="7743"/>
                  <a:pt x="6475" y="7752"/>
                </a:cubicBezTo>
                <a:lnTo>
                  <a:pt x="6475" y="7755"/>
                </a:lnTo>
                <a:lnTo>
                  <a:pt x="1130" y="12091"/>
                </a:lnTo>
                <a:lnTo>
                  <a:pt x="1130" y="564"/>
                </a:lnTo>
                <a:cubicBezTo>
                  <a:pt x="1130" y="254"/>
                  <a:pt x="877" y="1"/>
                  <a:pt x="564" y="1"/>
                </a:cubicBezTo>
                <a:close/>
              </a:path>
            </a:pathLst>
          </a:custGeom>
          <a:solidFill>
            <a:schemeClr val="bg2">
              <a:lumMod val="5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6" name="TextBox 15">
            <a:extLst>
              <a:ext uri="{FF2B5EF4-FFF2-40B4-BE49-F238E27FC236}">
                <a16:creationId xmlns:a16="http://schemas.microsoft.com/office/drawing/2014/main" id="{87AE2E87-B925-294A-B2BD-A8CE19DD6402}"/>
              </a:ext>
            </a:extLst>
          </p:cNvPr>
          <p:cNvSpPr txBox="1"/>
          <p:nvPr/>
        </p:nvSpPr>
        <p:spPr>
          <a:xfrm>
            <a:off x="6647728" y="3143432"/>
            <a:ext cx="3736769" cy="1477328"/>
          </a:xfrm>
          <a:prstGeom prst="rect">
            <a:avLst/>
          </a:prstGeom>
          <a:noFill/>
        </p:spPr>
        <p:txBody>
          <a:bodyPr wrap="square" rtlCol="0">
            <a:spAutoFit/>
          </a:bodyPr>
          <a:lstStyle/>
          <a:p>
            <a:r>
              <a:rPr kumimoji="1" lang="en-US" altLang="ko-KR" dirty="0">
                <a:solidFill>
                  <a:schemeClr val="bg1"/>
                </a:solidFill>
                <a:latin typeface="Baskerville" panose="02020502070401020303" pitchFamily="18" charset="0"/>
                <a:ea typeface="Baskerville" panose="02020502070401020303" pitchFamily="18" charset="0"/>
              </a:rPr>
              <a:t>It’s letting go of the oars that makes it less. It’s trusting the process. It’s trusting the stream. It’s trusting that you have an inner being that is calling you toward it.</a:t>
            </a:r>
            <a:endParaRPr kumimoji="1" lang="ko-KR" altLang="en-US" dirty="0">
              <a:solidFill>
                <a:schemeClr val="bg1"/>
              </a:solidFill>
              <a:latin typeface="Baskerville" panose="02020502070401020303" pitchFamily="18" charset="0"/>
            </a:endParaRPr>
          </a:p>
        </p:txBody>
      </p:sp>
      <p:sp>
        <p:nvSpPr>
          <p:cNvPr id="17" name="직사각형 16">
            <a:extLst>
              <a:ext uri="{FF2B5EF4-FFF2-40B4-BE49-F238E27FC236}">
                <a16:creationId xmlns:a16="http://schemas.microsoft.com/office/drawing/2014/main" id="{3FA0A54F-19E8-124B-91BD-F14176690FBB}"/>
              </a:ext>
            </a:extLst>
          </p:cNvPr>
          <p:cNvSpPr/>
          <p:nvPr/>
        </p:nvSpPr>
        <p:spPr>
          <a:xfrm>
            <a:off x="6647728" y="2235511"/>
            <a:ext cx="5332870" cy="400110"/>
          </a:xfrm>
          <a:prstGeom prst="rect">
            <a:avLst/>
          </a:prstGeom>
        </p:spPr>
        <p:txBody>
          <a:bodyPr wrap="none">
            <a:spAutoFit/>
          </a:bodyPr>
          <a:lstStyle/>
          <a:p>
            <a:r>
              <a:rPr kumimoji="1" lang="en-US" altLang="ko-KR" sz="2000" b="1" dirty="0">
                <a:solidFill>
                  <a:schemeClr val="bg1"/>
                </a:solidFill>
                <a:latin typeface="Baskerville" panose="02020502070401020303" pitchFamily="18" charset="0"/>
                <a:ea typeface="Baskerville" panose="02020502070401020303" pitchFamily="18" charset="0"/>
              </a:rPr>
              <a:t>Trying harder makes the resistance more. </a:t>
            </a:r>
            <a:endParaRPr lang="ko-KR" altLang="en-US" sz="2000" b="1" dirty="0"/>
          </a:p>
        </p:txBody>
      </p:sp>
      <p:sp>
        <p:nvSpPr>
          <p:cNvPr id="18" name="직사각형 17">
            <a:extLst>
              <a:ext uri="{FF2B5EF4-FFF2-40B4-BE49-F238E27FC236}">
                <a16:creationId xmlns:a16="http://schemas.microsoft.com/office/drawing/2014/main" id="{456605CD-DF92-AA4F-A50F-8775DBBE0F6E}"/>
              </a:ext>
            </a:extLst>
          </p:cNvPr>
          <p:cNvSpPr/>
          <p:nvPr/>
        </p:nvSpPr>
        <p:spPr>
          <a:xfrm>
            <a:off x="874847" y="4763044"/>
            <a:ext cx="2360566" cy="1200329"/>
          </a:xfrm>
          <a:prstGeom prst="rect">
            <a:avLst/>
          </a:prstGeom>
        </p:spPr>
        <p:txBody>
          <a:bodyPr wrap="square">
            <a:spAutoFit/>
          </a:bodyPr>
          <a:lstStyle/>
          <a:p>
            <a:r>
              <a:rPr kumimoji="1" lang="en-US" altLang="ko-KR" dirty="0">
                <a:latin typeface="Baskerville" panose="02020502070401020303" pitchFamily="18" charset="0"/>
                <a:ea typeface="Baskerville" panose="02020502070401020303" pitchFamily="18" charset="0"/>
              </a:rPr>
              <a:t>I am always on time. I am eternal youth. I am filled with energy every single day.</a:t>
            </a:r>
            <a:endParaRPr lang="ko-KR" altLang="en-US" dirty="0"/>
          </a:p>
        </p:txBody>
      </p:sp>
    </p:spTree>
    <p:extLst>
      <p:ext uri="{BB962C8B-B14F-4D97-AF65-F5344CB8AC3E}">
        <p14:creationId xmlns:p14="http://schemas.microsoft.com/office/powerpoint/2010/main" val="573927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그룹 1">
            <a:extLst>
              <a:ext uri="{FF2B5EF4-FFF2-40B4-BE49-F238E27FC236}">
                <a16:creationId xmlns:a16="http://schemas.microsoft.com/office/drawing/2014/main" id="{14CF3618-0CD5-8841-9CF1-0EB8BB76A280}"/>
              </a:ext>
            </a:extLst>
          </p:cNvPr>
          <p:cNvGrpSpPr/>
          <p:nvPr/>
        </p:nvGrpSpPr>
        <p:grpSpPr>
          <a:xfrm>
            <a:off x="665128" y="708434"/>
            <a:ext cx="6967194" cy="5683170"/>
            <a:chOff x="5203370" y="696076"/>
            <a:chExt cx="6967194" cy="5683170"/>
          </a:xfrm>
        </p:grpSpPr>
        <p:sp>
          <p:nvSpPr>
            <p:cNvPr id="3" name="삼각형 2">
              <a:extLst>
                <a:ext uri="{FF2B5EF4-FFF2-40B4-BE49-F238E27FC236}">
                  <a16:creationId xmlns:a16="http://schemas.microsoft.com/office/drawing/2014/main" id="{8E7DC834-ADF1-924A-855F-49F8AFB5104F}"/>
                </a:ext>
              </a:extLst>
            </p:cNvPr>
            <p:cNvSpPr/>
            <p:nvPr userDrawn="1"/>
          </p:nvSpPr>
          <p:spPr>
            <a:xfrm rot="5400000">
              <a:off x="11567084" y="1826414"/>
              <a:ext cx="648182" cy="558778"/>
            </a:xfrm>
            <a:prstGeom prst="triangle">
              <a:avLst/>
            </a:prstGeom>
            <a:solidFill>
              <a:srgbClr val="EF8B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4" name="모서리가 둥근 직사각형 3">
              <a:extLst>
                <a:ext uri="{FF2B5EF4-FFF2-40B4-BE49-F238E27FC236}">
                  <a16:creationId xmlns:a16="http://schemas.microsoft.com/office/drawing/2014/main" id="{D85A7A84-C909-E84F-B938-952DA7365347}"/>
                </a:ext>
              </a:extLst>
            </p:cNvPr>
            <p:cNvSpPr/>
            <p:nvPr userDrawn="1"/>
          </p:nvSpPr>
          <p:spPr>
            <a:xfrm>
              <a:off x="5203370" y="696076"/>
              <a:ext cx="6458673" cy="5683170"/>
            </a:xfrm>
            <a:prstGeom prst="roundRect">
              <a:avLst/>
            </a:prstGeom>
            <a:solidFill>
              <a:srgbClr val="EF8B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grpSp>
      <p:sp>
        <p:nvSpPr>
          <p:cNvPr id="5" name="타원 4">
            <a:extLst>
              <a:ext uri="{FF2B5EF4-FFF2-40B4-BE49-F238E27FC236}">
                <a16:creationId xmlns:a16="http://schemas.microsoft.com/office/drawing/2014/main" id="{2FA00572-4605-B444-86A8-AFCAB420A5A0}"/>
              </a:ext>
            </a:extLst>
          </p:cNvPr>
          <p:cNvSpPr/>
          <p:nvPr/>
        </p:nvSpPr>
        <p:spPr>
          <a:xfrm>
            <a:off x="8250435" y="406196"/>
            <a:ext cx="3252485" cy="3252485"/>
          </a:xfrm>
          <a:prstGeom prst="ellipse">
            <a:avLst/>
          </a:prstGeom>
          <a:solidFill>
            <a:srgbClr val="F7E0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grpSp>
        <p:nvGrpSpPr>
          <p:cNvPr id="6" name="Google Shape;8732;p68">
            <a:extLst>
              <a:ext uri="{FF2B5EF4-FFF2-40B4-BE49-F238E27FC236}">
                <a16:creationId xmlns:a16="http://schemas.microsoft.com/office/drawing/2014/main" id="{6EFD044C-3231-D644-9A78-5CD1705C65D0}"/>
              </a:ext>
            </a:extLst>
          </p:cNvPr>
          <p:cNvGrpSpPr/>
          <p:nvPr/>
        </p:nvGrpSpPr>
        <p:grpSpPr>
          <a:xfrm>
            <a:off x="9355534" y="1531525"/>
            <a:ext cx="988591" cy="988797"/>
            <a:chOff x="5049725" y="2027900"/>
            <a:chExt cx="481750" cy="481850"/>
          </a:xfrm>
          <a:solidFill>
            <a:schemeClr val="bg2">
              <a:lumMod val="50000"/>
            </a:schemeClr>
          </a:solidFill>
        </p:grpSpPr>
        <p:sp>
          <p:nvSpPr>
            <p:cNvPr id="7" name="Google Shape;8733;p68">
              <a:extLst>
                <a:ext uri="{FF2B5EF4-FFF2-40B4-BE49-F238E27FC236}">
                  <a16:creationId xmlns:a16="http://schemas.microsoft.com/office/drawing/2014/main" id="{035CD71C-F288-C74B-A75F-F79BEED7F0F6}"/>
                </a:ext>
              </a:extLst>
            </p:cNvPr>
            <p:cNvSpPr/>
            <p:nvPr/>
          </p:nvSpPr>
          <p:spPr>
            <a:xfrm>
              <a:off x="5191775" y="2394925"/>
              <a:ext cx="197625" cy="114825"/>
            </a:xfrm>
            <a:custGeom>
              <a:avLst/>
              <a:gdLst/>
              <a:ahLst/>
              <a:cxnLst/>
              <a:rect l="l" t="t" r="r" b="b"/>
              <a:pathLst>
                <a:path w="7905" h="4593" extrusionOk="0">
                  <a:moveTo>
                    <a:pt x="0" y="0"/>
                  </a:moveTo>
                  <a:lnTo>
                    <a:pt x="0" y="566"/>
                  </a:lnTo>
                  <a:cubicBezTo>
                    <a:pt x="3" y="1298"/>
                    <a:pt x="479" y="1949"/>
                    <a:pt x="1178" y="2171"/>
                  </a:cubicBezTo>
                  <a:cubicBezTo>
                    <a:pt x="1407" y="3502"/>
                    <a:pt x="2560" y="4593"/>
                    <a:pt x="3954" y="4593"/>
                  </a:cubicBezTo>
                  <a:cubicBezTo>
                    <a:pt x="5345" y="4593"/>
                    <a:pt x="6499" y="3502"/>
                    <a:pt x="6728" y="2171"/>
                  </a:cubicBezTo>
                  <a:cubicBezTo>
                    <a:pt x="7426" y="1949"/>
                    <a:pt x="7902" y="1298"/>
                    <a:pt x="7905" y="566"/>
                  </a:cubicBezTo>
                  <a:lnTo>
                    <a:pt x="7905"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2">
                    <a:lumMod val="50000"/>
                  </a:schemeClr>
                </a:solidFill>
              </a:endParaRPr>
            </a:p>
          </p:txBody>
        </p:sp>
        <p:sp>
          <p:nvSpPr>
            <p:cNvPr id="8" name="Google Shape;8734;p68">
              <a:extLst>
                <a:ext uri="{FF2B5EF4-FFF2-40B4-BE49-F238E27FC236}">
                  <a16:creationId xmlns:a16="http://schemas.microsoft.com/office/drawing/2014/main" id="{CAD6B37D-BD5B-4F45-9C93-0FE2F2D72B6C}"/>
                </a:ext>
              </a:extLst>
            </p:cNvPr>
            <p:cNvSpPr/>
            <p:nvPr/>
          </p:nvSpPr>
          <p:spPr>
            <a:xfrm>
              <a:off x="5113625" y="2027900"/>
              <a:ext cx="347300" cy="338825"/>
            </a:xfrm>
            <a:custGeom>
              <a:avLst/>
              <a:gdLst/>
              <a:ahLst/>
              <a:cxnLst/>
              <a:rect l="l" t="t" r="r" b="b"/>
              <a:pathLst>
                <a:path w="13892" h="13553" extrusionOk="0">
                  <a:moveTo>
                    <a:pt x="7080" y="2260"/>
                  </a:moveTo>
                  <a:cubicBezTo>
                    <a:pt x="9574" y="2263"/>
                    <a:pt x="11594" y="4284"/>
                    <a:pt x="11597" y="6777"/>
                  </a:cubicBezTo>
                  <a:cubicBezTo>
                    <a:pt x="11597" y="7090"/>
                    <a:pt x="11344" y="7340"/>
                    <a:pt x="11031" y="7340"/>
                  </a:cubicBezTo>
                  <a:cubicBezTo>
                    <a:pt x="10718" y="7340"/>
                    <a:pt x="10468" y="7090"/>
                    <a:pt x="10468" y="6777"/>
                  </a:cubicBezTo>
                  <a:cubicBezTo>
                    <a:pt x="10465" y="4907"/>
                    <a:pt x="8950" y="3392"/>
                    <a:pt x="7080" y="3389"/>
                  </a:cubicBezTo>
                  <a:cubicBezTo>
                    <a:pt x="6767" y="3389"/>
                    <a:pt x="6514" y="3136"/>
                    <a:pt x="6514" y="2826"/>
                  </a:cubicBezTo>
                  <a:cubicBezTo>
                    <a:pt x="6514" y="2513"/>
                    <a:pt x="6767" y="2260"/>
                    <a:pt x="7080" y="2260"/>
                  </a:cubicBezTo>
                  <a:close/>
                  <a:moveTo>
                    <a:pt x="7070" y="1"/>
                  </a:moveTo>
                  <a:cubicBezTo>
                    <a:pt x="6595" y="1"/>
                    <a:pt x="6111" y="50"/>
                    <a:pt x="5623" y="152"/>
                  </a:cubicBezTo>
                  <a:cubicBezTo>
                    <a:pt x="3075" y="685"/>
                    <a:pt x="1001" y="2754"/>
                    <a:pt x="459" y="5301"/>
                  </a:cubicBezTo>
                  <a:cubicBezTo>
                    <a:pt x="1" y="7469"/>
                    <a:pt x="567" y="9644"/>
                    <a:pt x="2015" y="11270"/>
                  </a:cubicBezTo>
                  <a:cubicBezTo>
                    <a:pt x="2584" y="11908"/>
                    <a:pt x="2952" y="12703"/>
                    <a:pt x="3072" y="13552"/>
                  </a:cubicBezTo>
                  <a:lnTo>
                    <a:pt x="11088" y="13552"/>
                  </a:lnTo>
                  <a:cubicBezTo>
                    <a:pt x="11221" y="12691"/>
                    <a:pt x="11597" y="11887"/>
                    <a:pt x="12175" y="11233"/>
                  </a:cubicBezTo>
                  <a:cubicBezTo>
                    <a:pt x="13259" y="10002"/>
                    <a:pt x="13892" y="8418"/>
                    <a:pt x="13892" y="6777"/>
                  </a:cubicBezTo>
                  <a:cubicBezTo>
                    <a:pt x="13892" y="2969"/>
                    <a:pt x="10766" y="1"/>
                    <a:pt x="707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2">
                    <a:lumMod val="50000"/>
                  </a:schemeClr>
                </a:solidFill>
              </a:endParaRPr>
            </a:p>
          </p:txBody>
        </p:sp>
        <p:sp>
          <p:nvSpPr>
            <p:cNvPr id="9" name="Google Shape;8735;p68">
              <a:extLst>
                <a:ext uri="{FF2B5EF4-FFF2-40B4-BE49-F238E27FC236}">
                  <a16:creationId xmlns:a16="http://schemas.microsoft.com/office/drawing/2014/main" id="{A2A47878-C497-9F4C-AFAE-0FA452C2A099}"/>
                </a:ext>
              </a:extLst>
            </p:cNvPr>
            <p:cNvSpPr/>
            <p:nvPr/>
          </p:nvSpPr>
          <p:spPr>
            <a:xfrm>
              <a:off x="5049725" y="2197300"/>
              <a:ext cx="56400" cy="28275"/>
            </a:xfrm>
            <a:custGeom>
              <a:avLst/>
              <a:gdLst/>
              <a:ahLst/>
              <a:cxnLst/>
              <a:rect l="l" t="t" r="r" b="b"/>
              <a:pathLst>
                <a:path w="2256" h="1131" extrusionOk="0">
                  <a:moveTo>
                    <a:pt x="563" y="1"/>
                  </a:moveTo>
                  <a:cubicBezTo>
                    <a:pt x="250" y="1"/>
                    <a:pt x="0" y="254"/>
                    <a:pt x="0" y="567"/>
                  </a:cubicBezTo>
                  <a:cubicBezTo>
                    <a:pt x="0" y="877"/>
                    <a:pt x="250" y="1130"/>
                    <a:pt x="563" y="1130"/>
                  </a:cubicBezTo>
                  <a:lnTo>
                    <a:pt x="1693" y="1130"/>
                  </a:lnTo>
                  <a:cubicBezTo>
                    <a:pt x="2006" y="1130"/>
                    <a:pt x="2256" y="877"/>
                    <a:pt x="2256" y="567"/>
                  </a:cubicBezTo>
                  <a:cubicBezTo>
                    <a:pt x="2256" y="254"/>
                    <a:pt x="2006" y="1"/>
                    <a:pt x="1693"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2">
                    <a:lumMod val="50000"/>
                  </a:schemeClr>
                </a:solidFill>
              </a:endParaRPr>
            </a:p>
          </p:txBody>
        </p:sp>
        <p:sp>
          <p:nvSpPr>
            <p:cNvPr id="10" name="Google Shape;8736;p68">
              <a:extLst>
                <a:ext uri="{FF2B5EF4-FFF2-40B4-BE49-F238E27FC236}">
                  <a16:creationId xmlns:a16="http://schemas.microsoft.com/office/drawing/2014/main" id="{C19C7F3F-E6BF-4040-825D-893222D1E926}"/>
                </a:ext>
              </a:extLst>
            </p:cNvPr>
            <p:cNvSpPr/>
            <p:nvPr/>
          </p:nvSpPr>
          <p:spPr>
            <a:xfrm>
              <a:off x="5052575" y="2102800"/>
              <a:ext cx="50850" cy="48075"/>
            </a:xfrm>
            <a:custGeom>
              <a:avLst/>
              <a:gdLst/>
              <a:ahLst/>
              <a:cxnLst/>
              <a:rect l="l" t="t" r="r" b="b"/>
              <a:pathLst>
                <a:path w="2034" h="1923" extrusionOk="0">
                  <a:moveTo>
                    <a:pt x="623" y="0"/>
                  </a:moveTo>
                  <a:cubicBezTo>
                    <a:pt x="478" y="0"/>
                    <a:pt x="333" y="56"/>
                    <a:pt x="224" y="167"/>
                  </a:cubicBezTo>
                  <a:cubicBezTo>
                    <a:pt x="4" y="384"/>
                    <a:pt x="1" y="736"/>
                    <a:pt x="214" y="959"/>
                  </a:cubicBezTo>
                  <a:lnTo>
                    <a:pt x="1015" y="1757"/>
                  </a:lnTo>
                  <a:cubicBezTo>
                    <a:pt x="1125" y="1867"/>
                    <a:pt x="1269" y="1922"/>
                    <a:pt x="1413" y="1922"/>
                  </a:cubicBezTo>
                  <a:cubicBezTo>
                    <a:pt x="1558" y="1922"/>
                    <a:pt x="1702" y="1867"/>
                    <a:pt x="1813" y="1757"/>
                  </a:cubicBezTo>
                  <a:cubicBezTo>
                    <a:pt x="2033" y="1534"/>
                    <a:pt x="2033" y="1179"/>
                    <a:pt x="1813" y="959"/>
                  </a:cubicBezTo>
                  <a:lnTo>
                    <a:pt x="1015" y="158"/>
                  </a:lnTo>
                  <a:cubicBezTo>
                    <a:pt x="906" y="53"/>
                    <a:pt x="764" y="0"/>
                    <a:pt x="623"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2">
                    <a:lumMod val="50000"/>
                  </a:schemeClr>
                </a:solidFill>
              </a:endParaRPr>
            </a:p>
          </p:txBody>
        </p:sp>
        <p:sp>
          <p:nvSpPr>
            <p:cNvPr id="11" name="Google Shape;8737;p68">
              <a:extLst>
                <a:ext uri="{FF2B5EF4-FFF2-40B4-BE49-F238E27FC236}">
                  <a16:creationId xmlns:a16="http://schemas.microsoft.com/office/drawing/2014/main" id="{37B64E30-7B3F-0B4A-88DA-019DA30FC041}"/>
                </a:ext>
              </a:extLst>
            </p:cNvPr>
            <p:cNvSpPr/>
            <p:nvPr/>
          </p:nvSpPr>
          <p:spPr>
            <a:xfrm>
              <a:off x="5052575" y="2272175"/>
              <a:ext cx="50700" cy="47900"/>
            </a:xfrm>
            <a:custGeom>
              <a:avLst/>
              <a:gdLst/>
              <a:ahLst/>
              <a:cxnLst/>
              <a:rect l="l" t="t" r="r" b="b"/>
              <a:pathLst>
                <a:path w="2028" h="1916" extrusionOk="0">
                  <a:moveTo>
                    <a:pt x="1405" y="0"/>
                  </a:moveTo>
                  <a:cubicBezTo>
                    <a:pt x="1264" y="0"/>
                    <a:pt x="1124" y="53"/>
                    <a:pt x="1015" y="159"/>
                  </a:cubicBezTo>
                  <a:lnTo>
                    <a:pt x="214" y="960"/>
                  </a:lnTo>
                  <a:cubicBezTo>
                    <a:pt x="1" y="1179"/>
                    <a:pt x="4" y="1532"/>
                    <a:pt x="224" y="1749"/>
                  </a:cubicBezTo>
                  <a:cubicBezTo>
                    <a:pt x="333" y="1860"/>
                    <a:pt x="478" y="1916"/>
                    <a:pt x="623" y="1916"/>
                  </a:cubicBezTo>
                  <a:cubicBezTo>
                    <a:pt x="764" y="1916"/>
                    <a:pt x="906" y="1863"/>
                    <a:pt x="1015" y="1758"/>
                  </a:cubicBezTo>
                  <a:lnTo>
                    <a:pt x="1813" y="960"/>
                  </a:lnTo>
                  <a:cubicBezTo>
                    <a:pt x="2027" y="737"/>
                    <a:pt x="2024" y="384"/>
                    <a:pt x="1804" y="168"/>
                  </a:cubicBezTo>
                  <a:cubicBezTo>
                    <a:pt x="1695" y="56"/>
                    <a:pt x="1550" y="0"/>
                    <a:pt x="1405"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2">
                    <a:lumMod val="50000"/>
                  </a:schemeClr>
                </a:solidFill>
              </a:endParaRPr>
            </a:p>
          </p:txBody>
        </p:sp>
        <p:sp>
          <p:nvSpPr>
            <p:cNvPr id="12" name="Google Shape;8738;p68">
              <a:extLst>
                <a:ext uri="{FF2B5EF4-FFF2-40B4-BE49-F238E27FC236}">
                  <a16:creationId xmlns:a16="http://schemas.microsoft.com/office/drawing/2014/main" id="{4A8DDA42-AED0-AE4D-96F5-A54BFE5E0A35}"/>
                </a:ext>
              </a:extLst>
            </p:cNvPr>
            <p:cNvSpPr/>
            <p:nvPr/>
          </p:nvSpPr>
          <p:spPr>
            <a:xfrm>
              <a:off x="5475050" y="2197300"/>
              <a:ext cx="56425" cy="28275"/>
            </a:xfrm>
            <a:custGeom>
              <a:avLst/>
              <a:gdLst/>
              <a:ahLst/>
              <a:cxnLst/>
              <a:rect l="l" t="t" r="r" b="b"/>
              <a:pathLst>
                <a:path w="2257" h="1131" extrusionOk="0">
                  <a:moveTo>
                    <a:pt x="564" y="1"/>
                  </a:moveTo>
                  <a:cubicBezTo>
                    <a:pt x="251" y="1"/>
                    <a:pt x="1" y="254"/>
                    <a:pt x="1" y="567"/>
                  </a:cubicBezTo>
                  <a:cubicBezTo>
                    <a:pt x="1" y="877"/>
                    <a:pt x="251" y="1130"/>
                    <a:pt x="564" y="1130"/>
                  </a:cubicBezTo>
                  <a:lnTo>
                    <a:pt x="1693" y="1130"/>
                  </a:lnTo>
                  <a:cubicBezTo>
                    <a:pt x="2006" y="1130"/>
                    <a:pt x="2256" y="877"/>
                    <a:pt x="2256" y="567"/>
                  </a:cubicBezTo>
                  <a:cubicBezTo>
                    <a:pt x="2256" y="254"/>
                    <a:pt x="2006" y="1"/>
                    <a:pt x="1693"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2">
                    <a:lumMod val="50000"/>
                  </a:schemeClr>
                </a:solidFill>
              </a:endParaRPr>
            </a:p>
          </p:txBody>
        </p:sp>
        <p:sp>
          <p:nvSpPr>
            <p:cNvPr id="13" name="Google Shape;8739;p68">
              <a:extLst>
                <a:ext uri="{FF2B5EF4-FFF2-40B4-BE49-F238E27FC236}">
                  <a16:creationId xmlns:a16="http://schemas.microsoft.com/office/drawing/2014/main" id="{0B8F3315-5478-0D41-99FE-739B1139566D}"/>
                </a:ext>
              </a:extLst>
            </p:cNvPr>
            <p:cNvSpPr/>
            <p:nvPr/>
          </p:nvSpPr>
          <p:spPr>
            <a:xfrm>
              <a:off x="5477925" y="2102800"/>
              <a:ext cx="50675" cy="47900"/>
            </a:xfrm>
            <a:custGeom>
              <a:avLst/>
              <a:gdLst/>
              <a:ahLst/>
              <a:cxnLst/>
              <a:rect l="l" t="t" r="r" b="b"/>
              <a:pathLst>
                <a:path w="2027" h="1916" extrusionOk="0">
                  <a:moveTo>
                    <a:pt x="1405" y="0"/>
                  </a:moveTo>
                  <a:cubicBezTo>
                    <a:pt x="1264" y="0"/>
                    <a:pt x="1123" y="53"/>
                    <a:pt x="1015" y="158"/>
                  </a:cubicBezTo>
                  <a:lnTo>
                    <a:pt x="214" y="959"/>
                  </a:lnTo>
                  <a:cubicBezTo>
                    <a:pt x="0" y="1179"/>
                    <a:pt x="3" y="1531"/>
                    <a:pt x="223" y="1748"/>
                  </a:cubicBezTo>
                  <a:cubicBezTo>
                    <a:pt x="333" y="1860"/>
                    <a:pt x="478" y="1915"/>
                    <a:pt x="623" y="1915"/>
                  </a:cubicBezTo>
                  <a:cubicBezTo>
                    <a:pt x="764" y="1915"/>
                    <a:pt x="905" y="1863"/>
                    <a:pt x="1015" y="1757"/>
                  </a:cubicBezTo>
                  <a:lnTo>
                    <a:pt x="1813" y="959"/>
                  </a:lnTo>
                  <a:cubicBezTo>
                    <a:pt x="2027" y="736"/>
                    <a:pt x="2024" y="384"/>
                    <a:pt x="1804" y="167"/>
                  </a:cubicBezTo>
                  <a:cubicBezTo>
                    <a:pt x="1694" y="56"/>
                    <a:pt x="1549" y="0"/>
                    <a:pt x="1405"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2">
                    <a:lumMod val="50000"/>
                  </a:schemeClr>
                </a:solidFill>
              </a:endParaRPr>
            </a:p>
          </p:txBody>
        </p:sp>
        <p:sp>
          <p:nvSpPr>
            <p:cNvPr id="14" name="Google Shape;8740;p68">
              <a:extLst>
                <a:ext uri="{FF2B5EF4-FFF2-40B4-BE49-F238E27FC236}">
                  <a16:creationId xmlns:a16="http://schemas.microsoft.com/office/drawing/2014/main" id="{05F005FF-E0D6-7B45-B137-307536CEB574}"/>
                </a:ext>
              </a:extLst>
            </p:cNvPr>
            <p:cNvSpPr/>
            <p:nvPr/>
          </p:nvSpPr>
          <p:spPr>
            <a:xfrm>
              <a:off x="5477775" y="2272000"/>
              <a:ext cx="50825" cy="48075"/>
            </a:xfrm>
            <a:custGeom>
              <a:avLst/>
              <a:gdLst/>
              <a:ahLst/>
              <a:cxnLst/>
              <a:rect l="l" t="t" r="r" b="b"/>
              <a:pathLst>
                <a:path w="2033" h="1923" extrusionOk="0">
                  <a:moveTo>
                    <a:pt x="621" y="1"/>
                  </a:moveTo>
                  <a:cubicBezTo>
                    <a:pt x="476" y="1"/>
                    <a:pt x="331" y="56"/>
                    <a:pt x="220" y="166"/>
                  </a:cubicBezTo>
                  <a:cubicBezTo>
                    <a:pt x="0" y="388"/>
                    <a:pt x="0" y="744"/>
                    <a:pt x="220" y="967"/>
                  </a:cubicBezTo>
                  <a:lnTo>
                    <a:pt x="1021" y="1765"/>
                  </a:lnTo>
                  <a:cubicBezTo>
                    <a:pt x="1129" y="1870"/>
                    <a:pt x="1270" y="1923"/>
                    <a:pt x="1411" y="1923"/>
                  </a:cubicBezTo>
                  <a:cubicBezTo>
                    <a:pt x="1555" y="1923"/>
                    <a:pt x="1700" y="1867"/>
                    <a:pt x="1810" y="1756"/>
                  </a:cubicBezTo>
                  <a:cubicBezTo>
                    <a:pt x="2030" y="1539"/>
                    <a:pt x="2033" y="1186"/>
                    <a:pt x="1819" y="967"/>
                  </a:cubicBezTo>
                  <a:lnTo>
                    <a:pt x="1021" y="166"/>
                  </a:lnTo>
                  <a:cubicBezTo>
                    <a:pt x="910" y="56"/>
                    <a:pt x="765" y="1"/>
                    <a:pt x="621"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2">
                    <a:lumMod val="50000"/>
                  </a:schemeClr>
                </a:solidFill>
              </a:endParaRPr>
            </a:p>
          </p:txBody>
        </p:sp>
      </p:grpSp>
      <p:sp>
        <p:nvSpPr>
          <p:cNvPr id="16" name="TextBox 15">
            <a:extLst>
              <a:ext uri="{FF2B5EF4-FFF2-40B4-BE49-F238E27FC236}">
                <a16:creationId xmlns:a16="http://schemas.microsoft.com/office/drawing/2014/main" id="{0BB18C66-0C97-CE4E-9BF6-66441002940A}"/>
              </a:ext>
            </a:extLst>
          </p:cNvPr>
          <p:cNvSpPr txBox="1"/>
          <p:nvPr/>
        </p:nvSpPr>
        <p:spPr>
          <a:xfrm>
            <a:off x="2170238" y="3405403"/>
            <a:ext cx="3466956" cy="1477328"/>
          </a:xfrm>
          <a:prstGeom prst="rect">
            <a:avLst/>
          </a:prstGeom>
          <a:noFill/>
        </p:spPr>
        <p:txBody>
          <a:bodyPr wrap="square" rtlCol="0">
            <a:spAutoFit/>
          </a:bodyPr>
          <a:lstStyle/>
          <a:p>
            <a:r>
              <a:rPr kumimoji="1" lang="en-US" altLang="ko-KR" dirty="0">
                <a:solidFill>
                  <a:schemeClr val="bg1"/>
                </a:solidFill>
                <a:latin typeface="Baskerville" panose="02020502070401020303" pitchFamily="18" charset="0"/>
                <a:ea typeface="Baskerville" panose="02020502070401020303" pitchFamily="18" charset="0"/>
              </a:rPr>
              <a:t>Relax and let the universe pick the timing and the way. You just need to trust that what you want is coming and watch how fast it comes.</a:t>
            </a:r>
            <a:endParaRPr kumimoji="1" lang="ko-KR" altLang="en-US" dirty="0">
              <a:solidFill>
                <a:schemeClr val="bg1"/>
              </a:solidFill>
              <a:latin typeface="Baskerville" panose="02020502070401020303" pitchFamily="18" charset="0"/>
            </a:endParaRPr>
          </a:p>
        </p:txBody>
      </p:sp>
      <p:sp>
        <p:nvSpPr>
          <p:cNvPr id="17" name="직사각형 16">
            <a:extLst>
              <a:ext uri="{FF2B5EF4-FFF2-40B4-BE49-F238E27FC236}">
                <a16:creationId xmlns:a16="http://schemas.microsoft.com/office/drawing/2014/main" id="{0795F774-B2CC-4243-8FD5-88B9AABD8CE0}"/>
              </a:ext>
            </a:extLst>
          </p:cNvPr>
          <p:cNvSpPr/>
          <p:nvPr/>
        </p:nvSpPr>
        <p:spPr>
          <a:xfrm>
            <a:off x="2170238" y="2442252"/>
            <a:ext cx="4594250" cy="400110"/>
          </a:xfrm>
          <a:prstGeom prst="rect">
            <a:avLst/>
          </a:prstGeom>
        </p:spPr>
        <p:txBody>
          <a:bodyPr wrap="square">
            <a:spAutoFit/>
          </a:bodyPr>
          <a:lstStyle/>
          <a:p>
            <a:r>
              <a:rPr kumimoji="1" lang="en-US" altLang="ko-KR" sz="2000" b="1" dirty="0">
                <a:solidFill>
                  <a:schemeClr val="bg1"/>
                </a:solidFill>
                <a:latin typeface="Baskerville" panose="02020502070401020303" pitchFamily="18" charset="0"/>
                <a:ea typeface="Baskerville" panose="02020502070401020303" pitchFamily="18" charset="0"/>
              </a:rPr>
              <a:t>Everything you want is coming. </a:t>
            </a:r>
            <a:endParaRPr lang="ko-KR" altLang="en-US" sz="2000" b="1" dirty="0">
              <a:solidFill>
                <a:schemeClr val="bg1"/>
              </a:solidFill>
              <a:latin typeface="Baskerville" panose="02020502070401020303" pitchFamily="18" charset="0"/>
            </a:endParaRPr>
          </a:p>
        </p:txBody>
      </p:sp>
      <p:sp>
        <p:nvSpPr>
          <p:cNvPr id="18" name="직사각형 17">
            <a:extLst>
              <a:ext uri="{FF2B5EF4-FFF2-40B4-BE49-F238E27FC236}">
                <a16:creationId xmlns:a16="http://schemas.microsoft.com/office/drawing/2014/main" id="{16AE874B-1992-E342-813D-D00F74761E7B}"/>
              </a:ext>
            </a:extLst>
          </p:cNvPr>
          <p:cNvSpPr/>
          <p:nvPr/>
        </p:nvSpPr>
        <p:spPr>
          <a:xfrm>
            <a:off x="8763891" y="4784010"/>
            <a:ext cx="2577367" cy="1200329"/>
          </a:xfrm>
          <a:prstGeom prst="rect">
            <a:avLst/>
          </a:prstGeom>
        </p:spPr>
        <p:txBody>
          <a:bodyPr wrap="square">
            <a:spAutoFit/>
          </a:bodyPr>
          <a:lstStyle/>
          <a:p>
            <a:r>
              <a:rPr kumimoji="1" lang="en-US" altLang="ko-KR" dirty="0">
                <a:latin typeface="Baskerville" panose="02020502070401020303" pitchFamily="18" charset="0"/>
                <a:ea typeface="Baskerville" panose="02020502070401020303" pitchFamily="18" charset="0"/>
              </a:rPr>
              <a:t>Being to use the two most powerful words, I am, to your advantage, how about.</a:t>
            </a:r>
            <a:endParaRPr lang="ko-KR" altLang="en-US" dirty="0"/>
          </a:p>
        </p:txBody>
      </p:sp>
    </p:spTree>
    <p:extLst>
      <p:ext uri="{BB962C8B-B14F-4D97-AF65-F5344CB8AC3E}">
        <p14:creationId xmlns:p14="http://schemas.microsoft.com/office/powerpoint/2010/main" val="4076279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모서리가 둥근 직사각형 1">
            <a:extLst>
              <a:ext uri="{FF2B5EF4-FFF2-40B4-BE49-F238E27FC236}">
                <a16:creationId xmlns:a16="http://schemas.microsoft.com/office/drawing/2014/main" id="{3DDFE022-BBBE-C649-916B-36A4527BC915}"/>
              </a:ext>
            </a:extLst>
          </p:cNvPr>
          <p:cNvSpPr/>
          <p:nvPr/>
        </p:nvSpPr>
        <p:spPr>
          <a:xfrm>
            <a:off x="5332935" y="2870651"/>
            <a:ext cx="2743200" cy="3345084"/>
          </a:xfrm>
          <a:prstGeom prst="roundRect">
            <a:avLst/>
          </a:prstGeom>
          <a:solidFill>
            <a:srgbClr val="EF8B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3" name="모서리가 둥근 직사각형 2">
            <a:extLst>
              <a:ext uri="{FF2B5EF4-FFF2-40B4-BE49-F238E27FC236}">
                <a16:creationId xmlns:a16="http://schemas.microsoft.com/office/drawing/2014/main" id="{940164B5-D5F3-724E-A97A-41D3206B58DA}"/>
              </a:ext>
            </a:extLst>
          </p:cNvPr>
          <p:cNvSpPr/>
          <p:nvPr/>
        </p:nvSpPr>
        <p:spPr>
          <a:xfrm>
            <a:off x="8628059" y="2870651"/>
            <a:ext cx="2743200" cy="3345084"/>
          </a:xfrm>
          <a:prstGeom prst="roundRect">
            <a:avLst/>
          </a:prstGeom>
          <a:solidFill>
            <a:srgbClr val="F7E0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4" name="직사각형 3">
            <a:extLst>
              <a:ext uri="{FF2B5EF4-FFF2-40B4-BE49-F238E27FC236}">
                <a16:creationId xmlns:a16="http://schemas.microsoft.com/office/drawing/2014/main" id="{87C27D3B-41BA-374E-B999-74C924B775B1}"/>
              </a:ext>
            </a:extLst>
          </p:cNvPr>
          <p:cNvSpPr/>
          <p:nvPr/>
        </p:nvSpPr>
        <p:spPr>
          <a:xfrm>
            <a:off x="8715651" y="3772643"/>
            <a:ext cx="2568015"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직사각형 4">
            <a:extLst>
              <a:ext uri="{FF2B5EF4-FFF2-40B4-BE49-F238E27FC236}">
                <a16:creationId xmlns:a16="http://schemas.microsoft.com/office/drawing/2014/main" id="{264E71FA-1317-0841-9B86-2095A32D7375}"/>
              </a:ext>
            </a:extLst>
          </p:cNvPr>
          <p:cNvSpPr/>
          <p:nvPr/>
        </p:nvSpPr>
        <p:spPr>
          <a:xfrm>
            <a:off x="5420528" y="3772643"/>
            <a:ext cx="2568015"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6" name="TextBox 5">
            <a:extLst>
              <a:ext uri="{FF2B5EF4-FFF2-40B4-BE49-F238E27FC236}">
                <a16:creationId xmlns:a16="http://schemas.microsoft.com/office/drawing/2014/main" id="{5AB267B1-6509-7246-BFA2-6865F2BEA22E}"/>
              </a:ext>
            </a:extLst>
          </p:cNvPr>
          <p:cNvSpPr txBox="1"/>
          <p:nvPr/>
        </p:nvSpPr>
        <p:spPr>
          <a:xfrm>
            <a:off x="9641226" y="3228945"/>
            <a:ext cx="716863" cy="400110"/>
          </a:xfrm>
          <a:prstGeom prst="rect">
            <a:avLst/>
          </a:prstGeom>
          <a:noFill/>
        </p:spPr>
        <p:txBody>
          <a:bodyPr wrap="none" rtlCol="0">
            <a:spAutoFit/>
          </a:bodyPr>
          <a:lstStyle/>
          <a:p>
            <a:r>
              <a:rPr kumimoji="1" lang="en-US" altLang="ko-KR" sz="2000" b="1" dirty="0">
                <a:solidFill>
                  <a:schemeClr val="bg2">
                    <a:lumMod val="50000"/>
                  </a:schemeClr>
                </a:solidFill>
                <a:latin typeface="Baskerville" panose="02020502070401020303" pitchFamily="18" charset="0"/>
                <a:ea typeface="Baskerville" panose="02020502070401020303" pitchFamily="18" charset="0"/>
              </a:rPr>
              <a:t>70%</a:t>
            </a:r>
            <a:endParaRPr kumimoji="1" lang="ko-KR" altLang="en-US" sz="2000" b="1" dirty="0">
              <a:solidFill>
                <a:schemeClr val="bg2">
                  <a:lumMod val="50000"/>
                </a:schemeClr>
              </a:solidFill>
              <a:latin typeface="Baskerville" panose="02020502070401020303" pitchFamily="18" charset="0"/>
            </a:endParaRPr>
          </a:p>
        </p:txBody>
      </p:sp>
      <p:sp>
        <p:nvSpPr>
          <p:cNvPr id="7" name="TextBox 6">
            <a:extLst>
              <a:ext uri="{FF2B5EF4-FFF2-40B4-BE49-F238E27FC236}">
                <a16:creationId xmlns:a16="http://schemas.microsoft.com/office/drawing/2014/main" id="{955D80FF-86F6-914F-AF43-2F3BE43C6462}"/>
              </a:ext>
            </a:extLst>
          </p:cNvPr>
          <p:cNvSpPr txBox="1"/>
          <p:nvPr/>
        </p:nvSpPr>
        <p:spPr>
          <a:xfrm>
            <a:off x="6346103" y="3170993"/>
            <a:ext cx="716863" cy="400110"/>
          </a:xfrm>
          <a:prstGeom prst="rect">
            <a:avLst/>
          </a:prstGeom>
          <a:noFill/>
        </p:spPr>
        <p:txBody>
          <a:bodyPr wrap="none" rtlCol="0">
            <a:spAutoFit/>
          </a:bodyPr>
          <a:lstStyle/>
          <a:p>
            <a:r>
              <a:rPr kumimoji="1" lang="en-US" altLang="ko-KR" sz="2000" b="1" dirty="0">
                <a:solidFill>
                  <a:schemeClr val="bg1"/>
                </a:solidFill>
                <a:latin typeface="Baskerville" panose="02020502070401020303" pitchFamily="18" charset="0"/>
                <a:ea typeface="Baskerville" panose="02020502070401020303" pitchFamily="18" charset="0"/>
              </a:rPr>
              <a:t>30%</a:t>
            </a:r>
            <a:endParaRPr kumimoji="1" lang="ko-KR" altLang="en-US" sz="2000" b="1" dirty="0">
              <a:solidFill>
                <a:schemeClr val="bg1"/>
              </a:solidFill>
              <a:latin typeface="Baskerville" panose="02020502070401020303" pitchFamily="18" charset="0"/>
            </a:endParaRPr>
          </a:p>
        </p:txBody>
      </p:sp>
      <p:sp>
        <p:nvSpPr>
          <p:cNvPr id="8" name="직사각형 7">
            <a:extLst>
              <a:ext uri="{FF2B5EF4-FFF2-40B4-BE49-F238E27FC236}">
                <a16:creationId xmlns:a16="http://schemas.microsoft.com/office/drawing/2014/main" id="{CDA152DE-9249-F344-BB96-78C1FA09E961}"/>
              </a:ext>
            </a:extLst>
          </p:cNvPr>
          <p:cNvSpPr/>
          <p:nvPr/>
        </p:nvSpPr>
        <p:spPr>
          <a:xfrm>
            <a:off x="5524251" y="4258053"/>
            <a:ext cx="2360566" cy="1200329"/>
          </a:xfrm>
          <a:prstGeom prst="rect">
            <a:avLst/>
          </a:prstGeom>
        </p:spPr>
        <p:txBody>
          <a:bodyPr wrap="square">
            <a:spAutoFit/>
          </a:bodyPr>
          <a:lstStyle/>
          <a:p>
            <a:r>
              <a:rPr kumimoji="1" lang="en-US" altLang="ko-KR" dirty="0">
                <a:solidFill>
                  <a:schemeClr val="bg1"/>
                </a:solidFill>
                <a:latin typeface="Baskerville" panose="02020502070401020303" pitchFamily="18" charset="0"/>
                <a:ea typeface="Baskerville" panose="02020502070401020303" pitchFamily="18" charset="0"/>
              </a:rPr>
              <a:t>I am receiving every good thing. I am happy. I am abundant. I am healthy. I am loved.</a:t>
            </a:r>
            <a:endParaRPr lang="ko-KR" altLang="en-US" dirty="0">
              <a:solidFill>
                <a:schemeClr val="bg1"/>
              </a:solidFill>
            </a:endParaRPr>
          </a:p>
        </p:txBody>
      </p:sp>
      <p:sp>
        <p:nvSpPr>
          <p:cNvPr id="9" name="직사각형 8">
            <a:extLst>
              <a:ext uri="{FF2B5EF4-FFF2-40B4-BE49-F238E27FC236}">
                <a16:creationId xmlns:a16="http://schemas.microsoft.com/office/drawing/2014/main" id="{E8B44347-6358-8B4A-AFC9-FAD7C15F389A}"/>
              </a:ext>
            </a:extLst>
          </p:cNvPr>
          <p:cNvSpPr/>
          <p:nvPr/>
        </p:nvSpPr>
        <p:spPr>
          <a:xfrm>
            <a:off x="8945628" y="4416884"/>
            <a:ext cx="2338038" cy="1200329"/>
          </a:xfrm>
          <a:prstGeom prst="rect">
            <a:avLst/>
          </a:prstGeom>
        </p:spPr>
        <p:txBody>
          <a:bodyPr wrap="square">
            <a:spAutoFit/>
          </a:bodyPr>
          <a:lstStyle/>
          <a:p>
            <a:r>
              <a:rPr kumimoji="1" lang="en-US" altLang="ko-KR" dirty="0">
                <a:solidFill>
                  <a:schemeClr val="bg2">
                    <a:lumMod val="50000"/>
                  </a:schemeClr>
                </a:solidFill>
                <a:latin typeface="Baskerville" panose="02020502070401020303" pitchFamily="18" charset="0"/>
                <a:ea typeface="Baskerville" panose="02020502070401020303" pitchFamily="18" charset="0"/>
              </a:rPr>
              <a:t>You just need to trust that what you want is coming and watch how fast it comes.</a:t>
            </a:r>
            <a:endParaRPr lang="ko-KR" altLang="en-US" dirty="0">
              <a:solidFill>
                <a:schemeClr val="bg2">
                  <a:lumMod val="50000"/>
                </a:schemeClr>
              </a:solidFill>
              <a:latin typeface="Baskerville" panose="02020502070401020303" pitchFamily="18" charset="0"/>
            </a:endParaRPr>
          </a:p>
        </p:txBody>
      </p:sp>
      <p:pic>
        <p:nvPicPr>
          <p:cNvPr id="15" name="그림 14">
            <a:extLst>
              <a:ext uri="{FF2B5EF4-FFF2-40B4-BE49-F238E27FC236}">
                <a16:creationId xmlns:a16="http://schemas.microsoft.com/office/drawing/2014/main" id="{3E8DEDAE-133C-8845-9946-AD9BE7C7CE20}"/>
              </a:ext>
            </a:extLst>
          </p:cNvPr>
          <p:cNvPicPr>
            <a:picLocks noChangeAspect="1"/>
          </p:cNvPicPr>
          <p:nvPr/>
        </p:nvPicPr>
        <p:blipFill rotWithShape="1">
          <a:blip r:embed="rId2"/>
          <a:srcRect b="5766"/>
          <a:stretch/>
        </p:blipFill>
        <p:spPr>
          <a:xfrm>
            <a:off x="820741" y="617838"/>
            <a:ext cx="3960271" cy="5597897"/>
          </a:xfrm>
          <a:prstGeom prst="roundRect">
            <a:avLst/>
          </a:prstGeom>
        </p:spPr>
      </p:pic>
      <p:sp>
        <p:nvSpPr>
          <p:cNvPr id="16" name="직사각형 15">
            <a:extLst>
              <a:ext uri="{FF2B5EF4-FFF2-40B4-BE49-F238E27FC236}">
                <a16:creationId xmlns:a16="http://schemas.microsoft.com/office/drawing/2014/main" id="{E5D0CBB6-BA1E-844D-A349-3E812898DF3F}"/>
              </a:ext>
            </a:extLst>
          </p:cNvPr>
          <p:cNvSpPr/>
          <p:nvPr/>
        </p:nvSpPr>
        <p:spPr>
          <a:xfrm>
            <a:off x="5791200" y="831572"/>
            <a:ext cx="4929836" cy="646331"/>
          </a:xfrm>
          <a:prstGeom prst="rect">
            <a:avLst/>
          </a:prstGeom>
        </p:spPr>
        <p:txBody>
          <a:bodyPr wrap="square">
            <a:spAutoFit/>
          </a:bodyPr>
          <a:lstStyle/>
          <a:p>
            <a:r>
              <a:rPr kumimoji="1" lang="en-US" altLang="ko-KR" b="1" dirty="0">
                <a:latin typeface="Baskerville" panose="02020502070401020303" pitchFamily="18" charset="0"/>
                <a:ea typeface="Baskerville" panose="02020502070401020303" pitchFamily="18" charset="0"/>
              </a:rPr>
              <a:t>It’s trusting that you have an inner being that is calling you toward it.</a:t>
            </a:r>
            <a:endParaRPr lang="ko-KR" altLang="en-US" b="1" dirty="0">
              <a:latin typeface="Baskerville" panose="02020502070401020303" pitchFamily="18" charset="0"/>
            </a:endParaRPr>
          </a:p>
        </p:txBody>
      </p:sp>
      <p:sp>
        <p:nvSpPr>
          <p:cNvPr id="17" name="직사각형 16">
            <a:extLst>
              <a:ext uri="{FF2B5EF4-FFF2-40B4-BE49-F238E27FC236}">
                <a16:creationId xmlns:a16="http://schemas.microsoft.com/office/drawing/2014/main" id="{0F2BB54D-789B-D749-816E-2E881FEF833F}"/>
              </a:ext>
            </a:extLst>
          </p:cNvPr>
          <p:cNvSpPr/>
          <p:nvPr/>
        </p:nvSpPr>
        <p:spPr>
          <a:xfrm>
            <a:off x="5791200" y="1800385"/>
            <a:ext cx="5737654" cy="646331"/>
          </a:xfrm>
          <a:prstGeom prst="rect">
            <a:avLst/>
          </a:prstGeom>
        </p:spPr>
        <p:txBody>
          <a:bodyPr wrap="square">
            <a:spAutoFit/>
          </a:bodyPr>
          <a:lstStyle/>
          <a:p>
            <a:r>
              <a:rPr kumimoji="1" lang="en-US" altLang="ko-KR" dirty="0">
                <a:latin typeface="Baskerville" panose="02020502070401020303" pitchFamily="18" charset="0"/>
                <a:ea typeface="Baskerville" panose="02020502070401020303" pitchFamily="18" charset="0"/>
              </a:rPr>
              <a:t>You just need to trust that what you want is coming and watch how fast it comes.</a:t>
            </a:r>
            <a:endParaRPr lang="ko-KR" altLang="en-US" dirty="0"/>
          </a:p>
        </p:txBody>
      </p:sp>
    </p:spTree>
    <p:extLst>
      <p:ext uri="{BB962C8B-B14F-4D97-AF65-F5344CB8AC3E}">
        <p14:creationId xmlns:p14="http://schemas.microsoft.com/office/powerpoint/2010/main" val="2482728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a:extLst>
              <a:ext uri="{FF2B5EF4-FFF2-40B4-BE49-F238E27FC236}">
                <a16:creationId xmlns:a16="http://schemas.microsoft.com/office/drawing/2014/main" id="{D901C730-2061-224B-BD32-CC938A2FFA64}"/>
              </a:ext>
            </a:extLst>
          </p:cNvPr>
          <p:cNvPicPr>
            <a:picLocks noChangeAspect="1"/>
          </p:cNvPicPr>
          <p:nvPr/>
        </p:nvPicPr>
        <p:blipFill>
          <a:blip r:embed="rId2"/>
          <a:stretch>
            <a:fillRect/>
          </a:stretch>
        </p:blipFill>
        <p:spPr>
          <a:xfrm>
            <a:off x="1" y="0"/>
            <a:ext cx="12191999" cy="6858000"/>
          </a:xfrm>
          <a:prstGeom prst="rect">
            <a:avLst/>
          </a:prstGeom>
        </p:spPr>
      </p:pic>
      <p:sp>
        <p:nvSpPr>
          <p:cNvPr id="3" name="타원 2">
            <a:extLst>
              <a:ext uri="{FF2B5EF4-FFF2-40B4-BE49-F238E27FC236}">
                <a16:creationId xmlns:a16="http://schemas.microsoft.com/office/drawing/2014/main" id="{86061897-72CD-EA4A-859E-A7EC9DE93845}"/>
              </a:ext>
            </a:extLst>
          </p:cNvPr>
          <p:cNvSpPr/>
          <p:nvPr/>
        </p:nvSpPr>
        <p:spPr>
          <a:xfrm>
            <a:off x="8692588" y="3429000"/>
            <a:ext cx="3252485" cy="3252485"/>
          </a:xfrm>
          <a:prstGeom prst="ellipse">
            <a:avLst/>
          </a:prstGeom>
          <a:solidFill>
            <a:srgbClr val="EF8B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grpSp>
        <p:nvGrpSpPr>
          <p:cNvPr id="4" name="Google Shape;13630;p78">
            <a:extLst>
              <a:ext uri="{FF2B5EF4-FFF2-40B4-BE49-F238E27FC236}">
                <a16:creationId xmlns:a16="http://schemas.microsoft.com/office/drawing/2014/main" id="{737546D6-58F1-D042-8533-5385644096EB}"/>
              </a:ext>
            </a:extLst>
          </p:cNvPr>
          <p:cNvGrpSpPr/>
          <p:nvPr/>
        </p:nvGrpSpPr>
        <p:grpSpPr>
          <a:xfrm>
            <a:off x="10005136" y="3694671"/>
            <a:ext cx="621676" cy="580767"/>
            <a:chOff x="2037825" y="3254050"/>
            <a:chExt cx="296175" cy="296175"/>
          </a:xfrm>
          <a:solidFill>
            <a:schemeClr val="bg1"/>
          </a:solidFill>
        </p:grpSpPr>
        <p:sp>
          <p:nvSpPr>
            <p:cNvPr id="5" name="Google Shape;13631;p78">
              <a:extLst>
                <a:ext uri="{FF2B5EF4-FFF2-40B4-BE49-F238E27FC236}">
                  <a16:creationId xmlns:a16="http://schemas.microsoft.com/office/drawing/2014/main" id="{27027C11-5089-9249-B123-B02C2A86D2A0}"/>
                </a:ext>
              </a:extLst>
            </p:cNvPr>
            <p:cNvSpPr/>
            <p:nvPr/>
          </p:nvSpPr>
          <p:spPr>
            <a:xfrm>
              <a:off x="2063825" y="3254050"/>
              <a:ext cx="86675" cy="86675"/>
            </a:xfrm>
            <a:custGeom>
              <a:avLst/>
              <a:gdLst/>
              <a:ahLst/>
              <a:cxnLst/>
              <a:rect l="l" t="t" r="r" b="b"/>
              <a:pathLst>
                <a:path w="3467" h="3467" extrusionOk="0">
                  <a:moveTo>
                    <a:pt x="1733" y="1"/>
                  </a:moveTo>
                  <a:cubicBezTo>
                    <a:pt x="788" y="1"/>
                    <a:pt x="1" y="788"/>
                    <a:pt x="1" y="1733"/>
                  </a:cubicBezTo>
                  <a:cubicBezTo>
                    <a:pt x="1" y="2679"/>
                    <a:pt x="788" y="3466"/>
                    <a:pt x="1733" y="3466"/>
                  </a:cubicBezTo>
                  <a:cubicBezTo>
                    <a:pt x="2678" y="3466"/>
                    <a:pt x="3466" y="2679"/>
                    <a:pt x="3466" y="1733"/>
                  </a:cubicBezTo>
                  <a:cubicBezTo>
                    <a:pt x="3466" y="788"/>
                    <a:pt x="2678" y="1"/>
                    <a:pt x="1733"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3632;p78">
              <a:extLst>
                <a:ext uri="{FF2B5EF4-FFF2-40B4-BE49-F238E27FC236}">
                  <a16:creationId xmlns:a16="http://schemas.microsoft.com/office/drawing/2014/main" id="{CC2BC841-3CC1-2347-BF1C-E4029A2C9A73}"/>
                </a:ext>
              </a:extLst>
            </p:cNvPr>
            <p:cNvSpPr/>
            <p:nvPr/>
          </p:nvSpPr>
          <p:spPr>
            <a:xfrm>
              <a:off x="2178025" y="3289500"/>
              <a:ext cx="104000" cy="67950"/>
            </a:xfrm>
            <a:custGeom>
              <a:avLst/>
              <a:gdLst/>
              <a:ahLst/>
              <a:cxnLst/>
              <a:rect l="l" t="t" r="r" b="b"/>
              <a:pathLst>
                <a:path w="4160" h="2718" extrusionOk="0">
                  <a:moveTo>
                    <a:pt x="347" y="0"/>
                  </a:moveTo>
                  <a:cubicBezTo>
                    <a:pt x="158" y="0"/>
                    <a:pt x="1" y="158"/>
                    <a:pt x="1" y="347"/>
                  </a:cubicBezTo>
                  <a:cubicBezTo>
                    <a:pt x="1" y="536"/>
                    <a:pt x="95" y="662"/>
                    <a:pt x="316" y="662"/>
                  </a:cubicBezTo>
                  <a:lnTo>
                    <a:pt x="2395" y="662"/>
                  </a:lnTo>
                  <a:cubicBezTo>
                    <a:pt x="2584" y="662"/>
                    <a:pt x="2742" y="820"/>
                    <a:pt x="2742" y="1009"/>
                  </a:cubicBezTo>
                  <a:lnTo>
                    <a:pt x="2742" y="1576"/>
                  </a:lnTo>
                  <a:lnTo>
                    <a:pt x="2616" y="1450"/>
                  </a:lnTo>
                  <a:cubicBezTo>
                    <a:pt x="2568" y="1387"/>
                    <a:pt x="2482" y="1355"/>
                    <a:pt x="2391" y="1355"/>
                  </a:cubicBezTo>
                  <a:cubicBezTo>
                    <a:pt x="2301" y="1355"/>
                    <a:pt x="2206" y="1387"/>
                    <a:pt x="2143" y="1450"/>
                  </a:cubicBezTo>
                  <a:cubicBezTo>
                    <a:pt x="2049" y="1576"/>
                    <a:pt x="2049" y="1796"/>
                    <a:pt x="2143" y="1922"/>
                  </a:cubicBezTo>
                  <a:lnTo>
                    <a:pt x="2868" y="2647"/>
                  </a:lnTo>
                  <a:cubicBezTo>
                    <a:pt x="2931" y="2694"/>
                    <a:pt x="3017" y="2718"/>
                    <a:pt x="3104" y="2718"/>
                  </a:cubicBezTo>
                  <a:cubicBezTo>
                    <a:pt x="3191" y="2718"/>
                    <a:pt x="3277" y="2694"/>
                    <a:pt x="3340" y="2647"/>
                  </a:cubicBezTo>
                  <a:lnTo>
                    <a:pt x="4033" y="1922"/>
                  </a:lnTo>
                  <a:cubicBezTo>
                    <a:pt x="4159" y="1796"/>
                    <a:pt x="4159" y="1576"/>
                    <a:pt x="4033" y="1450"/>
                  </a:cubicBezTo>
                  <a:cubicBezTo>
                    <a:pt x="3986" y="1387"/>
                    <a:pt x="3899" y="1355"/>
                    <a:pt x="3809" y="1355"/>
                  </a:cubicBezTo>
                  <a:cubicBezTo>
                    <a:pt x="3718" y="1355"/>
                    <a:pt x="3624" y="1387"/>
                    <a:pt x="3561" y="1450"/>
                  </a:cubicBezTo>
                  <a:lnTo>
                    <a:pt x="3466" y="1576"/>
                  </a:lnTo>
                  <a:lnTo>
                    <a:pt x="3466" y="1009"/>
                  </a:lnTo>
                  <a:cubicBezTo>
                    <a:pt x="3466" y="441"/>
                    <a:pt x="2994" y="0"/>
                    <a:pt x="242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3633;p78">
              <a:extLst>
                <a:ext uri="{FF2B5EF4-FFF2-40B4-BE49-F238E27FC236}">
                  <a16:creationId xmlns:a16="http://schemas.microsoft.com/office/drawing/2014/main" id="{EB23336E-2D2F-FB49-8DC1-48E5C700B834}"/>
                </a:ext>
              </a:extLst>
            </p:cNvPr>
            <p:cNvSpPr/>
            <p:nvPr/>
          </p:nvSpPr>
          <p:spPr>
            <a:xfrm>
              <a:off x="2070125" y="3444225"/>
              <a:ext cx="106350" cy="69075"/>
            </a:xfrm>
            <a:custGeom>
              <a:avLst/>
              <a:gdLst/>
              <a:ahLst/>
              <a:cxnLst/>
              <a:rect l="l" t="t" r="r" b="b"/>
              <a:pathLst>
                <a:path w="4254" h="2763" extrusionOk="0">
                  <a:moveTo>
                    <a:pt x="1095" y="0"/>
                  </a:moveTo>
                  <a:cubicBezTo>
                    <a:pt x="1002" y="0"/>
                    <a:pt x="904" y="28"/>
                    <a:pt x="820" y="112"/>
                  </a:cubicBezTo>
                  <a:lnTo>
                    <a:pt x="127" y="805"/>
                  </a:lnTo>
                  <a:cubicBezTo>
                    <a:pt x="1" y="931"/>
                    <a:pt x="1" y="1184"/>
                    <a:pt x="127" y="1278"/>
                  </a:cubicBezTo>
                  <a:cubicBezTo>
                    <a:pt x="190" y="1341"/>
                    <a:pt x="276" y="1373"/>
                    <a:pt x="363" y="1373"/>
                  </a:cubicBezTo>
                  <a:cubicBezTo>
                    <a:pt x="449" y="1373"/>
                    <a:pt x="536" y="1341"/>
                    <a:pt x="599" y="1278"/>
                  </a:cubicBezTo>
                  <a:lnTo>
                    <a:pt x="725" y="1184"/>
                  </a:lnTo>
                  <a:lnTo>
                    <a:pt x="725" y="1719"/>
                  </a:lnTo>
                  <a:cubicBezTo>
                    <a:pt x="725" y="2318"/>
                    <a:pt x="1198" y="2759"/>
                    <a:pt x="1733" y="2759"/>
                  </a:cubicBezTo>
                  <a:lnTo>
                    <a:pt x="3813" y="2759"/>
                  </a:lnTo>
                  <a:cubicBezTo>
                    <a:pt x="3837" y="2761"/>
                    <a:pt x="3861" y="2763"/>
                    <a:pt x="3883" y="2763"/>
                  </a:cubicBezTo>
                  <a:cubicBezTo>
                    <a:pt x="4122" y="2763"/>
                    <a:pt x="4254" y="2616"/>
                    <a:pt x="4254" y="2444"/>
                  </a:cubicBezTo>
                  <a:cubicBezTo>
                    <a:pt x="4254" y="2223"/>
                    <a:pt x="4096" y="2066"/>
                    <a:pt x="3907" y="2066"/>
                  </a:cubicBezTo>
                  <a:lnTo>
                    <a:pt x="1828" y="2066"/>
                  </a:lnTo>
                  <a:cubicBezTo>
                    <a:pt x="1639" y="2066"/>
                    <a:pt x="1481" y="1908"/>
                    <a:pt x="1481" y="1719"/>
                  </a:cubicBezTo>
                  <a:lnTo>
                    <a:pt x="1481" y="1184"/>
                  </a:lnTo>
                  <a:lnTo>
                    <a:pt x="1576" y="1278"/>
                  </a:lnTo>
                  <a:cubicBezTo>
                    <a:pt x="1639" y="1341"/>
                    <a:pt x="1733" y="1373"/>
                    <a:pt x="1824" y="1373"/>
                  </a:cubicBezTo>
                  <a:cubicBezTo>
                    <a:pt x="1914" y="1373"/>
                    <a:pt x="2001" y="1341"/>
                    <a:pt x="2048" y="1278"/>
                  </a:cubicBezTo>
                  <a:cubicBezTo>
                    <a:pt x="2174" y="1184"/>
                    <a:pt x="2174" y="931"/>
                    <a:pt x="2048" y="805"/>
                  </a:cubicBezTo>
                  <a:lnTo>
                    <a:pt x="1355" y="112"/>
                  </a:lnTo>
                  <a:cubicBezTo>
                    <a:pt x="1292" y="81"/>
                    <a:pt x="1261" y="81"/>
                    <a:pt x="1229" y="18"/>
                  </a:cubicBezTo>
                  <a:cubicBezTo>
                    <a:pt x="1187" y="7"/>
                    <a:pt x="1142" y="0"/>
                    <a:pt x="1095"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3634;p78">
              <a:extLst>
                <a:ext uri="{FF2B5EF4-FFF2-40B4-BE49-F238E27FC236}">
                  <a16:creationId xmlns:a16="http://schemas.microsoft.com/office/drawing/2014/main" id="{F1B909CC-FC18-4840-977D-523964464757}"/>
                </a:ext>
              </a:extLst>
            </p:cNvPr>
            <p:cNvSpPr/>
            <p:nvPr/>
          </p:nvSpPr>
          <p:spPr>
            <a:xfrm>
              <a:off x="2219775" y="3375350"/>
              <a:ext cx="89025" cy="85875"/>
            </a:xfrm>
            <a:custGeom>
              <a:avLst/>
              <a:gdLst/>
              <a:ahLst/>
              <a:cxnLst/>
              <a:rect l="l" t="t" r="r" b="b"/>
              <a:pathLst>
                <a:path w="3561" h="3435" extrusionOk="0">
                  <a:moveTo>
                    <a:pt x="1796" y="0"/>
                  </a:moveTo>
                  <a:cubicBezTo>
                    <a:pt x="788" y="0"/>
                    <a:pt x="0" y="788"/>
                    <a:pt x="0" y="1733"/>
                  </a:cubicBezTo>
                  <a:cubicBezTo>
                    <a:pt x="0" y="2647"/>
                    <a:pt x="788" y="3434"/>
                    <a:pt x="1796" y="3434"/>
                  </a:cubicBezTo>
                  <a:cubicBezTo>
                    <a:pt x="2741" y="3434"/>
                    <a:pt x="3561" y="2647"/>
                    <a:pt x="3561" y="1733"/>
                  </a:cubicBezTo>
                  <a:cubicBezTo>
                    <a:pt x="3561" y="788"/>
                    <a:pt x="2773" y="0"/>
                    <a:pt x="1796"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3635;p78">
              <a:extLst>
                <a:ext uri="{FF2B5EF4-FFF2-40B4-BE49-F238E27FC236}">
                  <a16:creationId xmlns:a16="http://schemas.microsoft.com/office/drawing/2014/main" id="{4C0E78EC-6A66-4E49-8E0C-4D9EFDFC00BB}"/>
                </a:ext>
              </a:extLst>
            </p:cNvPr>
            <p:cNvSpPr/>
            <p:nvPr/>
          </p:nvSpPr>
          <p:spPr>
            <a:xfrm>
              <a:off x="2037825" y="3339125"/>
              <a:ext cx="138650" cy="88225"/>
            </a:xfrm>
            <a:custGeom>
              <a:avLst/>
              <a:gdLst/>
              <a:ahLst/>
              <a:cxnLst/>
              <a:rect l="l" t="t" r="r" b="b"/>
              <a:pathLst>
                <a:path w="5546" h="3529" extrusionOk="0">
                  <a:moveTo>
                    <a:pt x="1072" y="0"/>
                  </a:moveTo>
                  <a:cubicBezTo>
                    <a:pt x="442" y="536"/>
                    <a:pt x="32" y="1292"/>
                    <a:pt x="32" y="2143"/>
                  </a:cubicBezTo>
                  <a:lnTo>
                    <a:pt x="32" y="3182"/>
                  </a:lnTo>
                  <a:cubicBezTo>
                    <a:pt x="1" y="3371"/>
                    <a:pt x="158" y="3529"/>
                    <a:pt x="347" y="3529"/>
                  </a:cubicBezTo>
                  <a:lnTo>
                    <a:pt x="5199" y="3529"/>
                  </a:lnTo>
                  <a:cubicBezTo>
                    <a:pt x="5388" y="3529"/>
                    <a:pt x="5546" y="3371"/>
                    <a:pt x="5546" y="3182"/>
                  </a:cubicBezTo>
                  <a:lnTo>
                    <a:pt x="5546" y="2143"/>
                  </a:lnTo>
                  <a:cubicBezTo>
                    <a:pt x="5546" y="1292"/>
                    <a:pt x="5168" y="536"/>
                    <a:pt x="4538" y="0"/>
                  </a:cubicBezTo>
                  <a:cubicBezTo>
                    <a:pt x="4096" y="473"/>
                    <a:pt x="3466" y="756"/>
                    <a:pt x="2805" y="756"/>
                  </a:cubicBezTo>
                  <a:cubicBezTo>
                    <a:pt x="2143" y="756"/>
                    <a:pt x="1513" y="504"/>
                    <a:pt x="1072"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3636;p78">
              <a:extLst>
                <a:ext uri="{FF2B5EF4-FFF2-40B4-BE49-F238E27FC236}">
                  <a16:creationId xmlns:a16="http://schemas.microsoft.com/office/drawing/2014/main" id="{5915B681-BC61-474A-B49F-18B3C83F5D93}"/>
                </a:ext>
              </a:extLst>
            </p:cNvPr>
            <p:cNvSpPr/>
            <p:nvPr/>
          </p:nvSpPr>
          <p:spPr>
            <a:xfrm>
              <a:off x="2193775" y="3460400"/>
              <a:ext cx="140225" cy="89825"/>
            </a:xfrm>
            <a:custGeom>
              <a:avLst/>
              <a:gdLst/>
              <a:ahLst/>
              <a:cxnLst/>
              <a:rect l="l" t="t" r="r" b="b"/>
              <a:pathLst>
                <a:path w="5609" h="3593" extrusionOk="0">
                  <a:moveTo>
                    <a:pt x="1009" y="1"/>
                  </a:moveTo>
                  <a:cubicBezTo>
                    <a:pt x="379" y="537"/>
                    <a:pt x="1" y="1261"/>
                    <a:pt x="1" y="2143"/>
                  </a:cubicBezTo>
                  <a:lnTo>
                    <a:pt x="1" y="3246"/>
                  </a:lnTo>
                  <a:cubicBezTo>
                    <a:pt x="1" y="3435"/>
                    <a:pt x="158" y="3592"/>
                    <a:pt x="347" y="3592"/>
                  </a:cubicBezTo>
                  <a:lnTo>
                    <a:pt x="5262" y="3592"/>
                  </a:lnTo>
                  <a:cubicBezTo>
                    <a:pt x="5451" y="3592"/>
                    <a:pt x="5609" y="3435"/>
                    <a:pt x="5609" y="3246"/>
                  </a:cubicBezTo>
                  <a:lnTo>
                    <a:pt x="5609" y="2143"/>
                  </a:lnTo>
                  <a:cubicBezTo>
                    <a:pt x="5577" y="1261"/>
                    <a:pt x="5199" y="537"/>
                    <a:pt x="4569" y="1"/>
                  </a:cubicBezTo>
                  <a:cubicBezTo>
                    <a:pt x="4128" y="474"/>
                    <a:pt x="3498" y="757"/>
                    <a:pt x="2773" y="757"/>
                  </a:cubicBezTo>
                  <a:cubicBezTo>
                    <a:pt x="2080" y="757"/>
                    <a:pt x="1450" y="474"/>
                    <a:pt x="100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 name="직사각형 11">
            <a:extLst>
              <a:ext uri="{FF2B5EF4-FFF2-40B4-BE49-F238E27FC236}">
                <a16:creationId xmlns:a16="http://schemas.microsoft.com/office/drawing/2014/main" id="{9DB2206D-4BAA-F94B-858E-B3B5981EDD42}"/>
              </a:ext>
            </a:extLst>
          </p:cNvPr>
          <p:cNvSpPr/>
          <p:nvPr/>
        </p:nvSpPr>
        <p:spPr>
          <a:xfrm>
            <a:off x="9233944" y="4628822"/>
            <a:ext cx="2197067" cy="1015663"/>
          </a:xfrm>
          <a:prstGeom prst="rect">
            <a:avLst/>
          </a:prstGeom>
        </p:spPr>
        <p:txBody>
          <a:bodyPr wrap="square">
            <a:spAutoFit/>
          </a:bodyPr>
          <a:lstStyle/>
          <a:p>
            <a:r>
              <a:rPr kumimoji="1" lang="en-US" altLang="ko-KR" sz="2000" b="1" dirty="0">
                <a:solidFill>
                  <a:schemeClr val="bg1"/>
                </a:solidFill>
                <a:latin typeface="Bell MT" panose="02020503060305020303" pitchFamily="18" charset="0"/>
                <a:ea typeface="Baskerville" panose="02020502070401020303" pitchFamily="18" charset="0"/>
              </a:rPr>
              <a:t>What you want is coming and watch how fast it comes.</a:t>
            </a:r>
            <a:endParaRPr lang="ko-KR" altLang="en-US" sz="2000" b="1" dirty="0">
              <a:solidFill>
                <a:schemeClr val="bg1"/>
              </a:solidFill>
              <a:latin typeface="Bell MT" panose="02020503060305020303" pitchFamily="18" charset="0"/>
            </a:endParaRPr>
          </a:p>
        </p:txBody>
      </p:sp>
    </p:spTree>
    <p:extLst>
      <p:ext uri="{BB962C8B-B14F-4D97-AF65-F5344CB8AC3E}">
        <p14:creationId xmlns:p14="http://schemas.microsoft.com/office/powerpoint/2010/main" val="3284066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902774-09FF-784D-A34B-EA52D1865918}"/>
              </a:ext>
            </a:extLst>
          </p:cNvPr>
          <p:cNvSpPr txBox="1"/>
          <p:nvPr/>
        </p:nvSpPr>
        <p:spPr>
          <a:xfrm>
            <a:off x="5182962" y="3244334"/>
            <a:ext cx="1826077" cy="369332"/>
          </a:xfrm>
          <a:prstGeom prst="rect">
            <a:avLst/>
          </a:prstGeom>
          <a:noFill/>
        </p:spPr>
        <p:txBody>
          <a:bodyPr wrap="none" rtlCol="0">
            <a:spAutoFit/>
          </a:bodyPr>
          <a:lstStyle/>
          <a:p>
            <a:r>
              <a:rPr kumimoji="1" lang="en-US" altLang="ko-KR" dirty="0">
                <a:solidFill>
                  <a:schemeClr val="bg2">
                    <a:lumMod val="50000"/>
                  </a:schemeClr>
                </a:solidFill>
                <a:latin typeface="Bell MT" panose="02020503060305020303" pitchFamily="18" charset="0"/>
                <a:ea typeface="Baskerville" panose="02020502070401020303" pitchFamily="18" charset="0"/>
                <a:cs typeface="Angsana New" panose="02020603050405020304" pitchFamily="18" charset="-34"/>
              </a:rPr>
              <a:t>THANK YOU </a:t>
            </a:r>
            <a:r>
              <a:rPr kumimoji="1" lang="en-US" altLang="ko-KR" dirty="0">
                <a:solidFill>
                  <a:schemeClr val="bg2">
                    <a:lumMod val="50000"/>
                  </a:schemeClr>
                </a:solidFill>
                <a:latin typeface="Bell MT" panose="02020503060305020303" pitchFamily="18" charset="0"/>
                <a:ea typeface="Baskerville" panose="02020502070401020303" pitchFamily="18" charset="0"/>
                <a:cs typeface="Angsana New" panose="02020603050405020304" pitchFamily="18" charset="-34"/>
                <a:sym typeface="Wingdings" pitchFamily="2" charset="2"/>
              </a:rPr>
              <a:t></a:t>
            </a:r>
            <a:endParaRPr kumimoji="1" lang="ko-KR" altLang="en-US" dirty="0">
              <a:solidFill>
                <a:schemeClr val="bg2">
                  <a:lumMod val="50000"/>
                </a:schemeClr>
              </a:solidFill>
              <a:latin typeface="Bell MT" panose="02020503060305020303" pitchFamily="18" charset="0"/>
              <a:cs typeface="Angsana New" panose="02020603050405020304" pitchFamily="18" charset="-34"/>
            </a:endParaRPr>
          </a:p>
        </p:txBody>
      </p:sp>
    </p:spTree>
    <p:extLst>
      <p:ext uri="{BB962C8B-B14F-4D97-AF65-F5344CB8AC3E}">
        <p14:creationId xmlns:p14="http://schemas.microsoft.com/office/powerpoint/2010/main" val="540008984"/>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362</Words>
  <Application>Microsoft Office PowerPoint</Application>
  <PresentationFormat>와이드스크린</PresentationFormat>
  <Paragraphs>23</Paragraphs>
  <Slides>8</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8</vt:i4>
      </vt:variant>
    </vt:vector>
  </HeadingPairs>
  <TitlesOfParts>
    <vt:vector size="13" baseType="lpstr">
      <vt:lpstr>Baskerville</vt:lpstr>
      <vt:lpstr>맑은 고딕</vt:lpstr>
      <vt:lpstr>Arial</vt:lpstr>
      <vt:lpstr>Bell MT</vt:lpstr>
      <vt:lpstr>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Mi Sun Joe</dc:creator>
  <cp:lastModifiedBy>CHOI</cp:lastModifiedBy>
  <cp:revision>10</cp:revision>
  <dcterms:created xsi:type="dcterms:W3CDTF">2021-12-15T10:29:01Z</dcterms:created>
  <dcterms:modified xsi:type="dcterms:W3CDTF">2021-12-15T12:08:36Z</dcterms:modified>
</cp:coreProperties>
</file>