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B2D7"/>
    <a:srgbClr val="EC6433"/>
    <a:srgbClr val="526B49"/>
    <a:srgbClr val="418166"/>
    <a:srgbClr val="0E2611"/>
    <a:srgbClr val="548879"/>
    <a:srgbClr val="0C2B9E"/>
    <a:srgbClr val="FDDB32"/>
    <a:srgbClr val="CC3F69"/>
    <a:srgbClr val="B16F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p:restoredTop sz="94770"/>
  </p:normalViewPr>
  <p:slideViewPr>
    <p:cSldViewPr snapToGrid="0" snapToObjects="1">
      <p:cViewPr>
        <p:scale>
          <a:sx n="75" d="100"/>
          <a:sy n="75" d="100"/>
        </p:scale>
        <p:origin x="1061" y="1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769A28DA-4AC9-A94A-9A68-AD185270C77F}"/>
              </a:ext>
            </a:extLst>
          </p:cNvPr>
          <p:cNvPicPr>
            <a:picLocks noChangeAspect="1"/>
          </p:cNvPicPr>
          <p:nvPr userDrawn="1"/>
        </p:nvPicPr>
        <p:blipFill>
          <a:blip r:embed="rId2"/>
          <a:stretch>
            <a:fillRect/>
          </a:stretch>
        </p:blipFill>
        <p:spPr>
          <a:xfrm>
            <a:off x="0" y="0"/>
            <a:ext cx="4562189" cy="6858000"/>
          </a:xfrm>
          <a:prstGeom prst="rect">
            <a:avLst/>
          </a:prstGeom>
        </p:spPr>
      </p:pic>
    </p:spTree>
    <p:extLst>
      <p:ext uri="{BB962C8B-B14F-4D97-AF65-F5344CB8AC3E}">
        <p14:creationId xmlns:p14="http://schemas.microsoft.com/office/powerpoint/2010/main" val="208876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28079E9-4DBB-414C-A2C0-22DADEECC765}"/>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3E5A1DAF-C3E3-E649-B6B1-A9465DE653BA}"/>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25597718-5CF2-A14A-91B2-A3B90FFDFCFA}"/>
              </a:ext>
            </a:extLst>
          </p:cNvPr>
          <p:cNvSpPr>
            <a:spLocks noGrp="1"/>
          </p:cNvSpPr>
          <p:nvPr>
            <p:ph type="dt" sz="half" idx="10"/>
          </p:nvPr>
        </p:nvSpPr>
        <p:spPr/>
        <p:txBody>
          <a:bodyPr/>
          <a:lstStyle/>
          <a:p>
            <a:fld id="{DFDB0B12-20A1-C642-A22E-89DC9CAA8D07}"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E399CE5D-42BD-8D45-9AFF-32BB74DF81FE}"/>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6B23F589-170D-FB4D-ABE7-F7524C035A76}"/>
              </a:ext>
            </a:extLst>
          </p:cNvPr>
          <p:cNvSpPr>
            <a:spLocks noGrp="1"/>
          </p:cNvSpPr>
          <p:nvPr>
            <p:ph type="sldNum" sz="quarter" idx="12"/>
          </p:nvPr>
        </p:nvSpPr>
        <p:spPr/>
        <p:txBody>
          <a:bodyPr/>
          <a:lstStyle/>
          <a:p>
            <a:fld id="{FCEF71C3-CDC8-4C4A-95D1-9C4DCFCE5298}" type="slidenum">
              <a:rPr kumimoji="1" lang="ko-KR" altLang="en-US" smtClean="0"/>
              <a:t>‹#›</a:t>
            </a:fld>
            <a:endParaRPr kumimoji="1" lang="ko-KR" altLang="en-US"/>
          </a:p>
        </p:txBody>
      </p:sp>
    </p:spTree>
    <p:extLst>
      <p:ext uri="{BB962C8B-B14F-4D97-AF65-F5344CB8AC3E}">
        <p14:creationId xmlns:p14="http://schemas.microsoft.com/office/powerpoint/2010/main" val="125352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2BB6D196-40B3-3348-8B4C-A6549A019A79}"/>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596ED2E4-D7F6-FC4E-99D5-0A5007D92F70}"/>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DA01FFC8-6CD7-3F4B-B952-25DD6882084A}"/>
              </a:ext>
            </a:extLst>
          </p:cNvPr>
          <p:cNvSpPr>
            <a:spLocks noGrp="1"/>
          </p:cNvSpPr>
          <p:nvPr>
            <p:ph type="dt" sz="half" idx="10"/>
          </p:nvPr>
        </p:nvSpPr>
        <p:spPr/>
        <p:txBody>
          <a:bodyPr/>
          <a:lstStyle/>
          <a:p>
            <a:fld id="{DFDB0B12-20A1-C642-A22E-89DC9CAA8D07}"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073EB9DE-E271-AD41-A9B4-46D91838424A}"/>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F47E976E-7896-C143-AB7B-3FBD9053B4D4}"/>
              </a:ext>
            </a:extLst>
          </p:cNvPr>
          <p:cNvSpPr>
            <a:spLocks noGrp="1"/>
          </p:cNvSpPr>
          <p:nvPr>
            <p:ph type="sldNum" sz="quarter" idx="12"/>
          </p:nvPr>
        </p:nvSpPr>
        <p:spPr/>
        <p:txBody>
          <a:bodyPr/>
          <a:lstStyle/>
          <a:p>
            <a:fld id="{FCEF71C3-CDC8-4C4A-95D1-9C4DCFCE5298}" type="slidenum">
              <a:rPr kumimoji="1" lang="ko-KR" altLang="en-US" smtClean="0"/>
              <a:t>‹#›</a:t>
            </a:fld>
            <a:endParaRPr kumimoji="1" lang="ko-KR" altLang="en-US"/>
          </a:p>
        </p:txBody>
      </p:sp>
    </p:spTree>
    <p:extLst>
      <p:ext uri="{BB962C8B-B14F-4D97-AF65-F5344CB8AC3E}">
        <p14:creationId xmlns:p14="http://schemas.microsoft.com/office/powerpoint/2010/main" val="362170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FDCB5D1A-C304-524B-8DAA-15580CFB0ADD}"/>
              </a:ext>
            </a:extLst>
          </p:cNvPr>
          <p:cNvSpPr/>
          <p:nvPr userDrawn="1"/>
        </p:nvSpPr>
        <p:spPr>
          <a:xfrm>
            <a:off x="11906491" y="0"/>
            <a:ext cx="285509" cy="6858000"/>
          </a:xfrm>
          <a:prstGeom prst="rect">
            <a:avLst/>
          </a:prstGeom>
          <a:solidFill>
            <a:srgbClr val="CC3F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12282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6A8904ED-1BCB-9346-9A3A-C526558FF242}"/>
              </a:ext>
            </a:extLst>
          </p:cNvPr>
          <p:cNvSpPr/>
          <p:nvPr userDrawn="1"/>
        </p:nvSpPr>
        <p:spPr>
          <a:xfrm rot="5400000">
            <a:off x="7317651" y="2948209"/>
            <a:ext cx="3886201" cy="3933381"/>
          </a:xfrm>
          <a:prstGeom prst="rect">
            <a:avLst/>
          </a:prstGeom>
          <a:solidFill>
            <a:srgbClr val="EC6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12988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
        <p:nvSpPr>
          <p:cNvPr id="10" name="직사각형 9">
            <a:extLst>
              <a:ext uri="{FF2B5EF4-FFF2-40B4-BE49-F238E27FC236}">
                <a16:creationId xmlns:a16="http://schemas.microsoft.com/office/drawing/2014/main" id="{14B12F98-6CCF-814C-8D7A-B19A5C20B517}"/>
              </a:ext>
            </a:extLst>
          </p:cNvPr>
          <p:cNvSpPr/>
          <p:nvPr userDrawn="1"/>
        </p:nvSpPr>
        <p:spPr>
          <a:xfrm>
            <a:off x="358815" y="0"/>
            <a:ext cx="4616370" cy="6858000"/>
          </a:xfrm>
          <a:prstGeom prst="rect">
            <a:avLst/>
          </a:prstGeom>
          <a:solidFill>
            <a:srgbClr val="FDDB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392708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B926F512-B2F6-9D4B-9810-4CC2B7877886}"/>
              </a:ext>
            </a:extLst>
          </p:cNvPr>
          <p:cNvSpPr/>
          <p:nvPr userDrawn="1"/>
        </p:nvSpPr>
        <p:spPr>
          <a:xfrm>
            <a:off x="-1" y="0"/>
            <a:ext cx="5278057" cy="6858000"/>
          </a:xfrm>
          <a:prstGeom prst="rect">
            <a:avLst/>
          </a:prstGeom>
          <a:solidFill>
            <a:srgbClr val="526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19068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7D15D4C7-0C74-9A46-81DA-74CE62A11007}"/>
              </a:ext>
            </a:extLst>
          </p:cNvPr>
          <p:cNvSpPr/>
          <p:nvPr userDrawn="1"/>
        </p:nvSpPr>
        <p:spPr>
          <a:xfrm rot="5400000">
            <a:off x="391003" y="-391000"/>
            <a:ext cx="6858001" cy="7640004"/>
          </a:xfrm>
          <a:prstGeom prst="rect">
            <a:avLst/>
          </a:prstGeom>
          <a:solidFill>
            <a:srgbClr val="418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39561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7" name="직사각형 6">
            <a:extLst>
              <a:ext uri="{FF2B5EF4-FFF2-40B4-BE49-F238E27FC236}">
                <a16:creationId xmlns:a16="http://schemas.microsoft.com/office/drawing/2014/main" id="{27C803B2-28F3-3546-8CA4-836761AA8C59}"/>
              </a:ext>
            </a:extLst>
          </p:cNvPr>
          <p:cNvSpPr/>
          <p:nvPr userDrawn="1"/>
        </p:nvSpPr>
        <p:spPr>
          <a:xfrm>
            <a:off x="7130005" y="176514"/>
            <a:ext cx="4791919" cy="6504972"/>
          </a:xfrm>
          <a:prstGeom prst="rect">
            <a:avLst/>
          </a:prstGeom>
          <a:noFill/>
          <a:ln>
            <a:solidFill>
              <a:srgbClr val="5AB2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35188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B09D4F5D-F532-794F-A236-E6138DE520F8}"/>
              </a:ext>
            </a:extLst>
          </p:cNvPr>
          <p:cNvSpPr/>
          <p:nvPr userDrawn="1"/>
        </p:nvSpPr>
        <p:spPr>
          <a:xfrm>
            <a:off x="0" y="0"/>
            <a:ext cx="12192000" cy="6858000"/>
          </a:xfrm>
          <a:prstGeom prst="rect">
            <a:avLst/>
          </a:prstGeom>
          <a:solidFill>
            <a:srgbClr val="5AB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131668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F19B150-6920-754E-A034-236370971FBA}"/>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2D4FB290-232D-7C4B-B3E5-700FBA4F04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CB5F2EEF-0635-EF4D-A334-B98C5E123D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7164862D-4AC4-BD4A-A7D7-41EFF3595454}"/>
              </a:ext>
            </a:extLst>
          </p:cNvPr>
          <p:cNvSpPr>
            <a:spLocks noGrp="1"/>
          </p:cNvSpPr>
          <p:nvPr>
            <p:ph type="dt" sz="half" idx="10"/>
          </p:nvPr>
        </p:nvSpPr>
        <p:spPr/>
        <p:txBody>
          <a:bodyPr/>
          <a:lstStyle/>
          <a:p>
            <a:fld id="{DFDB0B12-20A1-C642-A22E-89DC9CAA8D07}" type="datetimeFigureOut">
              <a:rPr kumimoji="1" lang="ko-KR" altLang="en-US" smtClean="0"/>
              <a:t>2021-12-15</a:t>
            </a:fld>
            <a:endParaRPr kumimoji="1" lang="ko-KR" altLang="en-US"/>
          </a:p>
        </p:txBody>
      </p:sp>
      <p:sp>
        <p:nvSpPr>
          <p:cNvPr id="6" name="바닥글 개체 틀 5">
            <a:extLst>
              <a:ext uri="{FF2B5EF4-FFF2-40B4-BE49-F238E27FC236}">
                <a16:creationId xmlns:a16="http://schemas.microsoft.com/office/drawing/2014/main" id="{EBD30294-3EF6-C743-A072-EFE1FEF3AEB1}"/>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53BC556A-49FD-614C-BBE9-913FB3F4CC0C}"/>
              </a:ext>
            </a:extLst>
          </p:cNvPr>
          <p:cNvSpPr>
            <a:spLocks noGrp="1"/>
          </p:cNvSpPr>
          <p:nvPr>
            <p:ph type="sldNum" sz="quarter" idx="12"/>
          </p:nvPr>
        </p:nvSpPr>
        <p:spPr/>
        <p:txBody>
          <a:bodyPr/>
          <a:lstStyle/>
          <a:p>
            <a:fld id="{FCEF71C3-CDC8-4C4A-95D1-9C4DCFCE5298}" type="slidenum">
              <a:rPr kumimoji="1" lang="ko-KR" altLang="en-US" smtClean="0"/>
              <a:t>‹#›</a:t>
            </a:fld>
            <a:endParaRPr kumimoji="1" lang="ko-KR" altLang="en-US"/>
          </a:p>
        </p:txBody>
      </p:sp>
    </p:spTree>
    <p:extLst>
      <p:ext uri="{BB962C8B-B14F-4D97-AF65-F5344CB8AC3E}">
        <p14:creationId xmlns:p14="http://schemas.microsoft.com/office/powerpoint/2010/main" val="28268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5DD97406-23CD-C441-8E47-5488D4C44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A2EA3728-4278-B94F-A6F2-056A37A9E8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4A2ECC14-B53E-B449-9200-40A3B842AE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B0B12-20A1-C642-A22E-89DC9CAA8D07}"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F51B1072-885D-404A-9D56-9D2888DC81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717C1FF5-DFE0-AC40-A1C3-7A0461A249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F71C3-CDC8-4C4A-95D1-9C4DCFCE5298}" type="slidenum">
              <a:rPr kumimoji="1" lang="ko-KR" altLang="en-US" smtClean="0"/>
              <a:t>‹#›</a:t>
            </a:fld>
            <a:endParaRPr kumimoji="1" lang="ko-KR" altLang="en-US"/>
          </a:p>
        </p:txBody>
      </p:sp>
    </p:spTree>
    <p:extLst>
      <p:ext uri="{BB962C8B-B14F-4D97-AF65-F5344CB8AC3E}">
        <p14:creationId xmlns:p14="http://schemas.microsoft.com/office/powerpoint/2010/main" val="3772302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8702C3-70D2-5145-821B-F8B09572A608}"/>
              </a:ext>
            </a:extLst>
          </p:cNvPr>
          <p:cNvSpPr txBox="1"/>
          <p:nvPr/>
        </p:nvSpPr>
        <p:spPr>
          <a:xfrm>
            <a:off x="6096000" y="3454400"/>
            <a:ext cx="2925224" cy="369332"/>
          </a:xfrm>
          <a:prstGeom prst="rect">
            <a:avLst/>
          </a:prstGeom>
          <a:noFill/>
        </p:spPr>
        <p:txBody>
          <a:bodyPr wrap="none" rtlCol="0">
            <a:spAutoFit/>
          </a:bodyPr>
          <a:lstStyle/>
          <a:p>
            <a:r>
              <a:rPr kumimoji="1" lang="ko-KR" altLang="en-US" b="1" dirty="0">
                <a:latin typeface="Bell MT" panose="02020503060305020303" pitchFamily="18" charset="0"/>
                <a:cs typeface="Mangal" panose="02040503050203030202" pitchFamily="18" charset="0"/>
              </a:rPr>
              <a:t> </a:t>
            </a:r>
            <a:r>
              <a:rPr kumimoji="1" lang="en-US" altLang="ko-KR" b="1" dirty="0">
                <a:latin typeface="Bell MT" panose="02020503060305020303" pitchFamily="18" charset="0"/>
                <a:cs typeface="Mangal" panose="02040503050203030202" pitchFamily="18" charset="0"/>
              </a:rPr>
              <a:t>https://</a:t>
            </a:r>
            <a:r>
              <a:rPr kumimoji="1" lang="en-US" altLang="ko-KR" b="1" dirty="0" err="1">
                <a:latin typeface="Bell MT" panose="02020503060305020303" pitchFamily="18" charset="0"/>
                <a:cs typeface="Mangal" panose="02040503050203030202" pitchFamily="18" charset="0"/>
              </a:rPr>
              <a:t>pptfree.wonjc.com</a:t>
            </a:r>
            <a:endParaRPr kumimoji="1" lang="ko-KR" altLang="en-US" b="1" dirty="0">
              <a:latin typeface="Bell MT" panose="02020503060305020303" pitchFamily="18" charset="0"/>
              <a:cs typeface="Mangal" panose="02040503050203030202" pitchFamily="18" charset="0"/>
            </a:endParaRPr>
          </a:p>
        </p:txBody>
      </p:sp>
      <p:sp>
        <p:nvSpPr>
          <p:cNvPr id="5" name="TextBox 4">
            <a:extLst>
              <a:ext uri="{FF2B5EF4-FFF2-40B4-BE49-F238E27FC236}">
                <a16:creationId xmlns:a16="http://schemas.microsoft.com/office/drawing/2014/main" id="{72C75F0B-26D5-8C44-8977-8008F8CD0603}"/>
              </a:ext>
            </a:extLst>
          </p:cNvPr>
          <p:cNvSpPr txBox="1"/>
          <p:nvPr/>
        </p:nvSpPr>
        <p:spPr>
          <a:xfrm>
            <a:off x="6096000" y="2967335"/>
            <a:ext cx="4799840" cy="461665"/>
          </a:xfrm>
          <a:prstGeom prst="rect">
            <a:avLst/>
          </a:prstGeom>
          <a:noFill/>
        </p:spPr>
        <p:txBody>
          <a:bodyPr wrap="none" rtlCol="0">
            <a:spAutoFit/>
          </a:bodyPr>
          <a:lstStyle/>
          <a:p>
            <a:r>
              <a:rPr kumimoji="1" lang="en-US" altLang="ko-KR" sz="2400" b="1" dirty="0" err="1">
                <a:latin typeface="Bell MT" panose="02020503060305020303" pitchFamily="18" charset="0"/>
                <a:ea typeface="Cambria Math" panose="02040503050406030204" pitchFamily="18" charset="0"/>
                <a:cs typeface="Mangal" panose="02040503050203030202" pitchFamily="18" charset="0"/>
              </a:rPr>
              <a:t>Real.PPT</a:t>
            </a:r>
            <a:r>
              <a:rPr kumimoji="1" lang="en-US" altLang="ko-KR" sz="2400" b="1" dirty="0">
                <a:latin typeface="Bell MT" panose="02020503060305020303" pitchFamily="18" charset="0"/>
                <a:ea typeface="Cambria Math" panose="02040503050406030204" pitchFamily="18" charset="0"/>
                <a:cs typeface="Mangal" panose="02040503050203030202" pitchFamily="18" charset="0"/>
              </a:rPr>
              <a:t> FREE TEMPLATE #75</a:t>
            </a:r>
            <a:endParaRPr kumimoji="1" lang="ko-KR" altLang="en-US" sz="2400" b="1" dirty="0">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362720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AC62DE-A919-C947-8F02-89EA24B84544}"/>
              </a:ext>
            </a:extLst>
          </p:cNvPr>
          <p:cNvSpPr txBox="1"/>
          <p:nvPr/>
        </p:nvSpPr>
        <p:spPr>
          <a:xfrm>
            <a:off x="7248837" y="3429000"/>
            <a:ext cx="4069953" cy="646331"/>
          </a:xfrm>
          <a:prstGeom prst="rect">
            <a:avLst/>
          </a:prstGeom>
          <a:noFill/>
        </p:spPr>
        <p:txBody>
          <a:bodyPr wrap="square" rtlCol="0">
            <a:spAutoFit/>
          </a:bodyPr>
          <a:lstStyle/>
          <a:p>
            <a:r>
              <a:rPr kumimoji="1" lang="en-US" altLang="ko-KR" dirty="0">
                <a:latin typeface="Bell MT" panose="02020503060305020303" pitchFamily="18" charset="0"/>
              </a:rPr>
              <a:t>I will no longer let anyone else write; Nor will I apologize for the edits I make.</a:t>
            </a:r>
            <a:endParaRPr kumimoji="1" lang="ko-KR" altLang="en-US" dirty="0">
              <a:latin typeface="Bell MT" panose="02020503060305020303" pitchFamily="18" charset="0"/>
            </a:endParaRPr>
          </a:p>
        </p:txBody>
      </p:sp>
      <p:pic>
        <p:nvPicPr>
          <p:cNvPr id="3" name="그림 2">
            <a:extLst>
              <a:ext uri="{FF2B5EF4-FFF2-40B4-BE49-F238E27FC236}">
                <a16:creationId xmlns:a16="http://schemas.microsoft.com/office/drawing/2014/main" id="{3657E93C-D486-0B46-87B8-CE5D1D95E068}"/>
              </a:ext>
            </a:extLst>
          </p:cNvPr>
          <p:cNvPicPr>
            <a:picLocks noChangeAspect="1"/>
          </p:cNvPicPr>
          <p:nvPr/>
        </p:nvPicPr>
        <p:blipFill>
          <a:blip r:embed="rId2"/>
          <a:stretch>
            <a:fillRect/>
          </a:stretch>
        </p:blipFill>
        <p:spPr>
          <a:xfrm>
            <a:off x="0" y="0"/>
            <a:ext cx="6858000" cy="6858000"/>
          </a:xfrm>
          <a:prstGeom prst="rect">
            <a:avLst/>
          </a:prstGeom>
        </p:spPr>
      </p:pic>
      <p:sp>
        <p:nvSpPr>
          <p:cNvPr id="4" name="TextBox 3">
            <a:extLst>
              <a:ext uri="{FF2B5EF4-FFF2-40B4-BE49-F238E27FC236}">
                <a16:creationId xmlns:a16="http://schemas.microsoft.com/office/drawing/2014/main" id="{D6D07586-7CC8-3F4F-8900-7B7D9D3F087D}"/>
              </a:ext>
            </a:extLst>
          </p:cNvPr>
          <p:cNvSpPr txBox="1"/>
          <p:nvPr/>
        </p:nvSpPr>
        <p:spPr>
          <a:xfrm>
            <a:off x="7248837" y="4192377"/>
            <a:ext cx="4069954" cy="1200329"/>
          </a:xfrm>
          <a:prstGeom prst="rect">
            <a:avLst/>
          </a:prstGeom>
          <a:noFill/>
        </p:spPr>
        <p:txBody>
          <a:bodyPr wrap="square" rtlCol="0">
            <a:spAutoFit/>
          </a:bodyPr>
          <a:lstStyle/>
          <a:p>
            <a:r>
              <a:rPr kumimoji="1" lang="en-US" altLang="ko-KR" dirty="0">
                <a:latin typeface="Bell MT" panose="02020503060305020303" pitchFamily="18" charset="0"/>
              </a:rPr>
              <a:t>The pain you feel today is the strength you feel tomorrow. For every challenge encountered there is an opportunity for growth.</a:t>
            </a:r>
            <a:endParaRPr kumimoji="1" lang="ko-KR" altLang="en-US" dirty="0">
              <a:latin typeface="Bell MT" panose="02020503060305020303" pitchFamily="18" charset="0"/>
            </a:endParaRPr>
          </a:p>
        </p:txBody>
      </p:sp>
      <p:sp>
        <p:nvSpPr>
          <p:cNvPr id="5" name="직사각형 4">
            <a:extLst>
              <a:ext uri="{FF2B5EF4-FFF2-40B4-BE49-F238E27FC236}">
                <a16:creationId xmlns:a16="http://schemas.microsoft.com/office/drawing/2014/main" id="{C82B3300-938B-654B-A4AC-0EAE794457FC}"/>
              </a:ext>
            </a:extLst>
          </p:cNvPr>
          <p:cNvSpPr/>
          <p:nvPr/>
        </p:nvSpPr>
        <p:spPr>
          <a:xfrm>
            <a:off x="7430228" y="1887833"/>
            <a:ext cx="3707169" cy="369332"/>
          </a:xfrm>
          <a:prstGeom prst="rect">
            <a:avLst/>
          </a:prstGeom>
        </p:spPr>
        <p:txBody>
          <a:bodyPr wrap="none">
            <a:spAutoFit/>
          </a:bodyPr>
          <a:lstStyle/>
          <a:p>
            <a:r>
              <a:rPr kumimoji="1" lang="en-US" altLang="ko-KR" b="1" dirty="0">
                <a:latin typeface="Bell MT" panose="02020503060305020303" pitchFamily="18" charset="0"/>
              </a:rPr>
              <a:t>This is my life, my story, my book. </a:t>
            </a:r>
            <a:endParaRPr lang="ko-KR" altLang="en-US" b="1" dirty="0"/>
          </a:p>
        </p:txBody>
      </p:sp>
    </p:spTree>
    <p:extLst>
      <p:ext uri="{BB962C8B-B14F-4D97-AF65-F5344CB8AC3E}">
        <p14:creationId xmlns:p14="http://schemas.microsoft.com/office/powerpoint/2010/main" val="277123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DD9839B3-3AB2-D14E-9E34-DA8723912D71}"/>
              </a:ext>
            </a:extLst>
          </p:cNvPr>
          <p:cNvPicPr>
            <a:picLocks noChangeAspect="1"/>
          </p:cNvPicPr>
          <p:nvPr/>
        </p:nvPicPr>
        <p:blipFill>
          <a:blip r:embed="rId2"/>
          <a:stretch>
            <a:fillRect/>
          </a:stretch>
        </p:blipFill>
        <p:spPr>
          <a:xfrm>
            <a:off x="964558" y="578733"/>
            <a:ext cx="5091012" cy="5069711"/>
          </a:xfrm>
          <a:prstGeom prst="rect">
            <a:avLst/>
          </a:prstGeom>
        </p:spPr>
      </p:pic>
      <p:sp>
        <p:nvSpPr>
          <p:cNvPr id="3" name="TextBox 2">
            <a:extLst>
              <a:ext uri="{FF2B5EF4-FFF2-40B4-BE49-F238E27FC236}">
                <a16:creationId xmlns:a16="http://schemas.microsoft.com/office/drawing/2014/main" id="{80333735-5E49-F545-8F92-046E705A52FB}"/>
              </a:ext>
            </a:extLst>
          </p:cNvPr>
          <p:cNvSpPr txBox="1"/>
          <p:nvPr/>
        </p:nvSpPr>
        <p:spPr>
          <a:xfrm>
            <a:off x="7847759" y="3871272"/>
            <a:ext cx="3090184" cy="2031325"/>
          </a:xfrm>
          <a:prstGeom prst="rect">
            <a:avLst/>
          </a:prstGeom>
          <a:noFill/>
        </p:spPr>
        <p:txBody>
          <a:bodyPr wrap="square" rtlCol="0">
            <a:spAutoFit/>
          </a:bodyPr>
          <a:lstStyle/>
          <a:p>
            <a:r>
              <a:rPr kumimoji="1" lang="en-US" altLang="ko-KR" dirty="0">
                <a:latin typeface="Bell MT" panose="02020503060305020303" pitchFamily="18" charset="0"/>
              </a:rPr>
              <a:t>The secret of getting ahead is getting started. The secret of getting started is breaking your complex overwhelming tasks into small manageable tasks, and then starting on the first one.</a:t>
            </a:r>
            <a:endParaRPr kumimoji="1" lang="ko-KR" altLang="en-US" dirty="0">
              <a:latin typeface="Bell MT" panose="02020503060305020303" pitchFamily="18" charset="0"/>
            </a:endParaRPr>
          </a:p>
        </p:txBody>
      </p:sp>
      <p:sp>
        <p:nvSpPr>
          <p:cNvPr id="4" name="직사각형 3">
            <a:extLst>
              <a:ext uri="{FF2B5EF4-FFF2-40B4-BE49-F238E27FC236}">
                <a16:creationId xmlns:a16="http://schemas.microsoft.com/office/drawing/2014/main" id="{A9F338E4-6854-7A48-BED9-FE096FD8C353}"/>
              </a:ext>
            </a:extLst>
          </p:cNvPr>
          <p:cNvSpPr/>
          <p:nvPr/>
        </p:nvSpPr>
        <p:spPr>
          <a:xfrm>
            <a:off x="7711835" y="1140069"/>
            <a:ext cx="3090184" cy="830997"/>
          </a:xfrm>
          <a:prstGeom prst="rect">
            <a:avLst/>
          </a:prstGeom>
        </p:spPr>
        <p:txBody>
          <a:bodyPr wrap="square">
            <a:spAutoFit/>
          </a:bodyPr>
          <a:lstStyle/>
          <a:p>
            <a:r>
              <a:rPr kumimoji="1" lang="en-US" altLang="ko-KR" sz="2400" b="1" dirty="0">
                <a:solidFill>
                  <a:schemeClr val="tx1"/>
                </a:solidFill>
                <a:latin typeface="Bell MT" panose="02020503060305020303" pitchFamily="18" charset="0"/>
              </a:rPr>
              <a:t>Trying harder makes the resistance more.</a:t>
            </a:r>
            <a:endParaRPr lang="ko-KR" altLang="en-US" sz="2400" b="1" dirty="0">
              <a:solidFill>
                <a:schemeClr val="tx1"/>
              </a:solidFill>
            </a:endParaRPr>
          </a:p>
        </p:txBody>
      </p:sp>
    </p:spTree>
    <p:extLst>
      <p:ext uri="{BB962C8B-B14F-4D97-AF65-F5344CB8AC3E}">
        <p14:creationId xmlns:p14="http://schemas.microsoft.com/office/powerpoint/2010/main" val="3150512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5CCFD302-5159-6D4A-A0E3-6F7952CB597D}"/>
              </a:ext>
            </a:extLst>
          </p:cNvPr>
          <p:cNvPicPr>
            <a:picLocks noChangeAspect="1"/>
          </p:cNvPicPr>
          <p:nvPr/>
        </p:nvPicPr>
        <p:blipFill rotWithShape="1">
          <a:blip r:embed="rId2"/>
          <a:srcRect b="1941"/>
          <a:stretch/>
        </p:blipFill>
        <p:spPr>
          <a:xfrm>
            <a:off x="4975185" y="0"/>
            <a:ext cx="6858000" cy="6858000"/>
          </a:xfrm>
          <a:prstGeom prst="rect">
            <a:avLst/>
          </a:prstGeom>
        </p:spPr>
      </p:pic>
      <p:sp>
        <p:nvSpPr>
          <p:cNvPr id="3" name="TextBox 2">
            <a:extLst>
              <a:ext uri="{FF2B5EF4-FFF2-40B4-BE49-F238E27FC236}">
                <a16:creationId xmlns:a16="http://schemas.microsoft.com/office/drawing/2014/main" id="{02287161-E985-1F4E-9199-1526E276E952}"/>
              </a:ext>
            </a:extLst>
          </p:cNvPr>
          <p:cNvSpPr txBox="1"/>
          <p:nvPr/>
        </p:nvSpPr>
        <p:spPr>
          <a:xfrm>
            <a:off x="1195613" y="4246672"/>
            <a:ext cx="2993328" cy="1477328"/>
          </a:xfrm>
          <a:prstGeom prst="rect">
            <a:avLst/>
          </a:prstGeom>
          <a:noFill/>
        </p:spPr>
        <p:txBody>
          <a:bodyPr wrap="square" rtlCol="0">
            <a:spAutoFit/>
          </a:bodyPr>
          <a:lstStyle/>
          <a:p>
            <a:r>
              <a:rPr kumimoji="1" lang="en-US" altLang="ko-KR" dirty="0">
                <a:latin typeface="Bell MT" panose="02020503060305020303" pitchFamily="18" charset="0"/>
              </a:rPr>
              <a:t>It is a new day, fresh start, fresh energy, new opportunities. Get your mind right, be thankful, be positive and start your day right.</a:t>
            </a:r>
            <a:endParaRPr kumimoji="1" lang="ko-KR" altLang="en-US" dirty="0">
              <a:latin typeface="Bell MT" panose="02020503060305020303" pitchFamily="18" charset="0"/>
            </a:endParaRPr>
          </a:p>
        </p:txBody>
      </p:sp>
      <p:sp>
        <p:nvSpPr>
          <p:cNvPr id="4" name="직사각형 3">
            <a:extLst>
              <a:ext uri="{FF2B5EF4-FFF2-40B4-BE49-F238E27FC236}">
                <a16:creationId xmlns:a16="http://schemas.microsoft.com/office/drawing/2014/main" id="{B0944CE6-526D-2247-9238-ACC7C19BF63A}"/>
              </a:ext>
            </a:extLst>
          </p:cNvPr>
          <p:cNvSpPr/>
          <p:nvPr/>
        </p:nvSpPr>
        <p:spPr>
          <a:xfrm>
            <a:off x="1195613" y="1661632"/>
            <a:ext cx="2993328" cy="1569660"/>
          </a:xfrm>
          <a:prstGeom prst="rect">
            <a:avLst/>
          </a:prstGeom>
        </p:spPr>
        <p:txBody>
          <a:bodyPr wrap="square">
            <a:spAutoFit/>
          </a:bodyPr>
          <a:lstStyle/>
          <a:p>
            <a:r>
              <a:rPr kumimoji="1" lang="en-US" altLang="ko-KR" sz="2400" b="1" dirty="0">
                <a:latin typeface="Bell MT" panose="02020503060305020303" pitchFamily="18" charset="0"/>
              </a:rPr>
              <a:t>There isn’t a stronger connection between people than storytelling</a:t>
            </a:r>
            <a:endParaRPr lang="ko-KR" altLang="en-US" sz="2400" b="1" dirty="0"/>
          </a:p>
        </p:txBody>
      </p:sp>
    </p:spTree>
    <p:extLst>
      <p:ext uri="{BB962C8B-B14F-4D97-AF65-F5344CB8AC3E}">
        <p14:creationId xmlns:p14="http://schemas.microsoft.com/office/powerpoint/2010/main" val="4130612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4C1C31F4-20CA-F74C-A220-2D0824D3F963}"/>
              </a:ext>
            </a:extLst>
          </p:cNvPr>
          <p:cNvPicPr>
            <a:picLocks noChangeAspect="1"/>
          </p:cNvPicPr>
          <p:nvPr/>
        </p:nvPicPr>
        <p:blipFill>
          <a:blip r:embed="rId2"/>
          <a:stretch>
            <a:fillRect/>
          </a:stretch>
        </p:blipFill>
        <p:spPr>
          <a:xfrm>
            <a:off x="578039" y="193876"/>
            <a:ext cx="4121975" cy="6470248"/>
          </a:xfrm>
          <a:prstGeom prst="rect">
            <a:avLst/>
          </a:prstGeom>
        </p:spPr>
      </p:pic>
      <p:sp>
        <p:nvSpPr>
          <p:cNvPr id="5" name="TextBox 4">
            <a:extLst>
              <a:ext uri="{FF2B5EF4-FFF2-40B4-BE49-F238E27FC236}">
                <a16:creationId xmlns:a16="http://schemas.microsoft.com/office/drawing/2014/main" id="{BF699546-7ED7-874A-B7FD-13D6D2E0F083}"/>
              </a:ext>
            </a:extLst>
          </p:cNvPr>
          <p:cNvSpPr txBox="1"/>
          <p:nvPr/>
        </p:nvSpPr>
        <p:spPr>
          <a:xfrm>
            <a:off x="5805798" y="2690336"/>
            <a:ext cx="6049445" cy="1477328"/>
          </a:xfrm>
          <a:prstGeom prst="rect">
            <a:avLst/>
          </a:prstGeom>
          <a:noFill/>
        </p:spPr>
        <p:txBody>
          <a:bodyPr wrap="square" rtlCol="0">
            <a:spAutoFit/>
          </a:bodyPr>
          <a:lstStyle/>
          <a:p>
            <a:r>
              <a:rPr kumimoji="1" lang="en-US" altLang="ko-KR" dirty="0">
                <a:latin typeface="Bell MT" panose="02020503060305020303" pitchFamily="18" charset="0"/>
              </a:rPr>
              <a:t>When you allow a thought of doubt to enter your mind, the law of attraction will soon line up one doubtful thought after another. The moment a thought of doubt comes, release it immediately. Send that thought on its way. Replace it with ”I know I am receiving now.” And feel it.</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1344100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6566FC0-1A80-1B41-83FF-AE4604E6C9F2}"/>
              </a:ext>
            </a:extLst>
          </p:cNvPr>
          <p:cNvPicPr>
            <a:picLocks noChangeAspect="1"/>
          </p:cNvPicPr>
          <p:nvPr/>
        </p:nvPicPr>
        <p:blipFill>
          <a:blip r:embed="rId2"/>
          <a:stretch>
            <a:fillRect/>
          </a:stretch>
        </p:blipFill>
        <p:spPr>
          <a:xfrm>
            <a:off x="7640002" y="0"/>
            <a:ext cx="4551998" cy="6858000"/>
          </a:xfrm>
          <a:prstGeom prst="rect">
            <a:avLst/>
          </a:prstGeom>
        </p:spPr>
      </p:pic>
      <p:sp>
        <p:nvSpPr>
          <p:cNvPr id="3" name="TextBox 2">
            <a:extLst>
              <a:ext uri="{FF2B5EF4-FFF2-40B4-BE49-F238E27FC236}">
                <a16:creationId xmlns:a16="http://schemas.microsoft.com/office/drawing/2014/main" id="{F51680D9-9C3E-AB48-A982-553304DDE52B}"/>
              </a:ext>
            </a:extLst>
          </p:cNvPr>
          <p:cNvSpPr txBox="1"/>
          <p:nvPr/>
        </p:nvSpPr>
        <p:spPr>
          <a:xfrm>
            <a:off x="1470074" y="2690336"/>
            <a:ext cx="4625926" cy="1477328"/>
          </a:xfrm>
          <a:prstGeom prst="rect">
            <a:avLst/>
          </a:prstGeom>
          <a:noFill/>
        </p:spPr>
        <p:txBody>
          <a:bodyPr wrap="square" rtlCol="0">
            <a:spAutoFit/>
          </a:bodyPr>
          <a:lstStyle/>
          <a:p>
            <a:r>
              <a:rPr kumimoji="1" lang="en-US" altLang="ko-KR" dirty="0">
                <a:solidFill>
                  <a:schemeClr val="bg1"/>
                </a:solidFill>
                <a:latin typeface="Bell MT" panose="02020503060305020303" pitchFamily="18" charset="0"/>
              </a:rPr>
              <a:t>Trying harder makes the resistance more. It’s letting go of the oars that makes it less. It’s trusting the process. It’s trusting the stream. It’s trusting that you have an inner being that is calling you toward it.</a:t>
            </a:r>
            <a:endParaRPr kumimoji="1" lang="ko-KR" altLang="en-US" dirty="0">
              <a:solidFill>
                <a:schemeClr val="bg1"/>
              </a:solidFill>
              <a:latin typeface="Bell MT" panose="02020503060305020303" pitchFamily="18" charset="0"/>
            </a:endParaRPr>
          </a:p>
        </p:txBody>
      </p:sp>
    </p:spTree>
    <p:extLst>
      <p:ext uri="{BB962C8B-B14F-4D97-AF65-F5344CB8AC3E}">
        <p14:creationId xmlns:p14="http://schemas.microsoft.com/office/powerpoint/2010/main" val="30427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C9FB8C80-246C-9E48-8D10-7DADC913AB6A}"/>
              </a:ext>
            </a:extLst>
          </p:cNvPr>
          <p:cNvPicPr>
            <a:picLocks noChangeAspect="1"/>
          </p:cNvPicPr>
          <p:nvPr/>
        </p:nvPicPr>
        <p:blipFill>
          <a:blip r:embed="rId2"/>
          <a:stretch>
            <a:fillRect/>
          </a:stretch>
        </p:blipFill>
        <p:spPr>
          <a:xfrm>
            <a:off x="0" y="0"/>
            <a:ext cx="6858000" cy="6858000"/>
          </a:xfrm>
          <a:prstGeom prst="rect">
            <a:avLst/>
          </a:prstGeom>
        </p:spPr>
      </p:pic>
      <p:sp>
        <p:nvSpPr>
          <p:cNvPr id="3" name="TextBox 2">
            <a:extLst>
              <a:ext uri="{FF2B5EF4-FFF2-40B4-BE49-F238E27FC236}">
                <a16:creationId xmlns:a16="http://schemas.microsoft.com/office/drawing/2014/main" id="{B54A5976-5BAC-9E4F-A6E0-A9BB581E005F}"/>
              </a:ext>
            </a:extLst>
          </p:cNvPr>
          <p:cNvSpPr txBox="1"/>
          <p:nvPr/>
        </p:nvSpPr>
        <p:spPr>
          <a:xfrm>
            <a:off x="7764162" y="2828835"/>
            <a:ext cx="3912973" cy="1200329"/>
          </a:xfrm>
          <a:prstGeom prst="rect">
            <a:avLst/>
          </a:prstGeom>
          <a:noFill/>
        </p:spPr>
        <p:txBody>
          <a:bodyPr wrap="square" rtlCol="0">
            <a:spAutoFit/>
          </a:bodyPr>
          <a:lstStyle/>
          <a:p>
            <a:r>
              <a:rPr kumimoji="1" lang="en-US" altLang="ko-KR" dirty="0">
                <a:latin typeface="Bell MT" panose="02020503060305020303" pitchFamily="18" charset="0"/>
              </a:rPr>
              <a:t>The person who makes a success of living is the one who see his goal steadily and aims for it unswervingly. That is dedication.</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226788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FDAC53-B9BA-5F45-8376-2E33C5E185FA}"/>
              </a:ext>
            </a:extLst>
          </p:cNvPr>
          <p:cNvSpPr txBox="1"/>
          <p:nvPr/>
        </p:nvSpPr>
        <p:spPr>
          <a:xfrm>
            <a:off x="5182962" y="3244334"/>
            <a:ext cx="1826077" cy="369332"/>
          </a:xfrm>
          <a:prstGeom prst="rect">
            <a:avLst/>
          </a:prstGeom>
          <a:noFill/>
        </p:spPr>
        <p:txBody>
          <a:bodyPr wrap="none" rtlCol="0">
            <a:spAutoFit/>
          </a:bodyPr>
          <a:lstStyle/>
          <a:p>
            <a:r>
              <a:rPr kumimoji="1" lang="en-US" altLang="ko-KR" dirty="0">
                <a:latin typeface="Bell MT" panose="02020503060305020303" pitchFamily="18" charset="0"/>
                <a:ea typeface="Baskerville" panose="02020502070401020303" pitchFamily="18" charset="0"/>
                <a:cs typeface="Angsana New" panose="02020603050405020304" pitchFamily="18" charset="-34"/>
              </a:rPr>
              <a:t>THANK YOU </a:t>
            </a:r>
            <a:r>
              <a:rPr kumimoji="1" lang="en-US" altLang="ko-KR" dirty="0">
                <a:latin typeface="Bell MT" panose="02020503060305020303" pitchFamily="18" charset="0"/>
                <a:ea typeface="Baskerville" panose="02020502070401020303" pitchFamily="18" charset="0"/>
                <a:cs typeface="Angsana New" panose="02020603050405020304" pitchFamily="18" charset="-34"/>
                <a:sym typeface="Wingdings" pitchFamily="2" charset="2"/>
              </a:rPr>
              <a:t></a:t>
            </a:r>
            <a:endParaRPr kumimoji="1" lang="ko-KR" altLang="en-US" dirty="0">
              <a:latin typeface="Bell MT" panose="02020503060305020303" pitchFamily="18" charset="0"/>
              <a:cs typeface="Angsana New" panose="02020603050405020304" pitchFamily="18" charset="-34"/>
            </a:endParaRPr>
          </a:p>
        </p:txBody>
      </p:sp>
    </p:spTree>
    <p:extLst>
      <p:ext uri="{BB962C8B-B14F-4D97-AF65-F5344CB8AC3E}">
        <p14:creationId xmlns:p14="http://schemas.microsoft.com/office/powerpoint/2010/main" val="894347322"/>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280</Words>
  <Application>Microsoft Office PowerPoint</Application>
  <PresentationFormat>와이드스크린</PresentationFormat>
  <Paragraphs>13</Paragraphs>
  <Slides>8</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5</cp:revision>
  <dcterms:created xsi:type="dcterms:W3CDTF">2021-12-15T11:43:58Z</dcterms:created>
  <dcterms:modified xsi:type="dcterms:W3CDTF">2021-12-15T12:36:04Z</dcterms:modified>
</cp:coreProperties>
</file>