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DAC"/>
    <a:srgbClr val="F0DEBF"/>
    <a:srgbClr val="B6EDAC"/>
    <a:srgbClr val="313D0E"/>
    <a:srgbClr val="433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770"/>
  </p:normalViewPr>
  <p:slideViewPr>
    <p:cSldViewPr snapToGrid="0" snapToObjects="1">
      <p:cViewPr>
        <p:scale>
          <a:sx n="75" d="100"/>
          <a:sy n="75" d="100"/>
        </p:scale>
        <p:origin x="3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6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BF0B1CC-211D-844A-A934-D0FDA0F84C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4A2A92-3A29-8841-BE5E-1BE6517929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06390-6C4E-5440-87DE-08E72517903D}" type="datetimeFigureOut">
              <a:rPr kumimoji="1" lang="ko-KR" altLang="en-US" smtClean="0"/>
              <a:t>2021-12-18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0F23A5-0D0B-F943-BBAA-04D34229E2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1513067-43E6-AE45-BAB4-02940C47FC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073DD-BF07-3445-991B-7BB179CC768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9880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65325-6753-A445-B661-9355D1AF9D14}" type="datetimeFigureOut">
              <a:rPr kumimoji="1" lang="ko-KR" altLang="en-US" smtClean="0"/>
              <a:t>2021-12-18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C184C-D866-0648-9F0E-AACA708AD33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9149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C184C-D866-0648-9F0E-AACA708AD33B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9158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14A7EA6-FC45-0F43-81CF-F092976BB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719" y="0"/>
            <a:ext cx="5905281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7D7A1D3-2ED0-D646-A29C-1DAFB132C7A7}"/>
              </a:ext>
            </a:extLst>
          </p:cNvPr>
          <p:cNvSpPr/>
          <p:nvPr userDrawn="1"/>
        </p:nvSpPr>
        <p:spPr>
          <a:xfrm>
            <a:off x="0" y="0"/>
            <a:ext cx="462987" cy="12616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1192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B678AE-DC0E-EF43-98D2-068D621C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4447605-000A-4147-9357-05F066BB4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667CDE-418D-EC41-8145-0B039EF7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404F-EA37-C848-A4FA-14482ADE2E8C}" type="datetimeFigureOut">
              <a:rPr kumimoji="1" lang="ko-KR" altLang="en-US" smtClean="0"/>
              <a:t>2021-12-18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A19256-1D06-3A4E-AF47-ED06D86C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018D17-C626-1D43-9CCE-65C06322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9FDA-7914-5344-942B-2EBA5C674686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926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AF73311-5314-3641-AE09-DA3D01ED4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1894E0-047D-CE46-BF49-783B5EE23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896D76-6D09-254A-9E6A-568E5932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404F-EA37-C848-A4FA-14482ADE2E8C}" type="datetimeFigureOut">
              <a:rPr kumimoji="1" lang="ko-KR" altLang="en-US" smtClean="0"/>
              <a:t>2021-12-18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901EF1-415C-194F-A15B-0528461D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0BB2A6-60F0-B54C-9B58-D9818C09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9FDA-7914-5344-942B-2EBA5C674686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6079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F6CDBB7-EE0D-C04A-BC11-D8B36BFC1E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3836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086E696F-AED3-DB4B-BECF-111DCB19A9D3}"/>
              </a:ext>
            </a:extLst>
          </p:cNvPr>
          <p:cNvSpPr/>
          <p:nvPr userDrawn="1"/>
        </p:nvSpPr>
        <p:spPr>
          <a:xfrm>
            <a:off x="3796496" y="0"/>
            <a:ext cx="8395504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2719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FD415A84-F008-6145-B5F9-859000B440F5}"/>
              </a:ext>
            </a:extLst>
          </p:cNvPr>
          <p:cNvSpPr/>
          <p:nvPr userDrawn="1"/>
        </p:nvSpPr>
        <p:spPr>
          <a:xfrm>
            <a:off x="6868351" y="2529068"/>
            <a:ext cx="4714754" cy="43289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2930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B5FE92-563D-9847-BC0E-722D00A1EFFC}"/>
              </a:ext>
            </a:extLst>
          </p:cNvPr>
          <p:cNvSpPr/>
          <p:nvPr userDrawn="1"/>
        </p:nvSpPr>
        <p:spPr>
          <a:xfrm>
            <a:off x="0" y="0"/>
            <a:ext cx="6701742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1318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8E0A218-A8FE-1748-95CB-0D903B3570C6}"/>
              </a:ext>
            </a:extLst>
          </p:cNvPr>
          <p:cNvSpPr/>
          <p:nvPr userDrawn="1"/>
        </p:nvSpPr>
        <p:spPr>
          <a:xfrm>
            <a:off x="3298161" y="0"/>
            <a:ext cx="3402957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4507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93C2E77-B4EE-C741-8863-37067E5D6972}"/>
              </a:ext>
            </a:extLst>
          </p:cNvPr>
          <p:cNvSpPr/>
          <p:nvPr userDrawn="1"/>
        </p:nvSpPr>
        <p:spPr>
          <a:xfrm>
            <a:off x="9055260" y="1076444"/>
            <a:ext cx="3136739" cy="47051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C404DBF-5868-9B47-B92A-BD55D46EF936}"/>
              </a:ext>
            </a:extLst>
          </p:cNvPr>
          <p:cNvSpPr/>
          <p:nvPr userDrawn="1"/>
        </p:nvSpPr>
        <p:spPr>
          <a:xfrm rot="5400000">
            <a:off x="6012084" y="-5572247"/>
            <a:ext cx="167832" cy="121920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AC9791E-1ACB-CE41-9F57-73F1DF56750F}"/>
              </a:ext>
            </a:extLst>
          </p:cNvPr>
          <p:cNvSpPr/>
          <p:nvPr userDrawn="1"/>
        </p:nvSpPr>
        <p:spPr>
          <a:xfrm rot="5400000">
            <a:off x="6012085" y="238247"/>
            <a:ext cx="167832" cy="121920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4616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0708894-DBBD-4449-BE9F-8FD20AEC21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9858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410121-E61F-E849-8DF5-1F752874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2B70B82-A8A9-6449-926F-E8FD7FDF8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640A3C-E8E9-8E44-A97D-CB25373D5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3A3C32-D905-854C-B405-3D8022E5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404F-EA37-C848-A4FA-14482ADE2E8C}" type="datetimeFigureOut">
              <a:rPr kumimoji="1" lang="ko-KR" altLang="en-US" smtClean="0"/>
              <a:t>2021-12-18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18F4CC-AF5C-9948-82FA-2AF87B96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7D3D3F7-5506-6F43-A11B-59252E7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9FDA-7914-5344-942B-2EBA5C674686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0596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094F006-630E-DD44-98B2-D26FC815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BCC3903-D8E7-364E-9C18-92ED8E344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1F2716-D997-AC4C-BD6F-8180C2F1B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404F-EA37-C848-A4FA-14482ADE2E8C}" type="datetimeFigureOut">
              <a:rPr kumimoji="1" lang="ko-KR" altLang="en-US" smtClean="0"/>
              <a:t>2021-12-18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4C06AE-B4F3-8945-92F7-FF9AD661E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315230-DDC4-C34C-AE96-78F1CDD0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49FDA-7914-5344-942B-2EBA5C674686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248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3" r:id="rId4"/>
    <p:sldLayoutId id="2147483651" r:id="rId5"/>
    <p:sldLayoutId id="2147483652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88017D-519F-8647-97E6-49B66593F0B3}"/>
              </a:ext>
            </a:extLst>
          </p:cNvPr>
          <p:cNvSpPr txBox="1"/>
          <p:nvPr/>
        </p:nvSpPr>
        <p:spPr>
          <a:xfrm>
            <a:off x="764820" y="3454400"/>
            <a:ext cx="2925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latin typeface="Bell MT" panose="02020503060305020303" pitchFamily="18" charset="0"/>
                <a:cs typeface="Mangal" panose="02040503050203030202" pitchFamily="18" charset="0"/>
              </a:rPr>
              <a:t>https://</a:t>
            </a:r>
            <a:r>
              <a:rPr kumimoji="1" lang="en-US" altLang="ko-KR" b="1" dirty="0" err="1">
                <a:latin typeface="Bell MT" panose="02020503060305020303" pitchFamily="18" charset="0"/>
                <a:cs typeface="Mangal" panose="02040503050203030202" pitchFamily="18" charset="0"/>
              </a:rPr>
              <a:t>pptfree.wonjc.com</a:t>
            </a:r>
            <a:endParaRPr kumimoji="1" lang="ko-KR" altLang="en-US" b="1" dirty="0">
              <a:latin typeface="Bell MT" panose="02020503060305020303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43AD6-76F7-5947-B28D-74FEAC9DFD38}"/>
              </a:ext>
            </a:extLst>
          </p:cNvPr>
          <p:cNvSpPr txBox="1"/>
          <p:nvPr/>
        </p:nvSpPr>
        <p:spPr>
          <a:xfrm>
            <a:off x="764820" y="2967335"/>
            <a:ext cx="4799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 err="1">
                <a:latin typeface="Bell MT" panose="02020503060305020303" pitchFamily="18" charset="0"/>
                <a:ea typeface="Cambria Math" panose="02040503050406030204" pitchFamily="18" charset="0"/>
                <a:cs typeface="Mangal" panose="02040503050203030202" pitchFamily="18" charset="0"/>
              </a:rPr>
              <a:t>Real.PPT</a:t>
            </a:r>
            <a:r>
              <a:rPr kumimoji="1" lang="en-US" altLang="ko-KR" sz="2400" b="1" dirty="0">
                <a:latin typeface="Bell MT" panose="02020503060305020303" pitchFamily="18" charset="0"/>
                <a:ea typeface="Cambria Math" panose="02040503050406030204" pitchFamily="18" charset="0"/>
                <a:cs typeface="Mangal" panose="02040503050203030202" pitchFamily="18" charset="0"/>
              </a:rPr>
              <a:t> FREE TEMPLATE #78</a:t>
            </a:r>
            <a:endParaRPr kumimoji="1" lang="ko-KR" altLang="en-US" sz="2400" b="1" dirty="0">
              <a:latin typeface="Bell MT" panose="02020503060305020303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0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DD62758-8634-4F44-A37B-7F681131D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4120"/>
            <a:ext cx="3360644" cy="469594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C9EE4F8-35AF-5646-A787-ABB434465C12}"/>
              </a:ext>
            </a:extLst>
          </p:cNvPr>
          <p:cNvSpPr/>
          <p:nvPr/>
        </p:nvSpPr>
        <p:spPr>
          <a:xfrm>
            <a:off x="1863657" y="2719430"/>
            <a:ext cx="3219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Invariably they proclaim it can’t be done. I deem that the very best time to make the effort. 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07CB44D-EB2F-4C43-AA20-DC1F61362E45}"/>
              </a:ext>
            </a:extLst>
          </p:cNvPr>
          <p:cNvSpPr/>
          <p:nvPr/>
        </p:nvSpPr>
        <p:spPr>
          <a:xfrm>
            <a:off x="6967699" y="3642760"/>
            <a:ext cx="3884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I have found it advisable not to give too much heed to what people say when I am trying to accomplish something of consequence.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88940-B551-E94C-A087-123B9E3BC676}"/>
              </a:ext>
            </a:extLst>
          </p:cNvPr>
          <p:cNvSpPr txBox="1"/>
          <p:nvPr/>
        </p:nvSpPr>
        <p:spPr>
          <a:xfrm>
            <a:off x="6810603" y="2017116"/>
            <a:ext cx="404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Always let your conscience be your guide.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8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779B3F6-3197-D043-B10F-2D090073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917" y="1030147"/>
            <a:ext cx="3838165" cy="4797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B2024-85E3-A64C-A276-0AB4C0766EE2}"/>
              </a:ext>
            </a:extLst>
          </p:cNvPr>
          <p:cNvSpPr txBox="1"/>
          <p:nvPr/>
        </p:nvSpPr>
        <p:spPr>
          <a:xfrm>
            <a:off x="707865" y="1720840"/>
            <a:ext cx="2319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Being to use the two most powerful words, I am, to your advantage, how about. I am receiving every good thing. I am happy. I am abundant. I am healthy. I am loved. I am always on time. I am eternal youth. I am filled with energy every single day.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A8C0E-9A4B-C44E-9156-36FB7ED414E4}"/>
              </a:ext>
            </a:extLst>
          </p:cNvPr>
          <p:cNvSpPr txBox="1"/>
          <p:nvPr/>
        </p:nvSpPr>
        <p:spPr>
          <a:xfrm>
            <a:off x="8942173" y="5137160"/>
            <a:ext cx="203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>
                <a:latin typeface="Bell MT" panose="02020503060305020303" pitchFamily="18" charset="0"/>
              </a:rPr>
              <a:t>Hope is necessary in every condition.</a:t>
            </a:r>
            <a:endParaRPr kumimoji="1" lang="ko-KR" altLang="en-US" b="1" dirty="0">
              <a:latin typeface="Bell MT" panose="020205030603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5D17B-E7F0-9649-9A17-3389D3CEBC4E}"/>
              </a:ext>
            </a:extLst>
          </p:cNvPr>
          <p:cNvSpPr txBox="1"/>
          <p:nvPr/>
        </p:nvSpPr>
        <p:spPr>
          <a:xfrm>
            <a:off x="8942173" y="3668664"/>
            <a:ext cx="2334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If you keep on believing the dreams that you wish will come true.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8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081C58E-FE91-7341-B38C-48D319208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95" y="723417"/>
            <a:ext cx="4622293" cy="54111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441358-5077-DD4B-B7CA-FB71AF9CAD20}"/>
              </a:ext>
            </a:extLst>
          </p:cNvPr>
          <p:cNvSpPr txBox="1"/>
          <p:nvPr/>
        </p:nvSpPr>
        <p:spPr>
          <a:xfrm>
            <a:off x="7666843" y="3775232"/>
            <a:ext cx="3599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The secret of getting ahead is getting started. The secret of getting started is breaking your complex overwhelming tasks into small manageable tasks, and then starting on the first one.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6C713-655F-254F-A795-82EDEE2B4CCF}"/>
              </a:ext>
            </a:extLst>
          </p:cNvPr>
          <p:cNvSpPr txBox="1"/>
          <p:nvPr/>
        </p:nvSpPr>
        <p:spPr>
          <a:xfrm rot="16200000">
            <a:off x="4392302" y="3873399"/>
            <a:ext cx="359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>
                <a:latin typeface="Bell MT" panose="02020503060305020303" pitchFamily="18" charset="0"/>
              </a:rPr>
              <a:t>It’s up to you how far you will go. If you don’t try, you will never know.</a:t>
            </a:r>
            <a:endParaRPr kumimoji="1" lang="ko-KR" altLang="en-US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4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BF302BE-82FA-5448-BC90-21D697E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578" y="854485"/>
            <a:ext cx="3441865" cy="5149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A98D6D-84AA-4548-883D-5F180F5790A4}"/>
              </a:ext>
            </a:extLst>
          </p:cNvPr>
          <p:cNvSpPr txBox="1"/>
          <p:nvPr/>
        </p:nvSpPr>
        <p:spPr>
          <a:xfrm>
            <a:off x="1423040" y="2551837"/>
            <a:ext cx="3742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The secret of getting ahead is getting started. The secret of getting started is breaking your complex overwhelming tasks into small manageable tasks, and then starting on the first one.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51067EF-6F22-2847-86C8-E246E717F5C3}"/>
              </a:ext>
            </a:extLst>
          </p:cNvPr>
          <p:cNvSpPr/>
          <p:nvPr/>
        </p:nvSpPr>
        <p:spPr>
          <a:xfrm>
            <a:off x="1423040" y="4183065"/>
            <a:ext cx="3742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I am trying to accomplish something of consequence. Invariably they proclaim it can’t be done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50C8A-1207-2A4C-908F-AA3964751455}"/>
              </a:ext>
            </a:extLst>
          </p:cNvPr>
          <p:cNvSpPr txBox="1"/>
          <p:nvPr/>
        </p:nvSpPr>
        <p:spPr>
          <a:xfrm>
            <a:off x="1423040" y="1590967"/>
            <a:ext cx="4211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>
                <a:latin typeface="Bell MT" panose="02020503060305020303" pitchFamily="18" charset="0"/>
              </a:rPr>
              <a:t>Even miracles take a little time.</a:t>
            </a:r>
            <a:endParaRPr kumimoji="1" lang="ko-KR" altLang="en-US" sz="20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5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B52D0B5-892C-E844-8946-E23E7A467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"/>
          <a:stretch/>
        </p:blipFill>
        <p:spPr>
          <a:xfrm>
            <a:off x="6672649" y="0"/>
            <a:ext cx="551935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99F9DD-A8BF-1D46-8BF1-60149FA6B067}"/>
              </a:ext>
            </a:extLst>
          </p:cNvPr>
          <p:cNvSpPr txBox="1"/>
          <p:nvPr/>
        </p:nvSpPr>
        <p:spPr>
          <a:xfrm>
            <a:off x="4079479" y="1806095"/>
            <a:ext cx="200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>
                <a:latin typeface="Bell MT" panose="02020503060305020303" pitchFamily="18" charset="0"/>
              </a:rPr>
              <a:t>Even miracles take a little time</a:t>
            </a:r>
            <a:endParaRPr kumimoji="1" lang="ko-KR" altLang="en-US" sz="1600" dirty="0">
              <a:latin typeface="Bell MT" panose="020205030603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05310-88A0-DF4A-BE63-10A91FB3694A}"/>
              </a:ext>
            </a:extLst>
          </p:cNvPr>
          <p:cNvSpPr txBox="1"/>
          <p:nvPr/>
        </p:nvSpPr>
        <p:spPr>
          <a:xfrm>
            <a:off x="4142520" y="3015501"/>
            <a:ext cx="195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>
                <a:latin typeface="Bell MT" panose="02020503060305020303" pitchFamily="18" charset="0"/>
              </a:rPr>
              <a:t>Always let your conscience be your guide</a:t>
            </a:r>
            <a:endParaRPr kumimoji="1" lang="ko-KR" altLang="en-US" sz="1600" dirty="0">
              <a:latin typeface="Bell MT" panose="020205030603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6A9C9-78FB-5742-9870-BA723CA54C8C}"/>
              </a:ext>
            </a:extLst>
          </p:cNvPr>
          <p:cNvSpPr txBox="1"/>
          <p:nvPr/>
        </p:nvSpPr>
        <p:spPr>
          <a:xfrm>
            <a:off x="4142520" y="4234501"/>
            <a:ext cx="1953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>
                <a:latin typeface="Bell MT" panose="02020503060305020303" pitchFamily="18" charset="0"/>
              </a:rPr>
              <a:t>If you keep on believing the dreams that you wish will come true</a:t>
            </a:r>
            <a:endParaRPr kumimoji="1" lang="ko-KR" altLang="en-US" sz="1600" dirty="0">
              <a:latin typeface="Bell MT" panose="020205030603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875C8-1E4B-B440-86D3-F76584A02B46}"/>
              </a:ext>
            </a:extLst>
          </p:cNvPr>
          <p:cNvSpPr txBox="1"/>
          <p:nvPr/>
        </p:nvSpPr>
        <p:spPr>
          <a:xfrm rot="16200000">
            <a:off x="500136" y="3075057"/>
            <a:ext cx="207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>
                <a:latin typeface="Bell MT" panose="02020503060305020303" pitchFamily="18" charset="0"/>
              </a:rPr>
              <a:t>Believe you can, then you will.</a:t>
            </a:r>
            <a:endParaRPr kumimoji="1" lang="ko-KR" altLang="en-US" sz="20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6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23FD8CC-146A-DB44-BA22-26070FC6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30" y="1076444"/>
            <a:ext cx="3136739" cy="470510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2ED4150-CEED-6B44-8A75-17DA1E27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6445"/>
            <a:ext cx="3136739" cy="4705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526421-AA84-A54F-BB26-7050A2BCB6BB}"/>
              </a:ext>
            </a:extLst>
          </p:cNvPr>
          <p:cNvSpPr txBox="1"/>
          <p:nvPr/>
        </p:nvSpPr>
        <p:spPr>
          <a:xfrm>
            <a:off x="9367789" y="2551835"/>
            <a:ext cx="2824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Some things start out big, and some things start out small, very small. But sometimes the smallest things can make the biggest changes of all. 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6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A7E4D-71FA-7E4B-AA0E-96DE7CA9071D}"/>
              </a:ext>
            </a:extLst>
          </p:cNvPr>
          <p:cNvSpPr txBox="1"/>
          <p:nvPr/>
        </p:nvSpPr>
        <p:spPr>
          <a:xfrm>
            <a:off x="5182962" y="3244334"/>
            <a:ext cx="182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  <a:ea typeface="Baskerville" panose="02020502070401020303" pitchFamily="18" charset="0"/>
                <a:cs typeface="Angsana New" panose="02020603050405020304" pitchFamily="18" charset="-34"/>
              </a:rPr>
              <a:t>THANK YOU </a:t>
            </a:r>
            <a:r>
              <a:rPr kumimoji="1" lang="en-US" altLang="ko-KR" dirty="0">
                <a:latin typeface="Bell MT" panose="02020503060305020303" pitchFamily="18" charset="0"/>
                <a:ea typeface="Baskerville" panose="02020502070401020303" pitchFamily="18" charset="0"/>
                <a:cs typeface="Angsana New" panose="02020603050405020304" pitchFamily="18" charset="-34"/>
                <a:sym typeface="Wingdings" pitchFamily="2" charset="2"/>
              </a:rPr>
              <a:t></a:t>
            </a:r>
            <a:endParaRPr kumimoji="1" lang="ko-KR" altLang="en-US" dirty="0">
              <a:latin typeface="Bell MT" panose="02020503060305020303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3556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326</Words>
  <Application>Microsoft Office PowerPoint</Application>
  <PresentationFormat>와이드스크린</PresentationFormat>
  <Paragraphs>20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Bell MT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 Sun Joe</dc:creator>
  <cp:lastModifiedBy>CHOI</cp:lastModifiedBy>
  <cp:revision>5</cp:revision>
  <dcterms:created xsi:type="dcterms:W3CDTF">2021-12-18T10:43:07Z</dcterms:created>
  <dcterms:modified xsi:type="dcterms:W3CDTF">2021-12-18T11:28:00Z</dcterms:modified>
</cp:coreProperties>
</file>