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632E"/>
    <a:srgbClr val="E2CEB5"/>
    <a:srgbClr val="C4B0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p:restoredTop sz="94770"/>
  </p:normalViewPr>
  <p:slideViewPr>
    <p:cSldViewPr snapToGrid="0" snapToObjects="1">
      <p:cViewPr>
        <p:scale>
          <a:sx n="75" d="100"/>
          <a:sy n="75" d="100"/>
        </p:scale>
        <p:origin x="288"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8206F4AB-2AD5-4E4E-A6E5-0386E6617FF3}"/>
              </a:ext>
            </a:extLst>
          </p:cNvPr>
          <p:cNvPicPr>
            <a:picLocks noChangeAspect="1"/>
          </p:cNvPicPr>
          <p:nvPr userDrawn="1"/>
        </p:nvPicPr>
        <p:blipFill>
          <a:blip r:embed="rId2"/>
          <a:stretch>
            <a:fillRect/>
          </a:stretch>
        </p:blipFill>
        <p:spPr>
          <a:xfrm>
            <a:off x="0" y="0"/>
            <a:ext cx="4549140" cy="6858000"/>
          </a:xfrm>
          <a:prstGeom prst="rect">
            <a:avLst/>
          </a:prstGeom>
        </p:spPr>
      </p:pic>
      <p:sp>
        <p:nvSpPr>
          <p:cNvPr id="9" name="직사각형 8">
            <a:extLst>
              <a:ext uri="{FF2B5EF4-FFF2-40B4-BE49-F238E27FC236}">
                <a16:creationId xmlns:a16="http://schemas.microsoft.com/office/drawing/2014/main" id="{9CD48D3C-692E-F34D-B1B5-640C1378D243}"/>
              </a:ext>
            </a:extLst>
          </p:cNvPr>
          <p:cNvSpPr/>
          <p:nvPr userDrawn="1"/>
        </p:nvSpPr>
        <p:spPr>
          <a:xfrm>
            <a:off x="11439645" y="1"/>
            <a:ext cx="752355" cy="1423686"/>
          </a:xfrm>
          <a:prstGeom prst="rect">
            <a:avLst/>
          </a:prstGeom>
          <a:solidFill>
            <a:srgbClr val="E2C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212738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3C1858D-8635-7142-9382-29288C89E26B}"/>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BCA1AD43-9B7B-F346-BF82-062AC829C17D}"/>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83F64748-2B3D-1542-953A-E67767A3F02F}"/>
              </a:ext>
            </a:extLst>
          </p:cNvPr>
          <p:cNvSpPr>
            <a:spLocks noGrp="1"/>
          </p:cNvSpPr>
          <p:nvPr>
            <p:ph type="dt" sz="half" idx="10"/>
          </p:nvPr>
        </p:nvSpPr>
        <p:spPr/>
        <p:txBody>
          <a:bodyPr/>
          <a:lstStyle/>
          <a:p>
            <a:fld id="{DCE92F32-80A9-1F40-84E6-86E8401B527F}" type="datetimeFigureOut">
              <a:rPr kumimoji="1" lang="ko-KR" altLang="en-US" smtClean="0"/>
              <a:t>2021-12-30</a:t>
            </a:fld>
            <a:endParaRPr kumimoji="1" lang="ko-KR" altLang="en-US"/>
          </a:p>
        </p:txBody>
      </p:sp>
      <p:sp>
        <p:nvSpPr>
          <p:cNvPr id="5" name="바닥글 개체 틀 4">
            <a:extLst>
              <a:ext uri="{FF2B5EF4-FFF2-40B4-BE49-F238E27FC236}">
                <a16:creationId xmlns:a16="http://schemas.microsoft.com/office/drawing/2014/main" id="{8865F13B-FAE4-3046-95F4-E6AE9CD40FA3}"/>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DA7E943D-CA57-0743-B7E1-AB10EB7FB7A5}"/>
              </a:ext>
            </a:extLst>
          </p:cNvPr>
          <p:cNvSpPr>
            <a:spLocks noGrp="1"/>
          </p:cNvSpPr>
          <p:nvPr>
            <p:ph type="sldNum" sz="quarter" idx="12"/>
          </p:nvPr>
        </p:nvSpPr>
        <p:spPr/>
        <p:txBody>
          <a:bodyPr/>
          <a:lstStyle/>
          <a:p>
            <a:fld id="{DD11728E-468B-D24B-B6F1-3287E95AFB91}" type="slidenum">
              <a:rPr kumimoji="1" lang="ko-KR" altLang="en-US" smtClean="0"/>
              <a:t>‹#›</a:t>
            </a:fld>
            <a:endParaRPr kumimoji="1" lang="ko-KR" altLang="en-US"/>
          </a:p>
        </p:txBody>
      </p:sp>
    </p:spTree>
    <p:extLst>
      <p:ext uri="{BB962C8B-B14F-4D97-AF65-F5344CB8AC3E}">
        <p14:creationId xmlns:p14="http://schemas.microsoft.com/office/powerpoint/2010/main" val="784264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08D7424B-0341-5147-BB79-1D3A79DFCF2F}"/>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1AE1D0FF-15C1-014E-AE3B-7A23AE6472C1}"/>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85D6E3AA-8A05-3741-BA3E-A69BD41515E6}"/>
              </a:ext>
            </a:extLst>
          </p:cNvPr>
          <p:cNvSpPr>
            <a:spLocks noGrp="1"/>
          </p:cNvSpPr>
          <p:nvPr>
            <p:ph type="dt" sz="half" idx="10"/>
          </p:nvPr>
        </p:nvSpPr>
        <p:spPr/>
        <p:txBody>
          <a:bodyPr/>
          <a:lstStyle/>
          <a:p>
            <a:fld id="{DCE92F32-80A9-1F40-84E6-86E8401B527F}" type="datetimeFigureOut">
              <a:rPr kumimoji="1" lang="ko-KR" altLang="en-US" smtClean="0"/>
              <a:t>2021-12-30</a:t>
            </a:fld>
            <a:endParaRPr kumimoji="1" lang="ko-KR" altLang="en-US"/>
          </a:p>
        </p:txBody>
      </p:sp>
      <p:sp>
        <p:nvSpPr>
          <p:cNvPr id="5" name="바닥글 개체 틀 4">
            <a:extLst>
              <a:ext uri="{FF2B5EF4-FFF2-40B4-BE49-F238E27FC236}">
                <a16:creationId xmlns:a16="http://schemas.microsoft.com/office/drawing/2014/main" id="{99B85136-4A4A-C04E-9723-33212E5D7DD8}"/>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210BBC84-82FC-314F-BC3F-6C42D6C48452}"/>
              </a:ext>
            </a:extLst>
          </p:cNvPr>
          <p:cNvSpPr>
            <a:spLocks noGrp="1"/>
          </p:cNvSpPr>
          <p:nvPr>
            <p:ph type="sldNum" sz="quarter" idx="12"/>
          </p:nvPr>
        </p:nvSpPr>
        <p:spPr/>
        <p:txBody>
          <a:bodyPr/>
          <a:lstStyle/>
          <a:p>
            <a:fld id="{DD11728E-468B-D24B-B6F1-3287E95AFB91}" type="slidenum">
              <a:rPr kumimoji="1" lang="ko-KR" altLang="en-US" smtClean="0"/>
              <a:t>‹#›</a:t>
            </a:fld>
            <a:endParaRPr kumimoji="1" lang="ko-KR" altLang="en-US"/>
          </a:p>
        </p:txBody>
      </p:sp>
    </p:spTree>
    <p:extLst>
      <p:ext uri="{BB962C8B-B14F-4D97-AF65-F5344CB8AC3E}">
        <p14:creationId xmlns:p14="http://schemas.microsoft.com/office/powerpoint/2010/main" val="30214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
        <p:nvSpPr>
          <p:cNvPr id="10" name="직사각형 9">
            <a:extLst>
              <a:ext uri="{FF2B5EF4-FFF2-40B4-BE49-F238E27FC236}">
                <a16:creationId xmlns:a16="http://schemas.microsoft.com/office/drawing/2014/main" id="{D41B3B69-245A-8741-BF00-561949E24607}"/>
              </a:ext>
            </a:extLst>
          </p:cNvPr>
          <p:cNvSpPr/>
          <p:nvPr userDrawn="1"/>
        </p:nvSpPr>
        <p:spPr>
          <a:xfrm>
            <a:off x="0" y="0"/>
            <a:ext cx="12192000" cy="6855106"/>
          </a:xfrm>
          <a:prstGeom prst="rect">
            <a:avLst/>
          </a:prstGeom>
          <a:solidFill>
            <a:srgbClr val="E2C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911292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669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54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50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47262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10" name="직사각형 9">
            <a:extLst>
              <a:ext uri="{FF2B5EF4-FFF2-40B4-BE49-F238E27FC236}">
                <a16:creationId xmlns:a16="http://schemas.microsoft.com/office/drawing/2014/main" id="{E5488F1A-5AF7-8743-B5D7-A9866CBDCD06}"/>
              </a:ext>
            </a:extLst>
          </p:cNvPr>
          <p:cNvSpPr/>
          <p:nvPr userDrawn="1"/>
        </p:nvSpPr>
        <p:spPr>
          <a:xfrm>
            <a:off x="4576068" y="0"/>
            <a:ext cx="7615932" cy="6855106"/>
          </a:xfrm>
          <a:prstGeom prst="rect">
            <a:avLst/>
          </a:prstGeom>
          <a:solidFill>
            <a:srgbClr val="E2C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248472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583B6FF7-0A80-DD4F-8D7E-3E03D095A594}"/>
              </a:ext>
            </a:extLst>
          </p:cNvPr>
          <p:cNvSpPr/>
          <p:nvPr userDrawn="1"/>
        </p:nvSpPr>
        <p:spPr>
          <a:xfrm>
            <a:off x="0" y="0"/>
            <a:ext cx="12192000" cy="6855106"/>
          </a:xfrm>
          <a:prstGeom prst="rect">
            <a:avLst/>
          </a:prstGeom>
          <a:solidFill>
            <a:srgbClr val="E2C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0688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A1E779-F85A-BF43-B18D-9E7F26BB9541}"/>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2A182C4D-D177-9C48-B7A9-38EB3C47AA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BDCA3131-8F51-824D-8007-186A9CAE35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2FF2FA02-5F1C-5B49-943D-3B114EDEC6C5}"/>
              </a:ext>
            </a:extLst>
          </p:cNvPr>
          <p:cNvSpPr>
            <a:spLocks noGrp="1"/>
          </p:cNvSpPr>
          <p:nvPr>
            <p:ph type="dt" sz="half" idx="10"/>
          </p:nvPr>
        </p:nvSpPr>
        <p:spPr/>
        <p:txBody>
          <a:bodyPr/>
          <a:lstStyle/>
          <a:p>
            <a:fld id="{DCE92F32-80A9-1F40-84E6-86E8401B527F}" type="datetimeFigureOut">
              <a:rPr kumimoji="1" lang="ko-KR" altLang="en-US" smtClean="0"/>
              <a:t>2021-12-30</a:t>
            </a:fld>
            <a:endParaRPr kumimoji="1" lang="ko-KR" altLang="en-US"/>
          </a:p>
        </p:txBody>
      </p:sp>
      <p:sp>
        <p:nvSpPr>
          <p:cNvPr id="6" name="바닥글 개체 틀 5">
            <a:extLst>
              <a:ext uri="{FF2B5EF4-FFF2-40B4-BE49-F238E27FC236}">
                <a16:creationId xmlns:a16="http://schemas.microsoft.com/office/drawing/2014/main" id="{45027517-2A64-9649-816C-6CC8374C033D}"/>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E1166051-D61A-6D48-895C-C970D690EBF9}"/>
              </a:ext>
            </a:extLst>
          </p:cNvPr>
          <p:cNvSpPr>
            <a:spLocks noGrp="1"/>
          </p:cNvSpPr>
          <p:nvPr>
            <p:ph type="sldNum" sz="quarter" idx="12"/>
          </p:nvPr>
        </p:nvSpPr>
        <p:spPr/>
        <p:txBody>
          <a:bodyPr/>
          <a:lstStyle/>
          <a:p>
            <a:fld id="{DD11728E-468B-D24B-B6F1-3287E95AFB91}" type="slidenum">
              <a:rPr kumimoji="1" lang="ko-KR" altLang="en-US" smtClean="0"/>
              <a:t>‹#›</a:t>
            </a:fld>
            <a:endParaRPr kumimoji="1" lang="ko-KR" altLang="en-US"/>
          </a:p>
        </p:txBody>
      </p:sp>
    </p:spTree>
    <p:extLst>
      <p:ext uri="{BB962C8B-B14F-4D97-AF65-F5344CB8AC3E}">
        <p14:creationId xmlns:p14="http://schemas.microsoft.com/office/powerpoint/2010/main" val="338258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4A9773A5-2448-684E-90C6-A60503F2A9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664759C1-17F6-3A41-B04A-F9D4163612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B0570653-667F-1142-B7E9-D7437D277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92F32-80A9-1F40-84E6-86E8401B527F}" type="datetimeFigureOut">
              <a:rPr kumimoji="1" lang="ko-KR" altLang="en-US" smtClean="0"/>
              <a:t>2021-12-30</a:t>
            </a:fld>
            <a:endParaRPr kumimoji="1" lang="ko-KR" altLang="en-US"/>
          </a:p>
        </p:txBody>
      </p:sp>
      <p:sp>
        <p:nvSpPr>
          <p:cNvPr id="5" name="바닥글 개체 틀 4">
            <a:extLst>
              <a:ext uri="{FF2B5EF4-FFF2-40B4-BE49-F238E27FC236}">
                <a16:creationId xmlns:a16="http://schemas.microsoft.com/office/drawing/2014/main" id="{DE4ADD9E-21E9-8642-A4AF-F16CA9C2D0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4B091B55-4307-B343-AB58-1FD942014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1728E-468B-D24B-B6F1-3287E95AFB91}" type="slidenum">
              <a:rPr kumimoji="1" lang="ko-KR" altLang="en-US" smtClean="0"/>
              <a:t>‹#›</a:t>
            </a:fld>
            <a:endParaRPr kumimoji="1" lang="ko-KR" altLang="en-US"/>
          </a:p>
        </p:txBody>
      </p:sp>
    </p:spTree>
    <p:extLst>
      <p:ext uri="{BB962C8B-B14F-4D97-AF65-F5344CB8AC3E}">
        <p14:creationId xmlns:p14="http://schemas.microsoft.com/office/powerpoint/2010/main" val="3404661029"/>
      </p:ext>
    </p:extLst>
  </p:cSld>
  <p:clrMap bg1="lt1" tx1="dk1" bg2="lt2" tx2="dk2" accent1="accent1" accent2="accent2" accent3="accent3" accent4="accent4" accent5="accent5" accent6="accent6" hlink="hlink" folHlink="folHlink"/>
  <p:sldLayoutIdLst>
    <p:sldLayoutId id="2147483651" r:id="rId1"/>
    <p:sldLayoutId id="2147483654" r:id="rId2"/>
    <p:sldLayoutId id="2147483650" r:id="rId3"/>
    <p:sldLayoutId id="2147483652" r:id="rId4"/>
    <p:sldLayoutId id="2147483653" r:id="rId5"/>
    <p:sldLayoutId id="2147483655" r:id="rId6"/>
    <p:sldLayoutId id="2147483649"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42703B-AB5C-9944-AB3E-798CFB64B06D}"/>
              </a:ext>
            </a:extLst>
          </p:cNvPr>
          <p:cNvSpPr txBox="1"/>
          <p:nvPr/>
        </p:nvSpPr>
        <p:spPr>
          <a:xfrm>
            <a:off x="6002159" y="3454400"/>
            <a:ext cx="2925224" cy="369332"/>
          </a:xfrm>
          <a:prstGeom prst="rect">
            <a:avLst/>
          </a:prstGeom>
          <a:noFill/>
        </p:spPr>
        <p:txBody>
          <a:bodyPr wrap="none" rtlCol="0">
            <a:spAutoFit/>
          </a:bodyPr>
          <a:lstStyle/>
          <a:p>
            <a:r>
              <a:rPr kumimoji="1" lang="en-US" altLang="ko-KR" b="1" dirty="0">
                <a:latin typeface="Bell MT" panose="02020503060305020303" pitchFamily="18" charset="0"/>
                <a:cs typeface="Mangal" panose="02040503050203030202" pitchFamily="18" charset="0"/>
              </a:rPr>
              <a:t>https://</a:t>
            </a:r>
            <a:r>
              <a:rPr kumimoji="1" lang="en-US" altLang="ko-KR" b="1" dirty="0" err="1">
                <a:latin typeface="Bell MT" panose="02020503060305020303" pitchFamily="18" charset="0"/>
                <a:cs typeface="Mangal" panose="02040503050203030202" pitchFamily="18" charset="0"/>
              </a:rPr>
              <a:t>pptfree.wonjc.com</a:t>
            </a:r>
            <a:endParaRPr kumimoji="1" lang="ko-KR" altLang="en-US" b="1" dirty="0">
              <a:latin typeface="Bell MT" panose="02020503060305020303" pitchFamily="18" charset="0"/>
              <a:cs typeface="Mangal" panose="02040503050203030202" pitchFamily="18" charset="0"/>
            </a:endParaRPr>
          </a:p>
        </p:txBody>
      </p:sp>
      <p:sp>
        <p:nvSpPr>
          <p:cNvPr id="5" name="TextBox 4">
            <a:extLst>
              <a:ext uri="{FF2B5EF4-FFF2-40B4-BE49-F238E27FC236}">
                <a16:creationId xmlns:a16="http://schemas.microsoft.com/office/drawing/2014/main" id="{D9799583-5AA1-0847-B42A-5E9BBA2E31FF}"/>
              </a:ext>
            </a:extLst>
          </p:cNvPr>
          <p:cNvSpPr txBox="1"/>
          <p:nvPr/>
        </p:nvSpPr>
        <p:spPr>
          <a:xfrm>
            <a:off x="6002159" y="2967335"/>
            <a:ext cx="4799840" cy="461665"/>
          </a:xfrm>
          <a:prstGeom prst="rect">
            <a:avLst/>
          </a:prstGeom>
          <a:noFill/>
        </p:spPr>
        <p:txBody>
          <a:bodyPr wrap="none" rtlCol="0">
            <a:spAutoFit/>
          </a:bodyPr>
          <a:lstStyle/>
          <a:p>
            <a:r>
              <a:rPr kumimoji="1" lang="en-US" altLang="ko-KR" sz="2400" b="1" dirty="0" err="1">
                <a:latin typeface="Bell MT" panose="02020503060305020303" pitchFamily="18" charset="0"/>
                <a:ea typeface="Cambria Math" panose="02040503050406030204" pitchFamily="18" charset="0"/>
                <a:cs typeface="Mangal" panose="02040503050203030202" pitchFamily="18" charset="0"/>
              </a:rPr>
              <a:t>Real.PPT</a:t>
            </a:r>
            <a:r>
              <a:rPr kumimoji="1" lang="en-US" altLang="ko-KR" sz="2400" b="1" dirty="0">
                <a:latin typeface="Bell MT" panose="02020503060305020303" pitchFamily="18" charset="0"/>
                <a:ea typeface="Cambria Math" panose="02040503050406030204" pitchFamily="18" charset="0"/>
                <a:cs typeface="Mangal" panose="02040503050203030202" pitchFamily="18" charset="0"/>
              </a:rPr>
              <a:t> FREE TEMPLATE #84</a:t>
            </a:r>
            <a:endParaRPr kumimoji="1" lang="ko-KR" altLang="en-US" sz="2400" b="1" dirty="0">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209624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7D3044EC-640C-6741-A8E0-96DFF256F814}"/>
              </a:ext>
            </a:extLst>
          </p:cNvPr>
          <p:cNvPicPr>
            <a:picLocks noChangeAspect="1"/>
          </p:cNvPicPr>
          <p:nvPr/>
        </p:nvPicPr>
        <p:blipFill>
          <a:blip r:embed="rId2"/>
          <a:stretch>
            <a:fillRect/>
          </a:stretch>
        </p:blipFill>
        <p:spPr>
          <a:xfrm>
            <a:off x="1627207" y="1246320"/>
            <a:ext cx="2782747" cy="3192570"/>
          </a:xfrm>
          <a:prstGeom prst="rect">
            <a:avLst/>
          </a:prstGeom>
        </p:spPr>
      </p:pic>
      <p:pic>
        <p:nvPicPr>
          <p:cNvPr id="3" name="그림 2">
            <a:extLst>
              <a:ext uri="{FF2B5EF4-FFF2-40B4-BE49-F238E27FC236}">
                <a16:creationId xmlns:a16="http://schemas.microsoft.com/office/drawing/2014/main" id="{E10B333C-AB3A-B346-BC24-E4E9DAD5DD61}"/>
              </a:ext>
            </a:extLst>
          </p:cNvPr>
          <p:cNvPicPr>
            <a:picLocks noChangeAspect="1"/>
          </p:cNvPicPr>
          <p:nvPr/>
        </p:nvPicPr>
        <p:blipFill>
          <a:blip r:embed="rId3"/>
          <a:stretch>
            <a:fillRect/>
          </a:stretch>
        </p:blipFill>
        <p:spPr>
          <a:xfrm>
            <a:off x="7782045" y="1246320"/>
            <a:ext cx="2782748" cy="3192570"/>
          </a:xfrm>
          <a:prstGeom prst="rect">
            <a:avLst/>
          </a:prstGeom>
        </p:spPr>
      </p:pic>
      <p:sp>
        <p:nvSpPr>
          <p:cNvPr id="4" name="TextBox 3">
            <a:extLst>
              <a:ext uri="{FF2B5EF4-FFF2-40B4-BE49-F238E27FC236}">
                <a16:creationId xmlns:a16="http://schemas.microsoft.com/office/drawing/2014/main" id="{E5BE6115-1E1C-5B4C-8283-C0EE97E05E7B}"/>
              </a:ext>
            </a:extLst>
          </p:cNvPr>
          <p:cNvSpPr txBox="1"/>
          <p:nvPr/>
        </p:nvSpPr>
        <p:spPr>
          <a:xfrm>
            <a:off x="7782045" y="4719128"/>
            <a:ext cx="3300761" cy="1477328"/>
          </a:xfrm>
          <a:prstGeom prst="rect">
            <a:avLst/>
          </a:prstGeom>
          <a:noFill/>
        </p:spPr>
        <p:txBody>
          <a:bodyPr wrap="square" rtlCol="0">
            <a:spAutoFit/>
          </a:bodyPr>
          <a:lstStyle/>
          <a:p>
            <a:r>
              <a:rPr kumimoji="1" lang="en-US" altLang="ko-KR" dirty="0">
                <a:latin typeface="Bell MT" panose="02020503060305020303" pitchFamily="18" charset="0"/>
              </a:rPr>
              <a:t>Forgive yourself for not knowing what you didn’t know until you lived through it. Honor your path. Trust your journey. Learn, grow, evolve, become.</a:t>
            </a:r>
            <a:endParaRPr kumimoji="1" lang="ko-KR" altLang="en-US" dirty="0">
              <a:latin typeface="Bell MT" panose="02020503060305020303" pitchFamily="18" charset="0"/>
            </a:endParaRPr>
          </a:p>
        </p:txBody>
      </p:sp>
      <p:sp>
        <p:nvSpPr>
          <p:cNvPr id="5" name="TextBox 4">
            <a:extLst>
              <a:ext uri="{FF2B5EF4-FFF2-40B4-BE49-F238E27FC236}">
                <a16:creationId xmlns:a16="http://schemas.microsoft.com/office/drawing/2014/main" id="{9A0B2E8C-A3DD-5947-AB41-5D7AE9204C0C}"/>
              </a:ext>
            </a:extLst>
          </p:cNvPr>
          <p:cNvSpPr txBox="1"/>
          <p:nvPr/>
        </p:nvSpPr>
        <p:spPr>
          <a:xfrm>
            <a:off x="1537939" y="4717975"/>
            <a:ext cx="3245004" cy="1785104"/>
          </a:xfrm>
          <a:prstGeom prst="rect">
            <a:avLst/>
          </a:prstGeom>
          <a:noFill/>
        </p:spPr>
        <p:txBody>
          <a:bodyPr wrap="square" rtlCol="0">
            <a:spAutoFit/>
          </a:bodyPr>
          <a:lstStyle/>
          <a:p>
            <a:r>
              <a:rPr kumimoji="1" lang="en-US" altLang="ko-KR" sz="2000" dirty="0">
                <a:latin typeface="Bell MT" panose="02020503060305020303" pitchFamily="18" charset="0"/>
              </a:rPr>
              <a:t>Everything</a:t>
            </a:r>
            <a:r>
              <a:rPr kumimoji="1" lang="en-US" altLang="ko-KR" dirty="0">
                <a:latin typeface="Bell MT" panose="02020503060305020303" pitchFamily="18" charset="0"/>
              </a:rPr>
              <a:t> you want is coming. Relax and let the universe pick the timing and the way. You just need to trust that what you want is coming and watch how fast it comes.</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74014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562704B-019B-E440-AB5C-5392BC08DEC1}"/>
              </a:ext>
            </a:extLst>
          </p:cNvPr>
          <p:cNvPicPr>
            <a:picLocks noChangeAspect="1"/>
          </p:cNvPicPr>
          <p:nvPr/>
        </p:nvPicPr>
        <p:blipFill>
          <a:blip r:embed="rId2"/>
          <a:stretch>
            <a:fillRect/>
          </a:stretch>
        </p:blipFill>
        <p:spPr>
          <a:xfrm>
            <a:off x="266219" y="254000"/>
            <a:ext cx="11644130" cy="6350000"/>
          </a:xfrm>
          <a:prstGeom prst="rect">
            <a:avLst/>
          </a:prstGeom>
        </p:spPr>
      </p:pic>
      <p:sp>
        <p:nvSpPr>
          <p:cNvPr id="3" name="직사각형 2">
            <a:extLst>
              <a:ext uri="{FF2B5EF4-FFF2-40B4-BE49-F238E27FC236}">
                <a16:creationId xmlns:a16="http://schemas.microsoft.com/office/drawing/2014/main" id="{2D6866A6-9FE7-0D46-A32D-EC33D02EBA50}"/>
              </a:ext>
            </a:extLst>
          </p:cNvPr>
          <p:cNvSpPr/>
          <p:nvPr/>
        </p:nvSpPr>
        <p:spPr>
          <a:xfrm>
            <a:off x="3732835" y="0"/>
            <a:ext cx="4726329" cy="6858000"/>
          </a:xfrm>
          <a:prstGeom prst="rect">
            <a:avLst/>
          </a:prstGeom>
          <a:solidFill>
            <a:srgbClr val="E2CEB5">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TextBox 3">
            <a:extLst>
              <a:ext uri="{FF2B5EF4-FFF2-40B4-BE49-F238E27FC236}">
                <a16:creationId xmlns:a16="http://schemas.microsoft.com/office/drawing/2014/main" id="{968E3256-DB4F-E545-A7D1-C707BAA1A378}"/>
              </a:ext>
            </a:extLst>
          </p:cNvPr>
          <p:cNvSpPr txBox="1"/>
          <p:nvPr/>
        </p:nvSpPr>
        <p:spPr>
          <a:xfrm>
            <a:off x="4429085" y="1567928"/>
            <a:ext cx="3333828" cy="3970318"/>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You fall, you rise, you make mistakes, you live, you learn. You are human, not perfect. You’ve been hurt, but you’re alive. Think of what a precious privilege it is to be alive- to breathe, to think, to enjoy, and to chase the things you love. Sometimes there is sadness in our journey, but there is also lots of beauty. We must keep putting one foot in front of the other even when we hurt, for we will never know what is waiting for us just around the bend.</a:t>
            </a:r>
            <a:endParaRPr kumimoji="1" lang="ko-KR" altLang="en-US" dirty="0">
              <a:latin typeface="Baskerville" panose="02020502070401020303" pitchFamily="18" charset="0"/>
            </a:endParaRPr>
          </a:p>
        </p:txBody>
      </p:sp>
    </p:spTree>
    <p:extLst>
      <p:ext uri="{BB962C8B-B14F-4D97-AF65-F5344CB8AC3E}">
        <p14:creationId xmlns:p14="http://schemas.microsoft.com/office/powerpoint/2010/main" val="3978585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a:extLst>
              <a:ext uri="{FF2B5EF4-FFF2-40B4-BE49-F238E27FC236}">
                <a16:creationId xmlns:a16="http://schemas.microsoft.com/office/drawing/2014/main" id="{8D3EE936-9F32-984D-9CC3-0680323D2371}"/>
              </a:ext>
            </a:extLst>
          </p:cNvPr>
          <p:cNvGrpSpPr/>
          <p:nvPr/>
        </p:nvGrpSpPr>
        <p:grpSpPr>
          <a:xfrm>
            <a:off x="2457691" y="3271293"/>
            <a:ext cx="9734309" cy="337837"/>
            <a:chOff x="2457691" y="3271293"/>
            <a:chExt cx="9734309" cy="337837"/>
          </a:xfrm>
          <a:solidFill>
            <a:srgbClr val="E2CEB5"/>
          </a:solidFill>
        </p:grpSpPr>
        <p:sp>
          <p:nvSpPr>
            <p:cNvPr id="3" name="직사각형 2">
              <a:extLst>
                <a:ext uri="{FF2B5EF4-FFF2-40B4-BE49-F238E27FC236}">
                  <a16:creationId xmlns:a16="http://schemas.microsoft.com/office/drawing/2014/main" id="{81EC6D84-DC94-DA42-BFEB-E56219B95890}"/>
                </a:ext>
              </a:extLst>
            </p:cNvPr>
            <p:cNvSpPr/>
            <p:nvPr userDrawn="1"/>
          </p:nvSpPr>
          <p:spPr>
            <a:xfrm>
              <a:off x="2828081" y="3421764"/>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직사각형 3">
              <a:extLst>
                <a:ext uri="{FF2B5EF4-FFF2-40B4-BE49-F238E27FC236}">
                  <a16:creationId xmlns:a16="http://schemas.microsoft.com/office/drawing/2014/main" id="{67703942-4CB4-1B46-8558-B2353129AB2E}"/>
                </a:ext>
              </a:extLst>
            </p:cNvPr>
            <p:cNvSpPr/>
            <p:nvPr userDrawn="1"/>
          </p:nvSpPr>
          <p:spPr>
            <a:xfrm>
              <a:off x="6096000" y="3428999"/>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직사각형 4">
              <a:extLst>
                <a:ext uri="{FF2B5EF4-FFF2-40B4-BE49-F238E27FC236}">
                  <a16:creationId xmlns:a16="http://schemas.microsoft.com/office/drawing/2014/main" id="{9FD5AE67-4F08-7A45-8EE0-80045BA23A15}"/>
                </a:ext>
              </a:extLst>
            </p:cNvPr>
            <p:cNvSpPr/>
            <p:nvPr userDrawn="1"/>
          </p:nvSpPr>
          <p:spPr>
            <a:xfrm>
              <a:off x="9363919" y="3429000"/>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6" name="타원 5">
              <a:extLst>
                <a:ext uri="{FF2B5EF4-FFF2-40B4-BE49-F238E27FC236}">
                  <a16:creationId xmlns:a16="http://schemas.microsoft.com/office/drawing/2014/main" id="{6A37A2EF-7BDE-5445-B440-3947DC5E6BAE}"/>
                </a:ext>
              </a:extLst>
            </p:cNvPr>
            <p:cNvSpPr/>
            <p:nvPr userDrawn="1"/>
          </p:nvSpPr>
          <p:spPr>
            <a:xfrm>
              <a:off x="5725610" y="3271293"/>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7" name="타원 6">
              <a:extLst>
                <a:ext uri="{FF2B5EF4-FFF2-40B4-BE49-F238E27FC236}">
                  <a16:creationId xmlns:a16="http://schemas.microsoft.com/office/drawing/2014/main" id="{4803440D-B121-7B49-9904-0868C20AE19C}"/>
                </a:ext>
              </a:extLst>
            </p:cNvPr>
            <p:cNvSpPr/>
            <p:nvPr userDrawn="1"/>
          </p:nvSpPr>
          <p:spPr>
            <a:xfrm>
              <a:off x="8993529" y="3278528"/>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8" name="타원 7">
              <a:extLst>
                <a:ext uri="{FF2B5EF4-FFF2-40B4-BE49-F238E27FC236}">
                  <a16:creationId xmlns:a16="http://schemas.microsoft.com/office/drawing/2014/main" id="{24A684FC-B28C-EC47-A384-A70C79AC7BD6}"/>
                </a:ext>
              </a:extLst>
            </p:cNvPr>
            <p:cNvSpPr/>
            <p:nvPr userDrawn="1"/>
          </p:nvSpPr>
          <p:spPr>
            <a:xfrm>
              <a:off x="2457691" y="3308188"/>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sp>
        <p:nvSpPr>
          <p:cNvPr id="9" name="TextBox 8">
            <a:extLst>
              <a:ext uri="{FF2B5EF4-FFF2-40B4-BE49-F238E27FC236}">
                <a16:creationId xmlns:a16="http://schemas.microsoft.com/office/drawing/2014/main" id="{1196A572-6946-B143-ACD4-8EAFE66DEF50}"/>
              </a:ext>
            </a:extLst>
          </p:cNvPr>
          <p:cNvSpPr txBox="1"/>
          <p:nvPr/>
        </p:nvSpPr>
        <p:spPr>
          <a:xfrm>
            <a:off x="5046056" y="4287545"/>
            <a:ext cx="2639846" cy="646331"/>
          </a:xfrm>
          <a:prstGeom prst="rect">
            <a:avLst/>
          </a:prstGeom>
          <a:noFill/>
        </p:spPr>
        <p:txBody>
          <a:bodyPr wrap="square" rtlCol="0">
            <a:spAutoFit/>
          </a:bodyPr>
          <a:lstStyle/>
          <a:p>
            <a:r>
              <a:rPr kumimoji="1" lang="en-US" altLang="ko-KR" dirty="0">
                <a:latin typeface="Bell MT" panose="02020503060305020303" pitchFamily="18" charset="0"/>
              </a:rPr>
              <a:t>Always let your conscience be your guide</a:t>
            </a:r>
            <a:endParaRPr kumimoji="1" lang="ko-KR" altLang="en-US" dirty="0">
              <a:latin typeface="Bell MT" panose="02020503060305020303" pitchFamily="18" charset="0"/>
            </a:endParaRPr>
          </a:p>
        </p:txBody>
      </p:sp>
      <p:sp>
        <p:nvSpPr>
          <p:cNvPr id="10" name="TextBox 9">
            <a:extLst>
              <a:ext uri="{FF2B5EF4-FFF2-40B4-BE49-F238E27FC236}">
                <a16:creationId xmlns:a16="http://schemas.microsoft.com/office/drawing/2014/main" id="{FC8F3FE0-66F4-5347-83AE-B272676F1EDF}"/>
              </a:ext>
            </a:extLst>
          </p:cNvPr>
          <p:cNvSpPr txBox="1"/>
          <p:nvPr/>
        </p:nvSpPr>
        <p:spPr>
          <a:xfrm>
            <a:off x="8244249" y="4287545"/>
            <a:ext cx="3161037" cy="923330"/>
          </a:xfrm>
          <a:prstGeom prst="rect">
            <a:avLst/>
          </a:prstGeom>
          <a:noFill/>
        </p:spPr>
        <p:txBody>
          <a:bodyPr wrap="square" rtlCol="0">
            <a:spAutoFit/>
          </a:bodyPr>
          <a:lstStyle/>
          <a:p>
            <a:r>
              <a:rPr kumimoji="1" lang="en-US" altLang="ko-KR" dirty="0">
                <a:latin typeface="Bell MT" panose="02020503060305020303" pitchFamily="18" charset="0"/>
              </a:rPr>
              <a:t>If you keep on believing the dreams that you wish will come true</a:t>
            </a:r>
            <a:endParaRPr kumimoji="1" lang="ko-KR" altLang="en-US" dirty="0">
              <a:latin typeface="Bell MT" panose="02020503060305020303" pitchFamily="18" charset="0"/>
            </a:endParaRPr>
          </a:p>
        </p:txBody>
      </p:sp>
      <p:sp>
        <p:nvSpPr>
          <p:cNvPr id="11" name="TextBox 10">
            <a:extLst>
              <a:ext uri="{FF2B5EF4-FFF2-40B4-BE49-F238E27FC236}">
                <a16:creationId xmlns:a16="http://schemas.microsoft.com/office/drawing/2014/main" id="{C78975D0-8A1E-8D44-BD83-1AF41E6C18B1}"/>
              </a:ext>
            </a:extLst>
          </p:cNvPr>
          <p:cNvSpPr txBox="1"/>
          <p:nvPr/>
        </p:nvSpPr>
        <p:spPr>
          <a:xfrm>
            <a:off x="1344280" y="4287545"/>
            <a:ext cx="2527764" cy="923330"/>
          </a:xfrm>
          <a:prstGeom prst="rect">
            <a:avLst/>
          </a:prstGeom>
          <a:noFill/>
        </p:spPr>
        <p:txBody>
          <a:bodyPr wrap="square" rtlCol="0">
            <a:spAutoFit/>
          </a:bodyPr>
          <a:lstStyle/>
          <a:p>
            <a:r>
              <a:rPr kumimoji="1" lang="en-US" altLang="ko-KR" dirty="0">
                <a:latin typeface="Bell MT" panose="02020503060305020303" pitchFamily="18" charset="0"/>
                <a:ea typeface="Gulim" panose="020B0600000101010101" pitchFamily="34" charset="-127"/>
              </a:rPr>
              <a:t>Believe it can be done, Have goals, Help each other</a:t>
            </a:r>
          </a:p>
        </p:txBody>
      </p:sp>
      <p:sp>
        <p:nvSpPr>
          <p:cNvPr id="12" name="TextBox 11">
            <a:extLst>
              <a:ext uri="{FF2B5EF4-FFF2-40B4-BE49-F238E27FC236}">
                <a16:creationId xmlns:a16="http://schemas.microsoft.com/office/drawing/2014/main" id="{23658580-8DCD-454B-84CF-A28D32B9BBCC}"/>
              </a:ext>
            </a:extLst>
          </p:cNvPr>
          <p:cNvSpPr txBox="1"/>
          <p:nvPr/>
        </p:nvSpPr>
        <p:spPr>
          <a:xfrm>
            <a:off x="2174789" y="275555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2017</a:t>
            </a:r>
            <a:endParaRPr kumimoji="1" lang="ko-KR" altLang="en-US" sz="2400" b="1" dirty="0">
              <a:latin typeface="Bell MT" panose="02020503060305020303" pitchFamily="18" charset="0"/>
            </a:endParaRPr>
          </a:p>
        </p:txBody>
      </p:sp>
      <p:sp>
        <p:nvSpPr>
          <p:cNvPr id="13" name="TextBox 12">
            <a:extLst>
              <a:ext uri="{FF2B5EF4-FFF2-40B4-BE49-F238E27FC236}">
                <a16:creationId xmlns:a16="http://schemas.microsoft.com/office/drawing/2014/main" id="{3D7B8647-74F2-754D-9621-6DD8EF11EC37}"/>
              </a:ext>
            </a:extLst>
          </p:cNvPr>
          <p:cNvSpPr txBox="1"/>
          <p:nvPr/>
        </p:nvSpPr>
        <p:spPr>
          <a:xfrm>
            <a:off x="5857103" y="275555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2018</a:t>
            </a:r>
            <a:endParaRPr kumimoji="1" lang="ko-KR" altLang="en-US" sz="2400" b="1" dirty="0">
              <a:latin typeface="Bell MT" panose="02020503060305020303" pitchFamily="18" charset="0"/>
            </a:endParaRPr>
          </a:p>
        </p:txBody>
      </p:sp>
      <p:sp>
        <p:nvSpPr>
          <p:cNvPr id="14" name="TextBox 13">
            <a:extLst>
              <a:ext uri="{FF2B5EF4-FFF2-40B4-BE49-F238E27FC236}">
                <a16:creationId xmlns:a16="http://schemas.microsoft.com/office/drawing/2014/main" id="{4B899C4B-5DBC-C247-8186-636D737F3C72}"/>
              </a:ext>
            </a:extLst>
          </p:cNvPr>
          <p:cNvSpPr txBox="1"/>
          <p:nvPr/>
        </p:nvSpPr>
        <p:spPr>
          <a:xfrm>
            <a:off x="9119286" y="275555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2019</a:t>
            </a:r>
            <a:endParaRPr kumimoji="1" lang="ko-KR" altLang="en-US" sz="2400" b="1" dirty="0">
              <a:latin typeface="Bell MT" panose="02020503060305020303" pitchFamily="18" charset="0"/>
            </a:endParaRPr>
          </a:p>
        </p:txBody>
      </p:sp>
      <p:sp>
        <p:nvSpPr>
          <p:cNvPr id="16" name="TextBox 15">
            <a:extLst>
              <a:ext uri="{FF2B5EF4-FFF2-40B4-BE49-F238E27FC236}">
                <a16:creationId xmlns:a16="http://schemas.microsoft.com/office/drawing/2014/main" id="{67446377-B576-3943-A689-1ED5E21D3192}"/>
              </a:ext>
            </a:extLst>
          </p:cNvPr>
          <p:cNvSpPr txBox="1"/>
          <p:nvPr/>
        </p:nvSpPr>
        <p:spPr>
          <a:xfrm>
            <a:off x="830690" y="615856"/>
            <a:ext cx="4894920" cy="1200329"/>
          </a:xfrm>
          <a:prstGeom prst="rect">
            <a:avLst/>
          </a:prstGeom>
          <a:noFill/>
        </p:spPr>
        <p:txBody>
          <a:bodyPr wrap="square" rtlCol="0">
            <a:spAutoFit/>
          </a:bodyPr>
          <a:lstStyle/>
          <a:p>
            <a:r>
              <a:rPr kumimoji="1" lang="en-US" altLang="ko-KR" sz="2400" b="1" dirty="0">
                <a:latin typeface="Bell MT" panose="02020503060305020303" pitchFamily="18" charset="0"/>
              </a:rPr>
              <a:t>It’s up to you how far you will go. If you don’t try, you will never know.</a:t>
            </a:r>
            <a:endParaRPr kumimoji="1" lang="ko-KR" altLang="en-US" sz="2400" b="1" dirty="0">
              <a:latin typeface="Bell MT" panose="02020503060305020303" pitchFamily="18" charset="0"/>
            </a:endParaRPr>
          </a:p>
        </p:txBody>
      </p:sp>
      <p:sp>
        <p:nvSpPr>
          <p:cNvPr id="17" name="TextBox 16">
            <a:extLst>
              <a:ext uri="{FF2B5EF4-FFF2-40B4-BE49-F238E27FC236}">
                <a16:creationId xmlns:a16="http://schemas.microsoft.com/office/drawing/2014/main" id="{2441D2FD-E0B7-2D4E-803B-20A704332DF0}"/>
              </a:ext>
            </a:extLst>
          </p:cNvPr>
          <p:cNvSpPr txBox="1"/>
          <p:nvPr/>
        </p:nvSpPr>
        <p:spPr>
          <a:xfrm>
            <a:off x="6919187" y="615856"/>
            <a:ext cx="4442123" cy="830997"/>
          </a:xfrm>
          <a:prstGeom prst="rect">
            <a:avLst/>
          </a:prstGeom>
          <a:noFill/>
        </p:spPr>
        <p:txBody>
          <a:bodyPr wrap="square" rtlCol="0">
            <a:spAutoFit/>
          </a:bodyPr>
          <a:lstStyle/>
          <a:p>
            <a:r>
              <a:rPr kumimoji="1" lang="en-US" altLang="ko-KR" sz="1600" dirty="0">
                <a:latin typeface="Bell MT" panose="02020503060305020303" pitchFamily="18" charset="0"/>
              </a:rPr>
              <a:t>Some things start out big, and some things start out small, very small. But sometimes the smallest things can make the biggest changes of all. </a:t>
            </a:r>
            <a:endParaRPr kumimoji="1" lang="ko-KR" altLang="en-US" sz="1600" dirty="0">
              <a:latin typeface="Bell MT" panose="02020503060305020303" pitchFamily="18" charset="0"/>
            </a:endParaRPr>
          </a:p>
        </p:txBody>
      </p:sp>
    </p:spTree>
    <p:extLst>
      <p:ext uri="{BB962C8B-B14F-4D97-AF65-F5344CB8AC3E}">
        <p14:creationId xmlns:p14="http://schemas.microsoft.com/office/powerpoint/2010/main" val="424071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a:extLst>
              <a:ext uri="{FF2B5EF4-FFF2-40B4-BE49-F238E27FC236}">
                <a16:creationId xmlns:a16="http://schemas.microsoft.com/office/drawing/2014/main" id="{3CF94D06-2250-E042-9331-582C09D84EDF}"/>
              </a:ext>
            </a:extLst>
          </p:cNvPr>
          <p:cNvGrpSpPr/>
          <p:nvPr/>
        </p:nvGrpSpPr>
        <p:grpSpPr>
          <a:xfrm rot="10800000">
            <a:off x="0" y="3260081"/>
            <a:ext cx="9734309" cy="337837"/>
            <a:chOff x="2457691" y="3271293"/>
            <a:chExt cx="9734309" cy="337837"/>
          </a:xfrm>
          <a:solidFill>
            <a:srgbClr val="E2CEB5"/>
          </a:solidFill>
        </p:grpSpPr>
        <p:sp>
          <p:nvSpPr>
            <p:cNvPr id="3" name="직사각형 2">
              <a:extLst>
                <a:ext uri="{FF2B5EF4-FFF2-40B4-BE49-F238E27FC236}">
                  <a16:creationId xmlns:a16="http://schemas.microsoft.com/office/drawing/2014/main" id="{6BED1060-3EC8-694D-AFDA-24F17FD029C2}"/>
                </a:ext>
              </a:extLst>
            </p:cNvPr>
            <p:cNvSpPr/>
            <p:nvPr userDrawn="1"/>
          </p:nvSpPr>
          <p:spPr>
            <a:xfrm>
              <a:off x="2828081" y="3421764"/>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직사각형 3">
              <a:extLst>
                <a:ext uri="{FF2B5EF4-FFF2-40B4-BE49-F238E27FC236}">
                  <a16:creationId xmlns:a16="http://schemas.microsoft.com/office/drawing/2014/main" id="{E62EBAED-44EE-AC4F-99B5-4CBF0B3CE310}"/>
                </a:ext>
              </a:extLst>
            </p:cNvPr>
            <p:cNvSpPr/>
            <p:nvPr userDrawn="1"/>
          </p:nvSpPr>
          <p:spPr>
            <a:xfrm>
              <a:off x="6096000" y="3428999"/>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직사각형 4">
              <a:extLst>
                <a:ext uri="{FF2B5EF4-FFF2-40B4-BE49-F238E27FC236}">
                  <a16:creationId xmlns:a16="http://schemas.microsoft.com/office/drawing/2014/main" id="{51CDCE61-D2CB-2847-ADF5-0D696E76EA2B}"/>
                </a:ext>
              </a:extLst>
            </p:cNvPr>
            <p:cNvSpPr/>
            <p:nvPr userDrawn="1"/>
          </p:nvSpPr>
          <p:spPr>
            <a:xfrm>
              <a:off x="9363919" y="3429000"/>
              <a:ext cx="2828081" cy="59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6" name="타원 5">
              <a:extLst>
                <a:ext uri="{FF2B5EF4-FFF2-40B4-BE49-F238E27FC236}">
                  <a16:creationId xmlns:a16="http://schemas.microsoft.com/office/drawing/2014/main" id="{5467C7F4-78D8-7845-A580-87D52DD24E98}"/>
                </a:ext>
              </a:extLst>
            </p:cNvPr>
            <p:cNvSpPr/>
            <p:nvPr userDrawn="1"/>
          </p:nvSpPr>
          <p:spPr>
            <a:xfrm>
              <a:off x="5725610" y="3271293"/>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7" name="타원 6">
              <a:extLst>
                <a:ext uri="{FF2B5EF4-FFF2-40B4-BE49-F238E27FC236}">
                  <a16:creationId xmlns:a16="http://schemas.microsoft.com/office/drawing/2014/main" id="{8DF309F4-0841-7B41-AC8D-C660F73C2F8C}"/>
                </a:ext>
              </a:extLst>
            </p:cNvPr>
            <p:cNvSpPr/>
            <p:nvPr userDrawn="1"/>
          </p:nvSpPr>
          <p:spPr>
            <a:xfrm>
              <a:off x="8993529" y="3278528"/>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8" name="타원 7">
              <a:extLst>
                <a:ext uri="{FF2B5EF4-FFF2-40B4-BE49-F238E27FC236}">
                  <a16:creationId xmlns:a16="http://schemas.microsoft.com/office/drawing/2014/main" id="{8DA10C3F-F36A-534E-9FE5-D8ADC4824C93}"/>
                </a:ext>
              </a:extLst>
            </p:cNvPr>
            <p:cNvSpPr/>
            <p:nvPr userDrawn="1"/>
          </p:nvSpPr>
          <p:spPr>
            <a:xfrm>
              <a:off x="2457691" y="3308188"/>
              <a:ext cx="300942" cy="3009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sp>
        <p:nvSpPr>
          <p:cNvPr id="9" name="TextBox 8">
            <a:extLst>
              <a:ext uri="{FF2B5EF4-FFF2-40B4-BE49-F238E27FC236}">
                <a16:creationId xmlns:a16="http://schemas.microsoft.com/office/drawing/2014/main" id="{A899BC00-02A4-B74F-8515-66C62034755E}"/>
              </a:ext>
            </a:extLst>
          </p:cNvPr>
          <p:cNvSpPr txBox="1"/>
          <p:nvPr/>
        </p:nvSpPr>
        <p:spPr>
          <a:xfrm>
            <a:off x="1399493" y="4346069"/>
            <a:ext cx="3282466" cy="1200329"/>
          </a:xfrm>
          <a:prstGeom prst="rect">
            <a:avLst/>
          </a:prstGeom>
          <a:noFill/>
        </p:spPr>
        <p:txBody>
          <a:bodyPr wrap="square" rtlCol="0">
            <a:spAutoFit/>
          </a:bodyPr>
          <a:lstStyle/>
          <a:p>
            <a:r>
              <a:rPr kumimoji="1" lang="en-US" altLang="ko-KR" dirty="0">
                <a:latin typeface="Bell MT" panose="02020503060305020303" pitchFamily="18" charset="0"/>
              </a:rPr>
              <a:t>It is a new day, fresh start, fresh energy, new opportunities. Get your mind right, be thankful, be positive and start your day right.</a:t>
            </a:r>
            <a:endParaRPr kumimoji="1" lang="ko-KR" altLang="en-US" dirty="0">
              <a:latin typeface="Bell MT" panose="02020503060305020303" pitchFamily="18" charset="0"/>
            </a:endParaRPr>
          </a:p>
        </p:txBody>
      </p:sp>
      <p:sp>
        <p:nvSpPr>
          <p:cNvPr id="11" name="Google Shape;176;p34">
            <a:extLst>
              <a:ext uri="{FF2B5EF4-FFF2-40B4-BE49-F238E27FC236}">
                <a16:creationId xmlns:a16="http://schemas.microsoft.com/office/drawing/2014/main" id="{B68AD19A-7574-B747-84D6-036CB1B67885}"/>
              </a:ext>
            </a:extLst>
          </p:cNvPr>
          <p:cNvSpPr txBox="1">
            <a:spLocks/>
          </p:cNvSpPr>
          <p:nvPr/>
        </p:nvSpPr>
        <p:spPr>
          <a:xfrm>
            <a:off x="4943559" y="4354916"/>
            <a:ext cx="3282467" cy="1564348"/>
          </a:xfrm>
          <a:prstGeom prst="rect">
            <a:avLst/>
          </a:prstGeom>
        </p:spPr>
        <p:txBody>
          <a:bodyPr spcFirstLastPara="1" wrap="square" lIns="91425" tIns="91425" rIns="91425" bIns="91425" anchor="t" anchorCtr="0">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 sz="1800" dirty="0">
                <a:latin typeface="Bell MT" panose="02020503060305020303" pitchFamily="18" charset="0"/>
                <a:ea typeface="Gulim" panose="020B0600000101010101" pitchFamily="34" charset="-127"/>
              </a:rPr>
              <a:t>It could be the part of the presentation where you can introduce yourself, write  your email…</a:t>
            </a:r>
          </a:p>
        </p:txBody>
      </p:sp>
      <p:sp>
        <p:nvSpPr>
          <p:cNvPr id="12" name="TextBox 11">
            <a:extLst>
              <a:ext uri="{FF2B5EF4-FFF2-40B4-BE49-F238E27FC236}">
                <a16:creationId xmlns:a16="http://schemas.microsoft.com/office/drawing/2014/main" id="{13507997-1546-DF48-B0D9-4BD7E49D9708}"/>
              </a:ext>
            </a:extLst>
          </p:cNvPr>
          <p:cNvSpPr txBox="1"/>
          <p:nvPr/>
        </p:nvSpPr>
        <p:spPr>
          <a:xfrm>
            <a:off x="8676550" y="4346069"/>
            <a:ext cx="3052120" cy="923330"/>
          </a:xfrm>
          <a:prstGeom prst="rect">
            <a:avLst/>
          </a:prstGeom>
          <a:noFill/>
        </p:spPr>
        <p:txBody>
          <a:bodyPr wrap="square" rtlCol="0">
            <a:spAutoFit/>
          </a:bodyPr>
          <a:lstStyle/>
          <a:p>
            <a:r>
              <a:rPr kumimoji="1" lang="en-US" altLang="ko-KR" dirty="0">
                <a:latin typeface="Bell MT" panose="02020503060305020303" pitchFamily="18" charset="0"/>
                <a:ea typeface="Gulim" panose="020B0600000101010101" pitchFamily="34" charset="-127"/>
              </a:rPr>
              <a:t>Don’t waste time</a:t>
            </a:r>
          </a:p>
          <a:p>
            <a:r>
              <a:rPr kumimoji="1" lang="en-US" altLang="ko-KR" dirty="0">
                <a:latin typeface="Bell MT" panose="02020503060305020303" pitchFamily="18" charset="0"/>
                <a:ea typeface="Gulim" panose="020B0600000101010101" pitchFamily="34" charset="-127"/>
              </a:rPr>
              <a:t>Have a positive outlook on life</a:t>
            </a:r>
          </a:p>
          <a:p>
            <a:r>
              <a:rPr kumimoji="1" lang="en-US" altLang="ko-KR" dirty="0">
                <a:latin typeface="Bell MT" panose="02020503060305020303" pitchFamily="18" charset="0"/>
                <a:ea typeface="Gulim" panose="020B0600000101010101" pitchFamily="34" charset="-127"/>
              </a:rPr>
              <a:t>When it’s not fun, move on</a:t>
            </a:r>
            <a:endParaRPr kumimoji="1" lang="ko-KR" altLang="en-US" dirty="0">
              <a:latin typeface="Bell MT" panose="02020503060305020303" pitchFamily="18" charset="0"/>
              <a:ea typeface="Gulim" panose="020B0600000101010101" pitchFamily="34" charset="-127"/>
            </a:endParaRPr>
          </a:p>
        </p:txBody>
      </p:sp>
      <p:sp>
        <p:nvSpPr>
          <p:cNvPr id="13" name="TextBox 12">
            <a:extLst>
              <a:ext uri="{FF2B5EF4-FFF2-40B4-BE49-F238E27FC236}">
                <a16:creationId xmlns:a16="http://schemas.microsoft.com/office/drawing/2014/main" id="{E72CB859-5851-A347-B8ED-1B65AEDCFE37}"/>
              </a:ext>
            </a:extLst>
          </p:cNvPr>
          <p:cNvSpPr txBox="1"/>
          <p:nvPr/>
        </p:nvSpPr>
        <p:spPr>
          <a:xfrm>
            <a:off x="9363919" y="279262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2022</a:t>
            </a:r>
            <a:endParaRPr kumimoji="1" lang="ko-KR" altLang="en-US" sz="2400" b="1" dirty="0">
              <a:latin typeface="Bell MT" panose="02020503060305020303" pitchFamily="18" charset="0"/>
            </a:endParaRPr>
          </a:p>
        </p:txBody>
      </p:sp>
      <p:sp>
        <p:nvSpPr>
          <p:cNvPr id="14" name="TextBox 13">
            <a:extLst>
              <a:ext uri="{FF2B5EF4-FFF2-40B4-BE49-F238E27FC236}">
                <a16:creationId xmlns:a16="http://schemas.microsoft.com/office/drawing/2014/main" id="{8CC4D697-95D0-5A48-9D8E-43951B5A0CE4}"/>
              </a:ext>
            </a:extLst>
          </p:cNvPr>
          <p:cNvSpPr txBox="1"/>
          <p:nvPr/>
        </p:nvSpPr>
        <p:spPr>
          <a:xfrm>
            <a:off x="6165448" y="279262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2021</a:t>
            </a:r>
            <a:endParaRPr kumimoji="1" lang="ko-KR" altLang="en-US" sz="2400" b="1" dirty="0">
              <a:latin typeface="Bell MT" panose="02020503060305020303" pitchFamily="18" charset="0"/>
            </a:endParaRPr>
          </a:p>
        </p:txBody>
      </p:sp>
      <p:sp>
        <p:nvSpPr>
          <p:cNvPr id="15" name="TextBox 14">
            <a:extLst>
              <a:ext uri="{FF2B5EF4-FFF2-40B4-BE49-F238E27FC236}">
                <a16:creationId xmlns:a16="http://schemas.microsoft.com/office/drawing/2014/main" id="{F0479D19-77B5-5B46-AF94-4D1146BFFEBE}"/>
              </a:ext>
            </a:extLst>
          </p:cNvPr>
          <p:cNvSpPr txBox="1"/>
          <p:nvPr/>
        </p:nvSpPr>
        <p:spPr>
          <a:xfrm>
            <a:off x="2828081" y="2792627"/>
            <a:ext cx="838691" cy="461665"/>
          </a:xfrm>
          <a:prstGeom prst="rect">
            <a:avLst/>
          </a:prstGeom>
          <a:noFill/>
        </p:spPr>
        <p:txBody>
          <a:bodyPr wrap="none" rtlCol="0">
            <a:spAutoFit/>
          </a:bodyPr>
          <a:lstStyle/>
          <a:p>
            <a:r>
              <a:rPr kumimoji="1" lang="en-US" altLang="ko-KR" sz="2400" b="1" dirty="0">
                <a:latin typeface="Bell MT" panose="02020503060305020303" pitchFamily="18" charset="0"/>
              </a:rPr>
              <a:t>2020</a:t>
            </a:r>
            <a:endParaRPr kumimoji="1" lang="ko-KR" altLang="en-US" sz="2400" b="1" dirty="0">
              <a:latin typeface="Bell MT" panose="02020503060305020303" pitchFamily="18" charset="0"/>
            </a:endParaRPr>
          </a:p>
        </p:txBody>
      </p:sp>
      <p:sp>
        <p:nvSpPr>
          <p:cNvPr id="18" name="TextBox 17">
            <a:extLst>
              <a:ext uri="{FF2B5EF4-FFF2-40B4-BE49-F238E27FC236}">
                <a16:creationId xmlns:a16="http://schemas.microsoft.com/office/drawing/2014/main" id="{074DF37B-E3ED-FD4C-B70A-DD18EAFDEB93}"/>
              </a:ext>
            </a:extLst>
          </p:cNvPr>
          <p:cNvSpPr txBox="1"/>
          <p:nvPr/>
        </p:nvSpPr>
        <p:spPr>
          <a:xfrm>
            <a:off x="6466390" y="523237"/>
            <a:ext cx="4914183" cy="830997"/>
          </a:xfrm>
          <a:prstGeom prst="rect">
            <a:avLst/>
          </a:prstGeom>
          <a:noFill/>
        </p:spPr>
        <p:txBody>
          <a:bodyPr wrap="square" rtlCol="0">
            <a:spAutoFit/>
          </a:bodyPr>
          <a:lstStyle/>
          <a:p>
            <a:r>
              <a:rPr kumimoji="1" lang="en-US" altLang="ko-KR" sz="1600" dirty="0">
                <a:latin typeface="Bell MT" panose="02020503060305020303" pitchFamily="18" charset="0"/>
              </a:rPr>
              <a:t>When you truly want something and go after it without limiting yourself with disbelief, the universe will make it happen.</a:t>
            </a:r>
            <a:endParaRPr kumimoji="1" lang="ko-KR" altLang="en-US" sz="1600" dirty="0">
              <a:latin typeface="Bell MT" panose="02020503060305020303" pitchFamily="18" charset="0"/>
            </a:endParaRPr>
          </a:p>
        </p:txBody>
      </p:sp>
    </p:spTree>
    <p:extLst>
      <p:ext uri="{BB962C8B-B14F-4D97-AF65-F5344CB8AC3E}">
        <p14:creationId xmlns:p14="http://schemas.microsoft.com/office/powerpoint/2010/main" val="266558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58603E2-DBB1-1249-A7F1-0512BAA8B6C8}"/>
              </a:ext>
            </a:extLst>
          </p:cNvPr>
          <p:cNvPicPr>
            <a:picLocks noChangeAspect="1"/>
          </p:cNvPicPr>
          <p:nvPr/>
        </p:nvPicPr>
        <p:blipFill>
          <a:blip r:embed="rId2"/>
          <a:stretch>
            <a:fillRect/>
          </a:stretch>
        </p:blipFill>
        <p:spPr>
          <a:xfrm>
            <a:off x="7770471" y="468774"/>
            <a:ext cx="3946967" cy="5920451"/>
          </a:xfrm>
          <a:prstGeom prst="rect">
            <a:avLst/>
          </a:prstGeom>
        </p:spPr>
      </p:pic>
      <p:sp>
        <p:nvSpPr>
          <p:cNvPr id="3" name="직사각형 2">
            <a:extLst>
              <a:ext uri="{FF2B5EF4-FFF2-40B4-BE49-F238E27FC236}">
                <a16:creationId xmlns:a16="http://schemas.microsoft.com/office/drawing/2014/main" id="{41C48E67-FF87-4645-B530-70690BA5FB6E}"/>
              </a:ext>
            </a:extLst>
          </p:cNvPr>
          <p:cNvSpPr/>
          <p:nvPr/>
        </p:nvSpPr>
        <p:spPr>
          <a:xfrm>
            <a:off x="4546921" y="2152891"/>
            <a:ext cx="3946967" cy="4705109"/>
          </a:xfrm>
          <a:prstGeom prst="rect">
            <a:avLst/>
          </a:prstGeom>
          <a:solidFill>
            <a:srgbClr val="E2CEB5">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4" name="Google Shape;8732;p68">
            <a:extLst>
              <a:ext uri="{FF2B5EF4-FFF2-40B4-BE49-F238E27FC236}">
                <a16:creationId xmlns:a16="http://schemas.microsoft.com/office/drawing/2014/main" id="{D1D430AB-1837-644C-98FE-6CF2A1FE47AE}"/>
              </a:ext>
            </a:extLst>
          </p:cNvPr>
          <p:cNvGrpSpPr/>
          <p:nvPr/>
        </p:nvGrpSpPr>
        <p:grpSpPr>
          <a:xfrm>
            <a:off x="6252520" y="2965622"/>
            <a:ext cx="395416" cy="370702"/>
            <a:chOff x="5049725" y="2027900"/>
            <a:chExt cx="481750" cy="481850"/>
          </a:xfrm>
          <a:solidFill>
            <a:schemeClr val="tx1"/>
          </a:solidFill>
        </p:grpSpPr>
        <p:sp>
          <p:nvSpPr>
            <p:cNvPr id="5" name="Google Shape;8733;p68">
              <a:extLst>
                <a:ext uri="{FF2B5EF4-FFF2-40B4-BE49-F238E27FC236}">
                  <a16:creationId xmlns:a16="http://schemas.microsoft.com/office/drawing/2014/main" id="{EFCDD95F-BB0A-AF4C-93AA-6925BA6C7C1D}"/>
                </a:ext>
              </a:extLst>
            </p:cNvPr>
            <p:cNvSpPr/>
            <p:nvPr/>
          </p:nvSpPr>
          <p:spPr>
            <a:xfrm>
              <a:off x="5191775" y="2394925"/>
              <a:ext cx="197625" cy="114825"/>
            </a:xfrm>
            <a:custGeom>
              <a:avLst/>
              <a:gdLst/>
              <a:ahLst/>
              <a:cxnLst/>
              <a:rect l="l" t="t" r="r" b="b"/>
              <a:pathLst>
                <a:path w="7905" h="4593" extrusionOk="0">
                  <a:moveTo>
                    <a:pt x="0" y="0"/>
                  </a:moveTo>
                  <a:lnTo>
                    <a:pt x="0" y="566"/>
                  </a:lnTo>
                  <a:cubicBezTo>
                    <a:pt x="3" y="1298"/>
                    <a:pt x="479" y="1949"/>
                    <a:pt x="1178" y="2171"/>
                  </a:cubicBezTo>
                  <a:cubicBezTo>
                    <a:pt x="1407" y="3502"/>
                    <a:pt x="2560" y="4593"/>
                    <a:pt x="3954" y="4593"/>
                  </a:cubicBezTo>
                  <a:cubicBezTo>
                    <a:pt x="5345" y="4593"/>
                    <a:pt x="6499" y="3502"/>
                    <a:pt x="6728" y="2171"/>
                  </a:cubicBezTo>
                  <a:cubicBezTo>
                    <a:pt x="7426" y="1949"/>
                    <a:pt x="7902" y="1298"/>
                    <a:pt x="7905" y="566"/>
                  </a:cubicBezTo>
                  <a:lnTo>
                    <a:pt x="790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6" name="Google Shape;8734;p68">
              <a:extLst>
                <a:ext uri="{FF2B5EF4-FFF2-40B4-BE49-F238E27FC236}">
                  <a16:creationId xmlns:a16="http://schemas.microsoft.com/office/drawing/2014/main" id="{4A59D665-AF7B-1C46-91CB-40B97854F389}"/>
                </a:ext>
              </a:extLst>
            </p:cNvPr>
            <p:cNvSpPr/>
            <p:nvPr/>
          </p:nvSpPr>
          <p:spPr>
            <a:xfrm>
              <a:off x="5113625" y="2027900"/>
              <a:ext cx="347300" cy="338825"/>
            </a:xfrm>
            <a:custGeom>
              <a:avLst/>
              <a:gdLst/>
              <a:ahLst/>
              <a:cxnLst/>
              <a:rect l="l" t="t" r="r" b="b"/>
              <a:pathLst>
                <a:path w="13892" h="13553" extrusionOk="0">
                  <a:moveTo>
                    <a:pt x="7080" y="2260"/>
                  </a:moveTo>
                  <a:cubicBezTo>
                    <a:pt x="9574" y="2263"/>
                    <a:pt x="11594" y="4284"/>
                    <a:pt x="11597" y="6777"/>
                  </a:cubicBezTo>
                  <a:cubicBezTo>
                    <a:pt x="11597" y="7090"/>
                    <a:pt x="11344" y="7340"/>
                    <a:pt x="11031" y="7340"/>
                  </a:cubicBezTo>
                  <a:cubicBezTo>
                    <a:pt x="10718" y="7340"/>
                    <a:pt x="10468" y="7090"/>
                    <a:pt x="10468" y="6777"/>
                  </a:cubicBezTo>
                  <a:cubicBezTo>
                    <a:pt x="10465" y="4907"/>
                    <a:pt x="8950" y="3392"/>
                    <a:pt x="7080" y="3389"/>
                  </a:cubicBezTo>
                  <a:cubicBezTo>
                    <a:pt x="6767" y="3389"/>
                    <a:pt x="6514" y="3136"/>
                    <a:pt x="6514" y="2826"/>
                  </a:cubicBezTo>
                  <a:cubicBezTo>
                    <a:pt x="6514" y="2513"/>
                    <a:pt x="6767" y="2260"/>
                    <a:pt x="7080" y="2260"/>
                  </a:cubicBezTo>
                  <a:close/>
                  <a:moveTo>
                    <a:pt x="7070" y="1"/>
                  </a:moveTo>
                  <a:cubicBezTo>
                    <a:pt x="6595" y="1"/>
                    <a:pt x="6111" y="50"/>
                    <a:pt x="5623" y="152"/>
                  </a:cubicBezTo>
                  <a:cubicBezTo>
                    <a:pt x="3075" y="685"/>
                    <a:pt x="1001" y="2754"/>
                    <a:pt x="459" y="5301"/>
                  </a:cubicBezTo>
                  <a:cubicBezTo>
                    <a:pt x="1" y="7469"/>
                    <a:pt x="567" y="9644"/>
                    <a:pt x="2015" y="11270"/>
                  </a:cubicBezTo>
                  <a:cubicBezTo>
                    <a:pt x="2584" y="11908"/>
                    <a:pt x="2952" y="12703"/>
                    <a:pt x="3072" y="13552"/>
                  </a:cubicBezTo>
                  <a:lnTo>
                    <a:pt x="11088" y="13552"/>
                  </a:lnTo>
                  <a:cubicBezTo>
                    <a:pt x="11221" y="12691"/>
                    <a:pt x="11597" y="11887"/>
                    <a:pt x="12175" y="11233"/>
                  </a:cubicBezTo>
                  <a:cubicBezTo>
                    <a:pt x="13259" y="10002"/>
                    <a:pt x="13892" y="8418"/>
                    <a:pt x="13892" y="6777"/>
                  </a:cubicBezTo>
                  <a:cubicBezTo>
                    <a:pt x="13892" y="2969"/>
                    <a:pt x="10766" y="1"/>
                    <a:pt x="707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 name="Google Shape;8735;p68">
              <a:extLst>
                <a:ext uri="{FF2B5EF4-FFF2-40B4-BE49-F238E27FC236}">
                  <a16:creationId xmlns:a16="http://schemas.microsoft.com/office/drawing/2014/main" id="{8FFC429E-6A7E-3849-A254-7C1B121D56FB}"/>
                </a:ext>
              </a:extLst>
            </p:cNvPr>
            <p:cNvSpPr/>
            <p:nvPr/>
          </p:nvSpPr>
          <p:spPr>
            <a:xfrm>
              <a:off x="5049725" y="2197300"/>
              <a:ext cx="56400" cy="28275"/>
            </a:xfrm>
            <a:custGeom>
              <a:avLst/>
              <a:gdLst/>
              <a:ahLst/>
              <a:cxnLst/>
              <a:rect l="l" t="t" r="r" b="b"/>
              <a:pathLst>
                <a:path w="2256" h="1131" extrusionOk="0">
                  <a:moveTo>
                    <a:pt x="563" y="1"/>
                  </a:moveTo>
                  <a:cubicBezTo>
                    <a:pt x="250" y="1"/>
                    <a:pt x="0" y="254"/>
                    <a:pt x="0" y="567"/>
                  </a:cubicBezTo>
                  <a:cubicBezTo>
                    <a:pt x="0" y="877"/>
                    <a:pt x="250" y="1130"/>
                    <a:pt x="563"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 name="Google Shape;8736;p68">
              <a:extLst>
                <a:ext uri="{FF2B5EF4-FFF2-40B4-BE49-F238E27FC236}">
                  <a16:creationId xmlns:a16="http://schemas.microsoft.com/office/drawing/2014/main" id="{4C14310C-7891-F440-A1F4-C42F2321769D}"/>
                </a:ext>
              </a:extLst>
            </p:cNvPr>
            <p:cNvSpPr/>
            <p:nvPr/>
          </p:nvSpPr>
          <p:spPr>
            <a:xfrm>
              <a:off x="5052575" y="2102800"/>
              <a:ext cx="50850" cy="48075"/>
            </a:xfrm>
            <a:custGeom>
              <a:avLst/>
              <a:gdLst/>
              <a:ahLst/>
              <a:cxnLst/>
              <a:rect l="l" t="t" r="r" b="b"/>
              <a:pathLst>
                <a:path w="2034" h="1923" extrusionOk="0">
                  <a:moveTo>
                    <a:pt x="623" y="0"/>
                  </a:moveTo>
                  <a:cubicBezTo>
                    <a:pt x="478" y="0"/>
                    <a:pt x="333" y="56"/>
                    <a:pt x="224" y="167"/>
                  </a:cubicBezTo>
                  <a:cubicBezTo>
                    <a:pt x="4" y="384"/>
                    <a:pt x="1" y="736"/>
                    <a:pt x="214" y="959"/>
                  </a:cubicBezTo>
                  <a:lnTo>
                    <a:pt x="1015" y="1757"/>
                  </a:lnTo>
                  <a:cubicBezTo>
                    <a:pt x="1125" y="1867"/>
                    <a:pt x="1269" y="1922"/>
                    <a:pt x="1413" y="1922"/>
                  </a:cubicBezTo>
                  <a:cubicBezTo>
                    <a:pt x="1558" y="1922"/>
                    <a:pt x="1702" y="1867"/>
                    <a:pt x="1813" y="1757"/>
                  </a:cubicBezTo>
                  <a:cubicBezTo>
                    <a:pt x="2033" y="1534"/>
                    <a:pt x="2033" y="1179"/>
                    <a:pt x="1813" y="959"/>
                  </a:cubicBezTo>
                  <a:lnTo>
                    <a:pt x="1015" y="158"/>
                  </a:lnTo>
                  <a:cubicBezTo>
                    <a:pt x="906" y="53"/>
                    <a:pt x="764" y="0"/>
                    <a:pt x="62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 name="Google Shape;8737;p68">
              <a:extLst>
                <a:ext uri="{FF2B5EF4-FFF2-40B4-BE49-F238E27FC236}">
                  <a16:creationId xmlns:a16="http://schemas.microsoft.com/office/drawing/2014/main" id="{BA90DD6F-7215-8145-9909-C797EEF35E1F}"/>
                </a:ext>
              </a:extLst>
            </p:cNvPr>
            <p:cNvSpPr/>
            <p:nvPr/>
          </p:nvSpPr>
          <p:spPr>
            <a:xfrm>
              <a:off x="5052575" y="2272175"/>
              <a:ext cx="50700" cy="47900"/>
            </a:xfrm>
            <a:custGeom>
              <a:avLst/>
              <a:gdLst/>
              <a:ahLst/>
              <a:cxnLst/>
              <a:rect l="l" t="t" r="r" b="b"/>
              <a:pathLst>
                <a:path w="2028" h="1916" extrusionOk="0">
                  <a:moveTo>
                    <a:pt x="1405" y="0"/>
                  </a:moveTo>
                  <a:cubicBezTo>
                    <a:pt x="1264" y="0"/>
                    <a:pt x="1124" y="53"/>
                    <a:pt x="1015" y="159"/>
                  </a:cubicBezTo>
                  <a:lnTo>
                    <a:pt x="214" y="960"/>
                  </a:lnTo>
                  <a:cubicBezTo>
                    <a:pt x="1" y="1179"/>
                    <a:pt x="4" y="1532"/>
                    <a:pt x="224" y="1749"/>
                  </a:cubicBezTo>
                  <a:cubicBezTo>
                    <a:pt x="333" y="1860"/>
                    <a:pt x="478" y="1916"/>
                    <a:pt x="623" y="1916"/>
                  </a:cubicBezTo>
                  <a:cubicBezTo>
                    <a:pt x="764" y="1916"/>
                    <a:pt x="906" y="1863"/>
                    <a:pt x="1015" y="1758"/>
                  </a:cubicBezTo>
                  <a:lnTo>
                    <a:pt x="1813" y="960"/>
                  </a:lnTo>
                  <a:cubicBezTo>
                    <a:pt x="2027" y="737"/>
                    <a:pt x="2024" y="384"/>
                    <a:pt x="1804" y="168"/>
                  </a:cubicBezTo>
                  <a:cubicBezTo>
                    <a:pt x="1695" y="56"/>
                    <a:pt x="1550"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0" name="Google Shape;8738;p68">
              <a:extLst>
                <a:ext uri="{FF2B5EF4-FFF2-40B4-BE49-F238E27FC236}">
                  <a16:creationId xmlns:a16="http://schemas.microsoft.com/office/drawing/2014/main" id="{12A2BD8A-0B8B-EB4C-8CCD-EE78FF2D349E}"/>
                </a:ext>
              </a:extLst>
            </p:cNvPr>
            <p:cNvSpPr/>
            <p:nvPr/>
          </p:nvSpPr>
          <p:spPr>
            <a:xfrm>
              <a:off x="5475050" y="2197300"/>
              <a:ext cx="56425" cy="28275"/>
            </a:xfrm>
            <a:custGeom>
              <a:avLst/>
              <a:gdLst/>
              <a:ahLst/>
              <a:cxnLst/>
              <a:rect l="l" t="t" r="r" b="b"/>
              <a:pathLst>
                <a:path w="2257" h="1131" extrusionOk="0">
                  <a:moveTo>
                    <a:pt x="564" y="1"/>
                  </a:moveTo>
                  <a:cubicBezTo>
                    <a:pt x="251" y="1"/>
                    <a:pt x="1" y="254"/>
                    <a:pt x="1" y="567"/>
                  </a:cubicBezTo>
                  <a:cubicBezTo>
                    <a:pt x="1" y="877"/>
                    <a:pt x="251" y="1130"/>
                    <a:pt x="564"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1" name="Google Shape;8739;p68">
              <a:extLst>
                <a:ext uri="{FF2B5EF4-FFF2-40B4-BE49-F238E27FC236}">
                  <a16:creationId xmlns:a16="http://schemas.microsoft.com/office/drawing/2014/main" id="{4309CF8F-BF02-C840-9030-DE3F0A0ED415}"/>
                </a:ext>
              </a:extLst>
            </p:cNvPr>
            <p:cNvSpPr/>
            <p:nvPr/>
          </p:nvSpPr>
          <p:spPr>
            <a:xfrm>
              <a:off x="5477925" y="2102800"/>
              <a:ext cx="50675" cy="47900"/>
            </a:xfrm>
            <a:custGeom>
              <a:avLst/>
              <a:gdLst/>
              <a:ahLst/>
              <a:cxnLst/>
              <a:rect l="l" t="t" r="r" b="b"/>
              <a:pathLst>
                <a:path w="2027" h="1916" extrusionOk="0">
                  <a:moveTo>
                    <a:pt x="1405" y="0"/>
                  </a:moveTo>
                  <a:cubicBezTo>
                    <a:pt x="1264" y="0"/>
                    <a:pt x="1123" y="53"/>
                    <a:pt x="1015" y="158"/>
                  </a:cubicBezTo>
                  <a:lnTo>
                    <a:pt x="214" y="959"/>
                  </a:lnTo>
                  <a:cubicBezTo>
                    <a:pt x="0" y="1179"/>
                    <a:pt x="3" y="1531"/>
                    <a:pt x="223" y="1748"/>
                  </a:cubicBezTo>
                  <a:cubicBezTo>
                    <a:pt x="333" y="1860"/>
                    <a:pt x="478" y="1915"/>
                    <a:pt x="623" y="1915"/>
                  </a:cubicBezTo>
                  <a:cubicBezTo>
                    <a:pt x="764" y="1915"/>
                    <a:pt x="905" y="1863"/>
                    <a:pt x="1015" y="1757"/>
                  </a:cubicBezTo>
                  <a:lnTo>
                    <a:pt x="1813" y="959"/>
                  </a:lnTo>
                  <a:cubicBezTo>
                    <a:pt x="2027" y="736"/>
                    <a:pt x="2024" y="384"/>
                    <a:pt x="1804" y="167"/>
                  </a:cubicBezTo>
                  <a:cubicBezTo>
                    <a:pt x="1694" y="56"/>
                    <a:pt x="1549"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2" name="Google Shape;8740;p68">
              <a:extLst>
                <a:ext uri="{FF2B5EF4-FFF2-40B4-BE49-F238E27FC236}">
                  <a16:creationId xmlns:a16="http://schemas.microsoft.com/office/drawing/2014/main" id="{07756B7B-6A61-DE43-BB0F-556E3C4D0A06}"/>
                </a:ext>
              </a:extLst>
            </p:cNvPr>
            <p:cNvSpPr/>
            <p:nvPr/>
          </p:nvSpPr>
          <p:spPr>
            <a:xfrm>
              <a:off x="5477775" y="2272000"/>
              <a:ext cx="50825" cy="48075"/>
            </a:xfrm>
            <a:custGeom>
              <a:avLst/>
              <a:gdLst/>
              <a:ahLst/>
              <a:cxnLst/>
              <a:rect l="l" t="t" r="r" b="b"/>
              <a:pathLst>
                <a:path w="2033" h="1923" extrusionOk="0">
                  <a:moveTo>
                    <a:pt x="621" y="1"/>
                  </a:moveTo>
                  <a:cubicBezTo>
                    <a:pt x="476" y="1"/>
                    <a:pt x="331" y="56"/>
                    <a:pt x="220" y="166"/>
                  </a:cubicBezTo>
                  <a:cubicBezTo>
                    <a:pt x="0" y="388"/>
                    <a:pt x="0" y="744"/>
                    <a:pt x="220" y="967"/>
                  </a:cubicBezTo>
                  <a:lnTo>
                    <a:pt x="1021" y="1765"/>
                  </a:lnTo>
                  <a:cubicBezTo>
                    <a:pt x="1129" y="1870"/>
                    <a:pt x="1270" y="1923"/>
                    <a:pt x="1411" y="1923"/>
                  </a:cubicBezTo>
                  <a:cubicBezTo>
                    <a:pt x="1555" y="1923"/>
                    <a:pt x="1700" y="1867"/>
                    <a:pt x="1810" y="1756"/>
                  </a:cubicBezTo>
                  <a:cubicBezTo>
                    <a:pt x="2030" y="1539"/>
                    <a:pt x="2033" y="1186"/>
                    <a:pt x="1819" y="967"/>
                  </a:cubicBezTo>
                  <a:lnTo>
                    <a:pt x="1021" y="166"/>
                  </a:lnTo>
                  <a:cubicBezTo>
                    <a:pt x="910" y="56"/>
                    <a:pt x="765" y="1"/>
                    <a:pt x="62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3" name="TextBox 12">
            <a:extLst>
              <a:ext uri="{FF2B5EF4-FFF2-40B4-BE49-F238E27FC236}">
                <a16:creationId xmlns:a16="http://schemas.microsoft.com/office/drawing/2014/main" id="{70246C6A-ED1F-2A4B-B5B5-CA9F594F3805}"/>
              </a:ext>
            </a:extLst>
          </p:cNvPr>
          <p:cNvSpPr txBox="1"/>
          <p:nvPr/>
        </p:nvSpPr>
        <p:spPr>
          <a:xfrm>
            <a:off x="4922549" y="4008388"/>
            <a:ext cx="3195709" cy="2308324"/>
          </a:xfrm>
          <a:prstGeom prst="rect">
            <a:avLst/>
          </a:prstGeom>
          <a:noFill/>
        </p:spPr>
        <p:txBody>
          <a:bodyPr wrap="square" rtlCol="0">
            <a:spAutoFit/>
          </a:bodyPr>
          <a:lstStyle/>
          <a:p>
            <a:r>
              <a:rPr kumimoji="1" lang="en-US" altLang="ko-KR" dirty="0">
                <a:latin typeface="Bell MT" panose="02020503060305020303" pitchFamily="18" charset="0"/>
              </a:rPr>
              <a:t>Sometimes there is sadness in our journey, but there is also lots of beauty. We must keep putting one foot in front of the other even when we hurt, for we will never know what is waiting for us just around the bend.</a:t>
            </a:r>
            <a:endParaRPr kumimoji="1" lang="ko-KR" altLang="en-US" dirty="0">
              <a:latin typeface="Bell MT" panose="02020503060305020303" pitchFamily="18" charset="0"/>
            </a:endParaRPr>
          </a:p>
        </p:txBody>
      </p:sp>
      <p:sp>
        <p:nvSpPr>
          <p:cNvPr id="15" name="직사각형 14">
            <a:extLst>
              <a:ext uri="{FF2B5EF4-FFF2-40B4-BE49-F238E27FC236}">
                <a16:creationId xmlns:a16="http://schemas.microsoft.com/office/drawing/2014/main" id="{D1DD23EF-703F-3145-9273-B1B60A90C57A}"/>
              </a:ext>
            </a:extLst>
          </p:cNvPr>
          <p:cNvSpPr/>
          <p:nvPr/>
        </p:nvSpPr>
        <p:spPr>
          <a:xfrm>
            <a:off x="397078" y="2814337"/>
            <a:ext cx="3921513" cy="646331"/>
          </a:xfrm>
          <a:prstGeom prst="rect">
            <a:avLst/>
          </a:prstGeom>
        </p:spPr>
        <p:txBody>
          <a:bodyPr wrap="square">
            <a:spAutoFit/>
          </a:bodyPr>
          <a:lstStyle/>
          <a:p>
            <a:r>
              <a:rPr kumimoji="1" lang="en-US" altLang="ko-KR" b="1" dirty="0">
                <a:latin typeface="Bell MT" panose="02020503060305020303" pitchFamily="18" charset="0"/>
                <a:ea typeface="Baskerville" panose="02020502070401020303" pitchFamily="18" charset="0"/>
              </a:rPr>
              <a:t>It’s trusting that you have an inner being that is calling you toward it.</a:t>
            </a:r>
            <a:endParaRPr lang="ko-KR" altLang="en-US" b="1" dirty="0">
              <a:latin typeface="Bell MT" panose="02020503060305020303" pitchFamily="18" charset="0"/>
            </a:endParaRPr>
          </a:p>
        </p:txBody>
      </p:sp>
    </p:spTree>
    <p:extLst>
      <p:ext uri="{BB962C8B-B14F-4D97-AF65-F5344CB8AC3E}">
        <p14:creationId xmlns:p14="http://schemas.microsoft.com/office/powerpoint/2010/main" val="3650780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F7093ACB-BD04-1645-8B22-00DD59836808}"/>
              </a:ext>
            </a:extLst>
          </p:cNvPr>
          <p:cNvPicPr>
            <a:picLocks noChangeAspect="1"/>
          </p:cNvPicPr>
          <p:nvPr/>
        </p:nvPicPr>
        <p:blipFill>
          <a:blip r:embed="rId2"/>
          <a:stretch>
            <a:fillRect/>
          </a:stretch>
        </p:blipFill>
        <p:spPr>
          <a:xfrm>
            <a:off x="0" y="2894"/>
            <a:ext cx="4576068" cy="6858000"/>
          </a:xfrm>
          <a:prstGeom prst="rect">
            <a:avLst/>
          </a:prstGeom>
        </p:spPr>
      </p:pic>
      <p:sp>
        <p:nvSpPr>
          <p:cNvPr id="3" name="TextBox 2">
            <a:extLst>
              <a:ext uri="{FF2B5EF4-FFF2-40B4-BE49-F238E27FC236}">
                <a16:creationId xmlns:a16="http://schemas.microsoft.com/office/drawing/2014/main" id="{5A6E7D9E-26B8-3F45-8D1F-6DD2EE5D7E17}"/>
              </a:ext>
            </a:extLst>
          </p:cNvPr>
          <p:cNvSpPr txBox="1"/>
          <p:nvPr/>
        </p:nvSpPr>
        <p:spPr>
          <a:xfrm>
            <a:off x="5656633" y="3132439"/>
            <a:ext cx="5658521" cy="1477328"/>
          </a:xfrm>
          <a:prstGeom prst="rect">
            <a:avLst/>
          </a:prstGeom>
          <a:noFill/>
        </p:spPr>
        <p:txBody>
          <a:bodyPr wrap="square" rtlCol="0">
            <a:spAutoFit/>
          </a:bodyPr>
          <a:lstStyle/>
          <a:p>
            <a:r>
              <a:rPr kumimoji="1" lang="en-US" altLang="ko-KR" dirty="0">
                <a:latin typeface="Bell MT" panose="02020503060305020303" pitchFamily="18" charset="0"/>
              </a:rPr>
              <a:t>When you allow a thought of doubt to enter your mind, the law of attraction will soon line up one doubtful thought after another. The moment a thought of doubt comes, release it immediately. Send that thought on its way. Replace it with ”I know I am receiving now.” And feel it.</a:t>
            </a:r>
            <a:endParaRPr kumimoji="1" lang="ko-KR" altLang="en-US" dirty="0">
              <a:latin typeface="Bell MT" panose="02020503060305020303" pitchFamily="18" charset="0"/>
            </a:endParaRPr>
          </a:p>
        </p:txBody>
      </p:sp>
      <p:sp>
        <p:nvSpPr>
          <p:cNvPr id="4" name="TextBox 3">
            <a:extLst>
              <a:ext uri="{FF2B5EF4-FFF2-40B4-BE49-F238E27FC236}">
                <a16:creationId xmlns:a16="http://schemas.microsoft.com/office/drawing/2014/main" id="{5DC8A104-429E-BC47-A736-BA4632BFA453}"/>
              </a:ext>
            </a:extLst>
          </p:cNvPr>
          <p:cNvSpPr txBox="1"/>
          <p:nvPr/>
        </p:nvSpPr>
        <p:spPr>
          <a:xfrm>
            <a:off x="5656633" y="2101231"/>
            <a:ext cx="1082348" cy="369332"/>
          </a:xfrm>
          <a:prstGeom prst="rect">
            <a:avLst/>
          </a:prstGeom>
          <a:noFill/>
        </p:spPr>
        <p:txBody>
          <a:bodyPr wrap="none" rtlCol="0">
            <a:spAutoFit/>
          </a:bodyPr>
          <a:lstStyle/>
          <a:p>
            <a:r>
              <a:rPr kumimoji="1" lang="en-US" altLang="ko-KR" b="1" dirty="0">
                <a:latin typeface="Bell MT" panose="02020503060305020303" pitchFamily="18" charset="0"/>
              </a:rPr>
              <a:t>Thought</a:t>
            </a:r>
            <a:endParaRPr kumimoji="1" lang="ko-KR" altLang="en-US" b="1" dirty="0">
              <a:latin typeface="Bell MT" panose="02020503060305020303" pitchFamily="18" charset="0"/>
            </a:endParaRPr>
          </a:p>
        </p:txBody>
      </p:sp>
    </p:spTree>
    <p:extLst>
      <p:ext uri="{BB962C8B-B14F-4D97-AF65-F5344CB8AC3E}">
        <p14:creationId xmlns:p14="http://schemas.microsoft.com/office/powerpoint/2010/main" val="3867136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33BA8A-130C-D84F-AF62-721E7A62D8C0}"/>
              </a:ext>
            </a:extLst>
          </p:cNvPr>
          <p:cNvSpPr txBox="1"/>
          <p:nvPr/>
        </p:nvSpPr>
        <p:spPr>
          <a:xfrm>
            <a:off x="5182962" y="3244334"/>
            <a:ext cx="1826077" cy="369332"/>
          </a:xfrm>
          <a:prstGeom prst="rect">
            <a:avLst/>
          </a:prstGeom>
          <a:noFill/>
        </p:spPr>
        <p:txBody>
          <a:bodyPr wrap="none" rtlCol="0">
            <a:spAutoFit/>
          </a:bodyPr>
          <a:lstStyle/>
          <a:p>
            <a:r>
              <a:rPr kumimoji="1" lang="en-US" altLang="ko-KR" dirty="0">
                <a:latin typeface="Bell MT" panose="02020503060305020303" pitchFamily="18" charset="0"/>
                <a:ea typeface="Baskerville" panose="02020502070401020303" pitchFamily="18" charset="0"/>
                <a:cs typeface="Angsana New" panose="02020603050405020304" pitchFamily="18" charset="-34"/>
              </a:rPr>
              <a:t>THANK YOU </a:t>
            </a:r>
            <a:r>
              <a:rPr kumimoji="1" lang="en-US" altLang="ko-KR" dirty="0">
                <a:latin typeface="Bell MT" panose="02020503060305020303" pitchFamily="18" charset="0"/>
                <a:ea typeface="Baskerville" panose="02020502070401020303" pitchFamily="18" charset="0"/>
                <a:cs typeface="Angsana New" panose="02020603050405020304" pitchFamily="18" charset="-34"/>
                <a:sym typeface="Wingdings" pitchFamily="2" charset="2"/>
              </a:rPr>
              <a:t></a:t>
            </a:r>
            <a:endParaRPr kumimoji="1" lang="ko-KR" altLang="en-US" dirty="0">
              <a:latin typeface="Bell MT" panose="02020503060305020303" pitchFamily="18" charset="0"/>
              <a:cs typeface="Angsana New" panose="02020603050405020304" pitchFamily="18" charset="-34"/>
            </a:endParaRPr>
          </a:p>
        </p:txBody>
      </p:sp>
    </p:spTree>
    <p:extLst>
      <p:ext uri="{BB962C8B-B14F-4D97-AF65-F5344CB8AC3E}">
        <p14:creationId xmlns:p14="http://schemas.microsoft.com/office/powerpoint/2010/main" val="314408288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487</Words>
  <Application>Microsoft Office PowerPoint</Application>
  <PresentationFormat>와이드스크린</PresentationFormat>
  <Paragraphs>27</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Baskerville</vt: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6</cp:revision>
  <dcterms:created xsi:type="dcterms:W3CDTF">2021-12-30T12:45:33Z</dcterms:created>
  <dcterms:modified xsi:type="dcterms:W3CDTF">2021-12-30T13:51:41Z</dcterms:modified>
</cp:coreProperties>
</file>