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9A77"/>
    <a:srgbClr val="838671"/>
    <a:srgbClr val="41422F"/>
    <a:srgbClr val="BBB99A"/>
    <a:srgbClr val="F8F3ED"/>
    <a:srgbClr val="9980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p:restoredTop sz="94770"/>
  </p:normalViewPr>
  <p:slideViewPr>
    <p:cSldViewPr snapToGrid="0" snapToObjects="1">
      <p:cViewPr>
        <p:scale>
          <a:sx n="75" d="100"/>
          <a:sy n="75" d="100"/>
        </p:scale>
        <p:origin x="288"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5DD85574-26F2-594E-B622-A4E83F8D04CF}"/>
              </a:ext>
            </a:extLst>
          </p:cNvPr>
          <p:cNvPicPr>
            <a:picLocks noChangeAspect="1"/>
          </p:cNvPicPr>
          <p:nvPr userDrawn="1"/>
        </p:nvPicPr>
        <p:blipFill>
          <a:blip r:embed="rId2"/>
          <a:stretch>
            <a:fillRect/>
          </a:stretch>
        </p:blipFill>
        <p:spPr>
          <a:xfrm>
            <a:off x="0" y="0"/>
            <a:ext cx="4898571" cy="6858000"/>
          </a:xfrm>
          <a:prstGeom prst="rect">
            <a:avLst/>
          </a:prstGeom>
        </p:spPr>
      </p:pic>
      <p:sp>
        <p:nvSpPr>
          <p:cNvPr id="9" name="직사각형 8">
            <a:extLst>
              <a:ext uri="{FF2B5EF4-FFF2-40B4-BE49-F238E27FC236}">
                <a16:creationId xmlns:a16="http://schemas.microsoft.com/office/drawing/2014/main" id="{1616CF98-9660-BC45-AD21-FE5421AA8991}"/>
              </a:ext>
            </a:extLst>
          </p:cNvPr>
          <p:cNvSpPr/>
          <p:nvPr userDrawn="1"/>
        </p:nvSpPr>
        <p:spPr>
          <a:xfrm>
            <a:off x="11655706" y="0"/>
            <a:ext cx="536294" cy="6858000"/>
          </a:xfrm>
          <a:prstGeom prst="rect">
            <a:avLst/>
          </a:prstGeom>
          <a:solidFill>
            <a:srgbClr val="A59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904493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3059FE9-6B4E-5D44-AC1E-DF578AB11BA4}"/>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3EB813EB-B6A5-A444-8C9F-9CAC242AB274}"/>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014E8010-F097-6449-8287-495801F21615}"/>
              </a:ext>
            </a:extLst>
          </p:cNvPr>
          <p:cNvSpPr>
            <a:spLocks noGrp="1"/>
          </p:cNvSpPr>
          <p:nvPr>
            <p:ph type="dt" sz="half" idx="10"/>
          </p:nvPr>
        </p:nvSpPr>
        <p:spPr/>
        <p:txBody>
          <a:bodyPr/>
          <a:lstStyle/>
          <a:p>
            <a:fld id="{EFCABD1D-5E99-2247-B740-A617858CEEDE}" type="datetimeFigureOut">
              <a:rPr kumimoji="1" lang="ko-KR" altLang="en-US" smtClean="0"/>
              <a:t>2022-01-08</a:t>
            </a:fld>
            <a:endParaRPr kumimoji="1" lang="ko-KR" altLang="en-US"/>
          </a:p>
        </p:txBody>
      </p:sp>
      <p:sp>
        <p:nvSpPr>
          <p:cNvPr id="5" name="바닥글 개체 틀 4">
            <a:extLst>
              <a:ext uri="{FF2B5EF4-FFF2-40B4-BE49-F238E27FC236}">
                <a16:creationId xmlns:a16="http://schemas.microsoft.com/office/drawing/2014/main" id="{43F828C2-F33D-FE41-ACBF-0AE3295C537D}"/>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EDE45BA5-59CA-D54F-94C5-21812B9AFCAC}"/>
              </a:ext>
            </a:extLst>
          </p:cNvPr>
          <p:cNvSpPr>
            <a:spLocks noGrp="1"/>
          </p:cNvSpPr>
          <p:nvPr>
            <p:ph type="sldNum" sz="quarter" idx="12"/>
          </p:nvPr>
        </p:nvSpPr>
        <p:spPr/>
        <p:txBody>
          <a:bodyPr/>
          <a:lstStyle/>
          <a:p>
            <a:fld id="{9FC57259-BDE5-8D45-9CAE-B763926EFCCA}" type="slidenum">
              <a:rPr kumimoji="1" lang="ko-KR" altLang="en-US" smtClean="0"/>
              <a:t>‹#›</a:t>
            </a:fld>
            <a:endParaRPr kumimoji="1" lang="ko-KR" altLang="en-US"/>
          </a:p>
        </p:txBody>
      </p:sp>
    </p:spTree>
    <p:extLst>
      <p:ext uri="{BB962C8B-B14F-4D97-AF65-F5344CB8AC3E}">
        <p14:creationId xmlns:p14="http://schemas.microsoft.com/office/powerpoint/2010/main" val="12230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E9CC2799-CB9C-F645-B7BB-5B3894F9E9B5}"/>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BC86371A-949A-154E-A71C-0556D413132B}"/>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A4E41E0C-C70E-7B42-8D71-B72F3FC1BEDA}"/>
              </a:ext>
            </a:extLst>
          </p:cNvPr>
          <p:cNvSpPr>
            <a:spLocks noGrp="1"/>
          </p:cNvSpPr>
          <p:nvPr>
            <p:ph type="dt" sz="half" idx="10"/>
          </p:nvPr>
        </p:nvSpPr>
        <p:spPr/>
        <p:txBody>
          <a:bodyPr/>
          <a:lstStyle/>
          <a:p>
            <a:fld id="{EFCABD1D-5E99-2247-B740-A617858CEEDE}" type="datetimeFigureOut">
              <a:rPr kumimoji="1" lang="ko-KR" altLang="en-US" smtClean="0"/>
              <a:t>2022-01-08</a:t>
            </a:fld>
            <a:endParaRPr kumimoji="1" lang="ko-KR" altLang="en-US"/>
          </a:p>
        </p:txBody>
      </p:sp>
      <p:sp>
        <p:nvSpPr>
          <p:cNvPr id="5" name="바닥글 개체 틀 4">
            <a:extLst>
              <a:ext uri="{FF2B5EF4-FFF2-40B4-BE49-F238E27FC236}">
                <a16:creationId xmlns:a16="http://schemas.microsoft.com/office/drawing/2014/main" id="{3A984534-9445-5A4F-93FA-4D7D2E1C8C52}"/>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596141A5-4181-3B4C-93BC-094F34B2E504}"/>
              </a:ext>
            </a:extLst>
          </p:cNvPr>
          <p:cNvSpPr>
            <a:spLocks noGrp="1"/>
          </p:cNvSpPr>
          <p:nvPr>
            <p:ph type="sldNum" sz="quarter" idx="12"/>
          </p:nvPr>
        </p:nvSpPr>
        <p:spPr/>
        <p:txBody>
          <a:bodyPr/>
          <a:lstStyle/>
          <a:p>
            <a:fld id="{9FC57259-BDE5-8D45-9CAE-B763926EFCCA}" type="slidenum">
              <a:rPr kumimoji="1" lang="ko-KR" altLang="en-US" smtClean="0"/>
              <a:t>‹#›</a:t>
            </a:fld>
            <a:endParaRPr kumimoji="1" lang="ko-KR" altLang="en-US"/>
          </a:p>
        </p:txBody>
      </p:sp>
    </p:spTree>
    <p:extLst>
      <p:ext uri="{BB962C8B-B14F-4D97-AF65-F5344CB8AC3E}">
        <p14:creationId xmlns:p14="http://schemas.microsoft.com/office/powerpoint/2010/main" val="4025684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825CD2B5-350E-5D49-AD4E-CCAC1DF3AFDE}"/>
              </a:ext>
            </a:extLst>
          </p:cNvPr>
          <p:cNvSpPr/>
          <p:nvPr userDrawn="1"/>
        </p:nvSpPr>
        <p:spPr>
          <a:xfrm>
            <a:off x="0" y="0"/>
            <a:ext cx="6840638" cy="6858000"/>
          </a:xfrm>
          <a:prstGeom prst="rect">
            <a:avLst/>
          </a:prstGeom>
          <a:solidFill>
            <a:srgbClr val="F8F3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7" name="직사각형 6">
            <a:extLst>
              <a:ext uri="{FF2B5EF4-FFF2-40B4-BE49-F238E27FC236}">
                <a16:creationId xmlns:a16="http://schemas.microsoft.com/office/drawing/2014/main" id="{6D96367D-F49C-0141-AC08-CB3E3BFF6632}"/>
              </a:ext>
            </a:extLst>
          </p:cNvPr>
          <p:cNvSpPr/>
          <p:nvPr userDrawn="1"/>
        </p:nvSpPr>
        <p:spPr>
          <a:xfrm rot="5400000">
            <a:off x="4343400" y="2497237"/>
            <a:ext cx="6857999" cy="1863525"/>
          </a:xfrm>
          <a:prstGeom prst="rect">
            <a:avLst/>
          </a:prstGeom>
          <a:solidFill>
            <a:srgbClr val="99806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171597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pic>
        <p:nvPicPr>
          <p:cNvPr id="13" name="그림 12">
            <a:extLst>
              <a:ext uri="{FF2B5EF4-FFF2-40B4-BE49-F238E27FC236}">
                <a16:creationId xmlns:a16="http://schemas.microsoft.com/office/drawing/2014/main" id="{E768B383-CFF1-7140-875F-B70E957C3E8C}"/>
              </a:ext>
            </a:extLst>
          </p:cNvPr>
          <p:cNvPicPr>
            <a:picLocks noChangeAspect="1"/>
          </p:cNvPicPr>
          <p:nvPr userDrawn="1"/>
        </p:nvPicPr>
        <p:blipFill>
          <a:blip r:embed="rId2"/>
          <a:stretch>
            <a:fillRect/>
          </a:stretch>
        </p:blipFill>
        <p:spPr>
          <a:xfrm>
            <a:off x="-104172" y="0"/>
            <a:ext cx="12296172" cy="6858000"/>
          </a:xfrm>
          <a:prstGeom prst="rect">
            <a:avLst/>
          </a:prstGeom>
        </p:spPr>
      </p:pic>
    </p:spTree>
    <p:extLst>
      <p:ext uri="{BB962C8B-B14F-4D97-AF65-F5344CB8AC3E}">
        <p14:creationId xmlns:p14="http://schemas.microsoft.com/office/powerpoint/2010/main" val="4232437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065176D7-2562-9D4B-8A39-6680EB1E7233}"/>
              </a:ext>
            </a:extLst>
          </p:cNvPr>
          <p:cNvPicPr>
            <a:picLocks noChangeAspect="1"/>
          </p:cNvPicPr>
          <p:nvPr userDrawn="1"/>
        </p:nvPicPr>
        <p:blipFill>
          <a:blip r:embed="rId2"/>
          <a:stretch>
            <a:fillRect/>
          </a:stretch>
        </p:blipFill>
        <p:spPr>
          <a:xfrm>
            <a:off x="10980999" y="5243332"/>
            <a:ext cx="1211001" cy="1614668"/>
          </a:xfrm>
          <a:prstGeom prst="rect">
            <a:avLst/>
          </a:prstGeom>
        </p:spPr>
      </p:pic>
    </p:spTree>
    <p:extLst>
      <p:ext uri="{BB962C8B-B14F-4D97-AF65-F5344CB8AC3E}">
        <p14:creationId xmlns:p14="http://schemas.microsoft.com/office/powerpoint/2010/main" val="49492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05DC6AF9-7C93-9848-84E8-62485452474B}"/>
              </a:ext>
            </a:extLst>
          </p:cNvPr>
          <p:cNvSpPr/>
          <p:nvPr userDrawn="1"/>
        </p:nvSpPr>
        <p:spPr>
          <a:xfrm>
            <a:off x="4716685" y="0"/>
            <a:ext cx="6840638" cy="6858000"/>
          </a:xfrm>
          <a:prstGeom prst="rect">
            <a:avLst/>
          </a:prstGeom>
          <a:solidFill>
            <a:srgbClr val="F8F3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5685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pic>
        <p:nvPicPr>
          <p:cNvPr id="11" name="그림 10">
            <a:extLst>
              <a:ext uri="{FF2B5EF4-FFF2-40B4-BE49-F238E27FC236}">
                <a16:creationId xmlns:a16="http://schemas.microsoft.com/office/drawing/2014/main" id="{C938EDAD-D0CD-5645-808D-794B29268471}"/>
              </a:ext>
            </a:extLst>
          </p:cNvPr>
          <p:cNvPicPr>
            <a:picLocks noChangeAspect="1"/>
          </p:cNvPicPr>
          <p:nvPr userDrawn="1"/>
        </p:nvPicPr>
        <p:blipFill rotWithShape="1">
          <a:blip r:embed="rId2"/>
          <a:srcRect l="23967" r="12796"/>
          <a:stretch/>
        </p:blipFill>
        <p:spPr>
          <a:xfrm>
            <a:off x="6096000" y="0"/>
            <a:ext cx="6096000" cy="6858000"/>
          </a:xfrm>
          <a:prstGeom prst="rect">
            <a:avLst/>
          </a:prstGeom>
        </p:spPr>
      </p:pic>
    </p:spTree>
    <p:extLst>
      <p:ext uri="{BB962C8B-B14F-4D97-AF65-F5344CB8AC3E}">
        <p14:creationId xmlns:p14="http://schemas.microsoft.com/office/powerpoint/2010/main" val="192165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3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5CAFA5BF-A21B-134D-95BE-A5A941B58909}"/>
              </a:ext>
            </a:extLst>
          </p:cNvPr>
          <p:cNvSpPr/>
          <p:nvPr userDrawn="1"/>
        </p:nvSpPr>
        <p:spPr>
          <a:xfrm>
            <a:off x="0" y="0"/>
            <a:ext cx="12192000" cy="6858000"/>
          </a:xfrm>
          <a:prstGeom prst="rect">
            <a:avLst/>
          </a:prstGeom>
          <a:solidFill>
            <a:srgbClr val="A59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52244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F85FA87-D17B-C94B-ACC4-CB573AE52104}"/>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B1528F75-40DA-7549-BD93-9A8579025B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EEFDB3BF-7F03-D641-A31F-178367B2A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56F119B5-B353-8340-BC9D-9915C3B49754}"/>
              </a:ext>
            </a:extLst>
          </p:cNvPr>
          <p:cNvSpPr>
            <a:spLocks noGrp="1"/>
          </p:cNvSpPr>
          <p:nvPr>
            <p:ph type="dt" sz="half" idx="10"/>
          </p:nvPr>
        </p:nvSpPr>
        <p:spPr/>
        <p:txBody>
          <a:bodyPr/>
          <a:lstStyle/>
          <a:p>
            <a:fld id="{EFCABD1D-5E99-2247-B740-A617858CEEDE}" type="datetimeFigureOut">
              <a:rPr kumimoji="1" lang="ko-KR" altLang="en-US" smtClean="0"/>
              <a:t>2022-01-08</a:t>
            </a:fld>
            <a:endParaRPr kumimoji="1" lang="ko-KR" altLang="en-US"/>
          </a:p>
        </p:txBody>
      </p:sp>
      <p:sp>
        <p:nvSpPr>
          <p:cNvPr id="6" name="바닥글 개체 틀 5">
            <a:extLst>
              <a:ext uri="{FF2B5EF4-FFF2-40B4-BE49-F238E27FC236}">
                <a16:creationId xmlns:a16="http://schemas.microsoft.com/office/drawing/2014/main" id="{F13192CF-FD45-164E-AB85-99E234033297}"/>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6CC90823-D248-EA4B-ACBA-8BB34447D1DC}"/>
              </a:ext>
            </a:extLst>
          </p:cNvPr>
          <p:cNvSpPr>
            <a:spLocks noGrp="1"/>
          </p:cNvSpPr>
          <p:nvPr>
            <p:ph type="sldNum" sz="quarter" idx="12"/>
          </p:nvPr>
        </p:nvSpPr>
        <p:spPr/>
        <p:txBody>
          <a:bodyPr/>
          <a:lstStyle/>
          <a:p>
            <a:fld id="{9FC57259-BDE5-8D45-9CAE-B763926EFCCA}" type="slidenum">
              <a:rPr kumimoji="1" lang="ko-KR" altLang="en-US" smtClean="0"/>
              <a:t>‹#›</a:t>
            </a:fld>
            <a:endParaRPr kumimoji="1" lang="ko-KR" altLang="en-US"/>
          </a:p>
        </p:txBody>
      </p:sp>
    </p:spTree>
    <p:extLst>
      <p:ext uri="{BB962C8B-B14F-4D97-AF65-F5344CB8AC3E}">
        <p14:creationId xmlns:p14="http://schemas.microsoft.com/office/powerpoint/2010/main" val="78046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91090293-1F23-3949-AF37-05A0015A97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7C399500-46C2-FF43-B044-D25FB74CE0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5FC31C10-D760-FE49-80EE-D722121D6B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ABD1D-5E99-2247-B740-A617858CEEDE}" type="datetimeFigureOut">
              <a:rPr kumimoji="1" lang="ko-KR" altLang="en-US" smtClean="0"/>
              <a:t>2022-01-08</a:t>
            </a:fld>
            <a:endParaRPr kumimoji="1" lang="ko-KR" altLang="en-US"/>
          </a:p>
        </p:txBody>
      </p:sp>
      <p:sp>
        <p:nvSpPr>
          <p:cNvPr id="5" name="바닥글 개체 틀 4">
            <a:extLst>
              <a:ext uri="{FF2B5EF4-FFF2-40B4-BE49-F238E27FC236}">
                <a16:creationId xmlns:a16="http://schemas.microsoft.com/office/drawing/2014/main" id="{9C10E9BD-AAD8-1949-A70D-1B81790237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800B5550-8B3B-144B-9FA0-6F9228F7C0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57259-BDE5-8D45-9CAE-B763926EFCCA}" type="slidenum">
              <a:rPr kumimoji="1" lang="ko-KR" altLang="en-US" smtClean="0"/>
              <a:t>‹#›</a:t>
            </a:fld>
            <a:endParaRPr kumimoji="1" lang="ko-KR" altLang="en-US"/>
          </a:p>
        </p:txBody>
      </p:sp>
    </p:spTree>
    <p:extLst>
      <p:ext uri="{BB962C8B-B14F-4D97-AF65-F5344CB8AC3E}">
        <p14:creationId xmlns:p14="http://schemas.microsoft.com/office/powerpoint/2010/main" val="235559465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3" r:id="rId3"/>
    <p:sldLayoutId id="2147483650" r:id="rId4"/>
    <p:sldLayoutId id="2147483651" r:id="rId5"/>
    <p:sldLayoutId id="2147483652"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F2A064-21A4-5041-B4EA-85C7C6585A9D}"/>
              </a:ext>
            </a:extLst>
          </p:cNvPr>
          <p:cNvSpPr txBox="1"/>
          <p:nvPr/>
        </p:nvSpPr>
        <p:spPr>
          <a:xfrm>
            <a:off x="5881640" y="3659832"/>
            <a:ext cx="3148811"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cs typeface="Mangal" panose="02040503050203030202" pitchFamily="18" charset="0"/>
              </a:rPr>
              <a:t>https://</a:t>
            </a:r>
            <a:r>
              <a:rPr kumimoji="1" lang="en-US" altLang="ko-KR" b="1" dirty="0" err="1">
                <a:latin typeface="Baskerville" panose="02020502070401020303" pitchFamily="18" charset="0"/>
                <a:ea typeface="Baskerville" panose="02020502070401020303" pitchFamily="18" charset="0"/>
                <a:cs typeface="Mangal" panose="02040503050203030202" pitchFamily="18" charset="0"/>
              </a:rPr>
              <a:t>pptfree.wonjc.com</a:t>
            </a:r>
            <a:endParaRPr kumimoji="1" lang="ko-KR" altLang="en-US" b="1" dirty="0">
              <a:latin typeface="Baskerville" panose="02020502070401020303" pitchFamily="18" charset="0"/>
              <a:cs typeface="Mangal" panose="02040503050203030202" pitchFamily="18" charset="0"/>
            </a:endParaRPr>
          </a:p>
        </p:txBody>
      </p:sp>
      <p:sp>
        <p:nvSpPr>
          <p:cNvPr id="7" name="TextBox 6">
            <a:extLst>
              <a:ext uri="{FF2B5EF4-FFF2-40B4-BE49-F238E27FC236}">
                <a16:creationId xmlns:a16="http://schemas.microsoft.com/office/drawing/2014/main" id="{326C5B03-D848-614F-9227-3FB86C605267}"/>
              </a:ext>
            </a:extLst>
          </p:cNvPr>
          <p:cNvSpPr txBox="1"/>
          <p:nvPr/>
        </p:nvSpPr>
        <p:spPr>
          <a:xfrm>
            <a:off x="5881640" y="3198167"/>
            <a:ext cx="4868769" cy="461665"/>
          </a:xfrm>
          <a:prstGeom prst="rect">
            <a:avLst/>
          </a:prstGeom>
          <a:noFill/>
        </p:spPr>
        <p:txBody>
          <a:bodyPr wrap="none" rtlCol="0">
            <a:spAutoFit/>
          </a:bodyPr>
          <a:lstStyle/>
          <a:p>
            <a:r>
              <a:rPr kumimoji="1" lang="en-US" altLang="ko-KR" sz="2400" b="1" dirty="0" err="1">
                <a:latin typeface="Baskerville" panose="02020502070401020303" pitchFamily="18" charset="0"/>
                <a:ea typeface="Baskerville" panose="02020502070401020303" pitchFamily="18" charset="0"/>
                <a:cs typeface="Mangal" panose="02040503050203030202" pitchFamily="18" charset="0"/>
              </a:rPr>
              <a:t>Real.PPT</a:t>
            </a:r>
            <a:r>
              <a:rPr kumimoji="1" lang="en-US" altLang="ko-KR" sz="2400" b="1" dirty="0">
                <a:latin typeface="Baskerville" panose="02020502070401020303" pitchFamily="18" charset="0"/>
                <a:ea typeface="Baskerville" panose="02020502070401020303" pitchFamily="18" charset="0"/>
                <a:cs typeface="Mangal" panose="02040503050203030202" pitchFamily="18" charset="0"/>
              </a:rPr>
              <a:t> FREE TEMPLATE #86</a:t>
            </a:r>
            <a:endParaRPr kumimoji="1" lang="ko-KR" altLang="en-US" sz="2400" b="1" dirty="0">
              <a:latin typeface="Baskerville" panose="02020502070401020303" pitchFamily="18" charset="0"/>
              <a:cs typeface="Mangal" panose="02040503050203030202" pitchFamily="18" charset="0"/>
            </a:endParaRPr>
          </a:p>
        </p:txBody>
      </p:sp>
    </p:spTree>
    <p:extLst>
      <p:ext uri="{BB962C8B-B14F-4D97-AF65-F5344CB8AC3E}">
        <p14:creationId xmlns:p14="http://schemas.microsoft.com/office/powerpoint/2010/main" val="2683028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oogle Shape;8974;p68">
            <a:extLst>
              <a:ext uri="{FF2B5EF4-FFF2-40B4-BE49-F238E27FC236}">
                <a16:creationId xmlns:a16="http://schemas.microsoft.com/office/drawing/2014/main" id="{D7C53938-54AE-8542-8B63-99C59C2F11CE}"/>
              </a:ext>
            </a:extLst>
          </p:cNvPr>
          <p:cNvGrpSpPr/>
          <p:nvPr/>
        </p:nvGrpSpPr>
        <p:grpSpPr>
          <a:xfrm>
            <a:off x="7602774" y="3257453"/>
            <a:ext cx="403761" cy="433667"/>
            <a:chOff x="1516475" y="238075"/>
            <a:chExt cx="424650" cy="483175"/>
          </a:xfrm>
          <a:solidFill>
            <a:schemeClr val="bg1"/>
          </a:solidFill>
        </p:grpSpPr>
        <p:sp>
          <p:nvSpPr>
            <p:cNvPr id="3" name="Google Shape;8975;p68">
              <a:extLst>
                <a:ext uri="{FF2B5EF4-FFF2-40B4-BE49-F238E27FC236}">
                  <a16:creationId xmlns:a16="http://schemas.microsoft.com/office/drawing/2014/main" id="{9DEB1D99-894E-604D-B1F6-25CF4AAD375C}"/>
                </a:ext>
              </a:extLst>
            </p:cNvPr>
            <p:cNvSpPr/>
            <p:nvPr/>
          </p:nvSpPr>
          <p:spPr>
            <a:xfrm>
              <a:off x="1516475" y="238075"/>
              <a:ext cx="424650" cy="483175"/>
            </a:xfrm>
            <a:custGeom>
              <a:avLst/>
              <a:gdLst/>
              <a:ahLst/>
              <a:cxnLst/>
              <a:rect l="l" t="t" r="r" b="b"/>
              <a:pathLst>
                <a:path w="16986" h="19327" extrusionOk="0">
                  <a:moveTo>
                    <a:pt x="8491" y="1134"/>
                  </a:moveTo>
                  <a:cubicBezTo>
                    <a:pt x="11302" y="1134"/>
                    <a:pt x="13588" y="3438"/>
                    <a:pt x="13588" y="6267"/>
                  </a:cubicBezTo>
                  <a:cubicBezTo>
                    <a:pt x="13588" y="7318"/>
                    <a:pt x="13262" y="8342"/>
                    <a:pt x="12655" y="9199"/>
                  </a:cubicBezTo>
                  <a:cubicBezTo>
                    <a:pt x="12625" y="9242"/>
                    <a:pt x="12604" y="9272"/>
                    <a:pt x="12595" y="9284"/>
                  </a:cubicBezTo>
                  <a:lnTo>
                    <a:pt x="8491" y="15724"/>
                  </a:lnTo>
                  <a:lnTo>
                    <a:pt x="4388" y="9287"/>
                  </a:lnTo>
                  <a:cubicBezTo>
                    <a:pt x="4382" y="9275"/>
                    <a:pt x="4373" y="9266"/>
                    <a:pt x="4367" y="9257"/>
                  </a:cubicBezTo>
                  <a:cubicBezTo>
                    <a:pt x="4249" y="9091"/>
                    <a:pt x="4140" y="8921"/>
                    <a:pt x="4041" y="8743"/>
                  </a:cubicBezTo>
                  <a:cubicBezTo>
                    <a:pt x="3618" y="7985"/>
                    <a:pt x="3398" y="7134"/>
                    <a:pt x="3398" y="6267"/>
                  </a:cubicBezTo>
                  <a:cubicBezTo>
                    <a:pt x="3398" y="6174"/>
                    <a:pt x="3398" y="6080"/>
                    <a:pt x="3404" y="5990"/>
                  </a:cubicBezTo>
                  <a:cubicBezTo>
                    <a:pt x="3552" y="3266"/>
                    <a:pt x="5786" y="1134"/>
                    <a:pt x="8491" y="1134"/>
                  </a:cubicBezTo>
                  <a:close/>
                  <a:moveTo>
                    <a:pt x="11049" y="13819"/>
                  </a:moveTo>
                  <a:cubicBezTo>
                    <a:pt x="14358" y="14233"/>
                    <a:pt x="15853" y="15289"/>
                    <a:pt x="15853" y="15930"/>
                  </a:cubicBezTo>
                  <a:cubicBezTo>
                    <a:pt x="15853" y="16304"/>
                    <a:pt x="15339" y="16887"/>
                    <a:pt x="13905" y="17397"/>
                  </a:cubicBezTo>
                  <a:cubicBezTo>
                    <a:pt x="12471" y="17910"/>
                    <a:pt x="10545" y="18194"/>
                    <a:pt x="8491" y="18194"/>
                  </a:cubicBezTo>
                  <a:cubicBezTo>
                    <a:pt x="6438" y="18194"/>
                    <a:pt x="4515" y="17910"/>
                    <a:pt x="3077" y="17397"/>
                  </a:cubicBezTo>
                  <a:cubicBezTo>
                    <a:pt x="1640" y="16884"/>
                    <a:pt x="1133" y="16304"/>
                    <a:pt x="1133" y="15930"/>
                  </a:cubicBezTo>
                  <a:cubicBezTo>
                    <a:pt x="1133" y="15289"/>
                    <a:pt x="2625" y="14233"/>
                    <a:pt x="5934" y="13819"/>
                  </a:cubicBezTo>
                  <a:lnTo>
                    <a:pt x="8014" y="17083"/>
                  </a:lnTo>
                  <a:cubicBezTo>
                    <a:pt x="8126" y="17258"/>
                    <a:pt x="8309" y="17346"/>
                    <a:pt x="8491" y="17346"/>
                  </a:cubicBezTo>
                  <a:cubicBezTo>
                    <a:pt x="8674" y="17346"/>
                    <a:pt x="8857" y="17258"/>
                    <a:pt x="8968" y="17083"/>
                  </a:cubicBezTo>
                  <a:lnTo>
                    <a:pt x="11049" y="13819"/>
                  </a:lnTo>
                  <a:close/>
                  <a:moveTo>
                    <a:pt x="8494" y="1"/>
                  </a:moveTo>
                  <a:cubicBezTo>
                    <a:pt x="6947" y="1"/>
                    <a:pt x="5399" y="578"/>
                    <a:pt x="4201" y="1738"/>
                  </a:cubicBezTo>
                  <a:cubicBezTo>
                    <a:pt x="3050" y="2837"/>
                    <a:pt x="2359" y="4338"/>
                    <a:pt x="2274" y="5929"/>
                  </a:cubicBezTo>
                  <a:cubicBezTo>
                    <a:pt x="2268" y="6041"/>
                    <a:pt x="2265" y="6156"/>
                    <a:pt x="2265" y="6267"/>
                  </a:cubicBezTo>
                  <a:cubicBezTo>
                    <a:pt x="2265" y="7327"/>
                    <a:pt x="2534" y="8372"/>
                    <a:pt x="3050" y="9296"/>
                  </a:cubicBezTo>
                  <a:cubicBezTo>
                    <a:pt x="3168" y="9507"/>
                    <a:pt x="3301" y="9713"/>
                    <a:pt x="3440" y="9909"/>
                  </a:cubicBezTo>
                  <a:lnTo>
                    <a:pt x="5267" y="12771"/>
                  </a:lnTo>
                  <a:cubicBezTo>
                    <a:pt x="3953" y="12971"/>
                    <a:pt x="2809" y="13294"/>
                    <a:pt x="1921" y="13713"/>
                  </a:cubicBezTo>
                  <a:cubicBezTo>
                    <a:pt x="333" y="14465"/>
                    <a:pt x="1" y="15332"/>
                    <a:pt x="1" y="15930"/>
                  </a:cubicBezTo>
                  <a:cubicBezTo>
                    <a:pt x="1" y="16648"/>
                    <a:pt x="469" y="17669"/>
                    <a:pt x="2697" y="18466"/>
                  </a:cubicBezTo>
                  <a:cubicBezTo>
                    <a:pt x="4252" y="19022"/>
                    <a:pt x="6311" y="19326"/>
                    <a:pt x="8491" y="19326"/>
                  </a:cubicBezTo>
                  <a:cubicBezTo>
                    <a:pt x="10671" y="19326"/>
                    <a:pt x="12731" y="19022"/>
                    <a:pt x="14286" y="18466"/>
                  </a:cubicBezTo>
                  <a:cubicBezTo>
                    <a:pt x="16514" y="17669"/>
                    <a:pt x="16985" y="16648"/>
                    <a:pt x="16985" y="15930"/>
                  </a:cubicBezTo>
                  <a:cubicBezTo>
                    <a:pt x="16985" y="15332"/>
                    <a:pt x="16650" y="14465"/>
                    <a:pt x="15062" y="13713"/>
                  </a:cubicBezTo>
                  <a:cubicBezTo>
                    <a:pt x="14174" y="13294"/>
                    <a:pt x="13030" y="12971"/>
                    <a:pt x="11716" y="12768"/>
                  </a:cubicBezTo>
                  <a:lnTo>
                    <a:pt x="13549" y="9897"/>
                  </a:lnTo>
                  <a:lnTo>
                    <a:pt x="13561" y="9879"/>
                  </a:lnTo>
                  <a:cubicBezTo>
                    <a:pt x="13567" y="9873"/>
                    <a:pt x="13570" y="9867"/>
                    <a:pt x="13576" y="9861"/>
                  </a:cubicBezTo>
                  <a:cubicBezTo>
                    <a:pt x="15327" y="7382"/>
                    <a:pt x="15041" y="3997"/>
                    <a:pt x="12897" y="1847"/>
                  </a:cubicBezTo>
                  <a:cubicBezTo>
                    <a:pt x="11689" y="618"/>
                    <a:pt x="10092" y="1"/>
                    <a:pt x="849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 name="Google Shape;8976;p68">
              <a:extLst>
                <a:ext uri="{FF2B5EF4-FFF2-40B4-BE49-F238E27FC236}">
                  <a16:creationId xmlns:a16="http://schemas.microsoft.com/office/drawing/2014/main" id="{23DD9954-4D78-B84F-A18F-7EE4092B7FBF}"/>
                </a:ext>
              </a:extLst>
            </p:cNvPr>
            <p:cNvSpPr/>
            <p:nvPr/>
          </p:nvSpPr>
          <p:spPr>
            <a:xfrm>
              <a:off x="1652425" y="324000"/>
              <a:ext cx="147150" cy="141575"/>
            </a:xfrm>
            <a:custGeom>
              <a:avLst/>
              <a:gdLst/>
              <a:ahLst/>
              <a:cxnLst/>
              <a:rect l="l" t="t" r="r" b="b"/>
              <a:pathLst>
                <a:path w="5886" h="5663" extrusionOk="0">
                  <a:moveTo>
                    <a:pt x="3054" y="1131"/>
                  </a:moveTo>
                  <a:cubicBezTo>
                    <a:pt x="3495" y="1131"/>
                    <a:pt x="3930" y="1303"/>
                    <a:pt x="4255" y="1629"/>
                  </a:cubicBezTo>
                  <a:cubicBezTo>
                    <a:pt x="4741" y="2115"/>
                    <a:pt x="4886" y="2845"/>
                    <a:pt x="4623" y="3480"/>
                  </a:cubicBezTo>
                  <a:cubicBezTo>
                    <a:pt x="4361" y="4114"/>
                    <a:pt x="3742" y="4530"/>
                    <a:pt x="3053" y="4530"/>
                  </a:cubicBezTo>
                  <a:cubicBezTo>
                    <a:pt x="2114" y="4527"/>
                    <a:pt x="1356" y="3769"/>
                    <a:pt x="1356" y="2830"/>
                  </a:cubicBezTo>
                  <a:cubicBezTo>
                    <a:pt x="1356" y="2142"/>
                    <a:pt x="1770" y="1523"/>
                    <a:pt x="2404" y="1260"/>
                  </a:cubicBezTo>
                  <a:cubicBezTo>
                    <a:pt x="2614" y="1173"/>
                    <a:pt x="2835" y="1131"/>
                    <a:pt x="3054" y="1131"/>
                  </a:cubicBezTo>
                  <a:close/>
                  <a:moveTo>
                    <a:pt x="3053" y="0"/>
                  </a:moveTo>
                  <a:cubicBezTo>
                    <a:pt x="2316" y="0"/>
                    <a:pt x="1593" y="287"/>
                    <a:pt x="1051" y="828"/>
                  </a:cubicBezTo>
                  <a:cubicBezTo>
                    <a:pt x="242" y="1638"/>
                    <a:pt x="1" y="2855"/>
                    <a:pt x="439" y="3914"/>
                  </a:cubicBezTo>
                  <a:cubicBezTo>
                    <a:pt x="876" y="4971"/>
                    <a:pt x="1909" y="5663"/>
                    <a:pt x="3053" y="5663"/>
                  </a:cubicBezTo>
                  <a:cubicBezTo>
                    <a:pt x="4617" y="5660"/>
                    <a:pt x="5883" y="4394"/>
                    <a:pt x="5886" y="2830"/>
                  </a:cubicBezTo>
                  <a:cubicBezTo>
                    <a:pt x="5886" y="1686"/>
                    <a:pt x="5194" y="653"/>
                    <a:pt x="4137" y="216"/>
                  </a:cubicBezTo>
                  <a:cubicBezTo>
                    <a:pt x="3786" y="70"/>
                    <a:pt x="3418" y="0"/>
                    <a:pt x="305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5" name="Google Shape;9101;p68">
            <a:extLst>
              <a:ext uri="{FF2B5EF4-FFF2-40B4-BE49-F238E27FC236}">
                <a16:creationId xmlns:a16="http://schemas.microsoft.com/office/drawing/2014/main" id="{DAFCF746-5FE6-BD48-98DA-DE0D44A07638}"/>
              </a:ext>
            </a:extLst>
          </p:cNvPr>
          <p:cNvSpPr/>
          <p:nvPr/>
        </p:nvSpPr>
        <p:spPr>
          <a:xfrm>
            <a:off x="7602775" y="1298422"/>
            <a:ext cx="403761" cy="433667"/>
          </a:xfrm>
          <a:custGeom>
            <a:avLst/>
            <a:gdLst/>
            <a:ahLst/>
            <a:cxnLst/>
            <a:rect l="l" t="t" r="r" b="b"/>
            <a:pathLst>
              <a:path w="17058" h="19326" extrusionOk="0">
                <a:moveTo>
                  <a:pt x="15013" y="2021"/>
                </a:moveTo>
                <a:lnTo>
                  <a:pt x="11577" y="5741"/>
                </a:lnTo>
                <a:cubicBezTo>
                  <a:pt x="11378" y="5958"/>
                  <a:pt x="11378" y="6290"/>
                  <a:pt x="11577" y="6507"/>
                </a:cubicBezTo>
                <a:lnTo>
                  <a:pt x="15013" y="10230"/>
                </a:lnTo>
                <a:lnTo>
                  <a:pt x="3195" y="10230"/>
                </a:lnTo>
                <a:lnTo>
                  <a:pt x="3195" y="2021"/>
                </a:lnTo>
                <a:close/>
                <a:moveTo>
                  <a:pt x="1716" y="1133"/>
                </a:moveTo>
                <a:cubicBezTo>
                  <a:pt x="1906" y="1136"/>
                  <a:pt x="2060" y="1290"/>
                  <a:pt x="2063" y="1480"/>
                </a:cubicBezTo>
                <a:lnTo>
                  <a:pt x="2063" y="17846"/>
                </a:lnTo>
                <a:cubicBezTo>
                  <a:pt x="2060" y="18036"/>
                  <a:pt x="1906" y="18190"/>
                  <a:pt x="1716" y="18193"/>
                </a:cubicBezTo>
                <a:lnTo>
                  <a:pt x="1483" y="18193"/>
                </a:lnTo>
                <a:cubicBezTo>
                  <a:pt x="1290" y="18190"/>
                  <a:pt x="1136" y="18036"/>
                  <a:pt x="1133" y="17846"/>
                </a:cubicBezTo>
                <a:lnTo>
                  <a:pt x="1133" y="1480"/>
                </a:lnTo>
                <a:cubicBezTo>
                  <a:pt x="1136" y="1290"/>
                  <a:pt x="1290" y="1136"/>
                  <a:pt x="1483" y="1133"/>
                </a:cubicBezTo>
                <a:close/>
                <a:moveTo>
                  <a:pt x="1483" y="1"/>
                </a:moveTo>
                <a:cubicBezTo>
                  <a:pt x="665" y="1"/>
                  <a:pt x="4" y="665"/>
                  <a:pt x="1" y="1480"/>
                </a:cubicBezTo>
                <a:lnTo>
                  <a:pt x="1" y="17846"/>
                </a:lnTo>
                <a:cubicBezTo>
                  <a:pt x="4" y="18661"/>
                  <a:pt x="665" y="19325"/>
                  <a:pt x="1483" y="19325"/>
                </a:cubicBezTo>
                <a:lnTo>
                  <a:pt x="1716" y="19325"/>
                </a:lnTo>
                <a:cubicBezTo>
                  <a:pt x="2531" y="19325"/>
                  <a:pt x="3195" y="18661"/>
                  <a:pt x="3195" y="17846"/>
                </a:cubicBezTo>
                <a:lnTo>
                  <a:pt x="3195" y="11363"/>
                </a:lnTo>
                <a:lnTo>
                  <a:pt x="16306" y="11363"/>
                </a:lnTo>
                <a:cubicBezTo>
                  <a:pt x="16801" y="11360"/>
                  <a:pt x="17058" y="10774"/>
                  <a:pt x="16722" y="10412"/>
                </a:cubicBezTo>
                <a:lnTo>
                  <a:pt x="12764" y="6124"/>
                </a:lnTo>
                <a:lnTo>
                  <a:pt x="16722" y="1836"/>
                </a:lnTo>
                <a:cubicBezTo>
                  <a:pt x="16873" y="1673"/>
                  <a:pt x="16916" y="1432"/>
                  <a:pt x="16825" y="1226"/>
                </a:cubicBezTo>
                <a:cubicBezTo>
                  <a:pt x="16734" y="1021"/>
                  <a:pt x="16532" y="885"/>
                  <a:pt x="16306" y="885"/>
                </a:cubicBezTo>
                <a:lnTo>
                  <a:pt x="3071" y="885"/>
                </a:lnTo>
                <a:cubicBezTo>
                  <a:pt x="2833" y="348"/>
                  <a:pt x="2302" y="1"/>
                  <a:pt x="1716"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 name="Google Shape;8999;p68">
            <a:extLst>
              <a:ext uri="{FF2B5EF4-FFF2-40B4-BE49-F238E27FC236}">
                <a16:creationId xmlns:a16="http://schemas.microsoft.com/office/drawing/2014/main" id="{60886FE7-2C20-BA4F-A437-5B77EA3424A2}"/>
              </a:ext>
            </a:extLst>
          </p:cNvPr>
          <p:cNvSpPr/>
          <p:nvPr/>
        </p:nvSpPr>
        <p:spPr>
          <a:xfrm>
            <a:off x="7627648" y="5216484"/>
            <a:ext cx="378888" cy="343094"/>
          </a:xfrm>
          <a:custGeom>
            <a:avLst/>
            <a:gdLst/>
            <a:ahLst/>
            <a:cxnLst/>
            <a:rect l="l" t="t" r="r" b="b"/>
            <a:pathLst>
              <a:path w="20023" h="19322" extrusionOk="0">
                <a:moveTo>
                  <a:pt x="15673" y="3395"/>
                </a:moveTo>
                <a:cubicBezTo>
                  <a:pt x="15818" y="3395"/>
                  <a:pt x="15963" y="3450"/>
                  <a:pt x="16073" y="3560"/>
                </a:cubicBezTo>
                <a:cubicBezTo>
                  <a:pt x="16294" y="3780"/>
                  <a:pt x="16294" y="4140"/>
                  <a:pt x="16073" y="4360"/>
                </a:cubicBezTo>
                <a:lnTo>
                  <a:pt x="13054" y="7380"/>
                </a:lnTo>
                <a:cubicBezTo>
                  <a:pt x="12939" y="7229"/>
                  <a:pt x="12815" y="7087"/>
                  <a:pt x="12682" y="6951"/>
                </a:cubicBezTo>
                <a:cubicBezTo>
                  <a:pt x="12547" y="6818"/>
                  <a:pt x="12405" y="6694"/>
                  <a:pt x="12254" y="6579"/>
                </a:cubicBezTo>
                <a:lnTo>
                  <a:pt x="15273" y="3560"/>
                </a:lnTo>
                <a:cubicBezTo>
                  <a:pt x="15383" y="3450"/>
                  <a:pt x="15528" y="3395"/>
                  <a:pt x="15673" y="3395"/>
                </a:cubicBezTo>
                <a:close/>
                <a:moveTo>
                  <a:pt x="9879" y="9187"/>
                </a:moveTo>
                <a:cubicBezTo>
                  <a:pt x="10024" y="9187"/>
                  <a:pt x="10169" y="9243"/>
                  <a:pt x="10279" y="9354"/>
                </a:cubicBezTo>
                <a:cubicBezTo>
                  <a:pt x="10635" y="9711"/>
                  <a:pt x="10385" y="10321"/>
                  <a:pt x="9880" y="10321"/>
                </a:cubicBezTo>
                <a:cubicBezTo>
                  <a:pt x="9376" y="10321"/>
                  <a:pt x="9123" y="9711"/>
                  <a:pt x="9479" y="9354"/>
                </a:cubicBezTo>
                <a:cubicBezTo>
                  <a:pt x="9589" y="9243"/>
                  <a:pt x="9734" y="9187"/>
                  <a:pt x="9879" y="9187"/>
                </a:cubicBezTo>
                <a:close/>
                <a:moveTo>
                  <a:pt x="15746" y="1059"/>
                </a:moveTo>
                <a:cubicBezTo>
                  <a:pt x="16469" y="1059"/>
                  <a:pt x="17193" y="1334"/>
                  <a:pt x="17746" y="1887"/>
                </a:cubicBezTo>
                <a:cubicBezTo>
                  <a:pt x="18878" y="3019"/>
                  <a:pt x="18845" y="4867"/>
                  <a:pt x="17674" y="5960"/>
                </a:cubicBezTo>
                <a:lnTo>
                  <a:pt x="11882" y="11755"/>
                </a:lnTo>
                <a:cubicBezTo>
                  <a:pt x="11323" y="12314"/>
                  <a:pt x="10601" y="12585"/>
                  <a:pt x="9883" y="12585"/>
                </a:cubicBezTo>
                <a:cubicBezTo>
                  <a:pt x="8973" y="12585"/>
                  <a:pt x="8071" y="12149"/>
                  <a:pt x="7519" y="11314"/>
                </a:cubicBezTo>
                <a:lnTo>
                  <a:pt x="8350" y="10487"/>
                </a:lnTo>
                <a:cubicBezTo>
                  <a:pt x="8649" y="11113"/>
                  <a:pt x="9263" y="11453"/>
                  <a:pt x="9886" y="11453"/>
                </a:cubicBezTo>
                <a:cubicBezTo>
                  <a:pt x="10313" y="11453"/>
                  <a:pt x="10745" y="11293"/>
                  <a:pt x="11082" y="10955"/>
                </a:cubicBezTo>
                <a:lnTo>
                  <a:pt x="16876" y="5160"/>
                </a:lnTo>
                <a:cubicBezTo>
                  <a:pt x="17538" y="4499"/>
                  <a:pt x="17538" y="3421"/>
                  <a:pt x="16876" y="2760"/>
                </a:cubicBezTo>
                <a:cubicBezTo>
                  <a:pt x="16544" y="2428"/>
                  <a:pt x="16110" y="2262"/>
                  <a:pt x="15675" y="2262"/>
                </a:cubicBezTo>
                <a:cubicBezTo>
                  <a:pt x="15240" y="2262"/>
                  <a:pt x="14805" y="2428"/>
                  <a:pt x="14473" y="2760"/>
                </a:cubicBezTo>
                <a:lnTo>
                  <a:pt x="11212" y="6021"/>
                </a:lnTo>
                <a:cubicBezTo>
                  <a:pt x="10787" y="5872"/>
                  <a:pt x="10339" y="5794"/>
                  <a:pt x="9888" y="5794"/>
                </a:cubicBezTo>
                <a:cubicBezTo>
                  <a:pt x="9872" y="5794"/>
                  <a:pt x="9855" y="5794"/>
                  <a:pt x="9838" y="5794"/>
                </a:cubicBezTo>
                <a:lnTo>
                  <a:pt x="13673" y="1960"/>
                </a:lnTo>
                <a:cubicBezTo>
                  <a:pt x="14232" y="1360"/>
                  <a:pt x="14988" y="1059"/>
                  <a:pt x="15746" y="1059"/>
                </a:cubicBezTo>
                <a:close/>
                <a:moveTo>
                  <a:pt x="6707" y="12126"/>
                </a:moveTo>
                <a:cubicBezTo>
                  <a:pt x="6819" y="12280"/>
                  <a:pt x="6943" y="12422"/>
                  <a:pt x="7078" y="12555"/>
                </a:cubicBezTo>
                <a:cubicBezTo>
                  <a:pt x="7211" y="12691"/>
                  <a:pt x="7356" y="12815"/>
                  <a:pt x="7507" y="12929"/>
                </a:cubicBezTo>
                <a:lnTo>
                  <a:pt x="4675" y="15759"/>
                </a:lnTo>
                <a:cubicBezTo>
                  <a:pt x="4565" y="15869"/>
                  <a:pt x="4420" y="15924"/>
                  <a:pt x="4275" y="15924"/>
                </a:cubicBezTo>
                <a:cubicBezTo>
                  <a:pt x="4130" y="15924"/>
                  <a:pt x="3985" y="15869"/>
                  <a:pt x="3875" y="15759"/>
                </a:cubicBezTo>
                <a:cubicBezTo>
                  <a:pt x="3654" y="15538"/>
                  <a:pt x="3654" y="15179"/>
                  <a:pt x="3875" y="14958"/>
                </a:cubicBezTo>
                <a:lnTo>
                  <a:pt x="6707" y="12126"/>
                </a:lnTo>
                <a:close/>
                <a:moveTo>
                  <a:pt x="9878" y="6924"/>
                </a:moveTo>
                <a:cubicBezTo>
                  <a:pt x="10788" y="6924"/>
                  <a:pt x="11690" y="7359"/>
                  <a:pt x="12242" y="8195"/>
                </a:cubicBezTo>
                <a:lnTo>
                  <a:pt x="11414" y="9022"/>
                </a:lnTo>
                <a:cubicBezTo>
                  <a:pt x="11114" y="8396"/>
                  <a:pt x="10500" y="8056"/>
                  <a:pt x="9877" y="8056"/>
                </a:cubicBezTo>
                <a:cubicBezTo>
                  <a:pt x="9449" y="8056"/>
                  <a:pt x="9017" y="8216"/>
                  <a:pt x="8679" y="8554"/>
                </a:cubicBezTo>
                <a:lnTo>
                  <a:pt x="3075" y="14158"/>
                </a:lnTo>
                <a:cubicBezTo>
                  <a:pt x="2410" y="14819"/>
                  <a:pt x="2410" y="15897"/>
                  <a:pt x="3075" y="16559"/>
                </a:cubicBezTo>
                <a:cubicBezTo>
                  <a:pt x="3407" y="16891"/>
                  <a:pt x="3842" y="17057"/>
                  <a:pt x="4276" y="17057"/>
                </a:cubicBezTo>
                <a:cubicBezTo>
                  <a:pt x="4710" y="17057"/>
                  <a:pt x="5144" y="16891"/>
                  <a:pt x="5475" y="16559"/>
                </a:cubicBezTo>
                <a:lnTo>
                  <a:pt x="8549" y="13488"/>
                </a:lnTo>
                <a:cubicBezTo>
                  <a:pt x="8978" y="13639"/>
                  <a:pt x="9428" y="13714"/>
                  <a:pt x="9880" y="13714"/>
                </a:cubicBezTo>
                <a:lnTo>
                  <a:pt x="9923" y="13714"/>
                </a:lnTo>
                <a:lnTo>
                  <a:pt x="6275" y="17359"/>
                </a:lnTo>
                <a:cubicBezTo>
                  <a:pt x="5716" y="17958"/>
                  <a:pt x="4960" y="18259"/>
                  <a:pt x="4202" y="18259"/>
                </a:cubicBezTo>
                <a:cubicBezTo>
                  <a:pt x="3479" y="18259"/>
                  <a:pt x="2755" y="17984"/>
                  <a:pt x="2202" y="17431"/>
                </a:cubicBezTo>
                <a:cubicBezTo>
                  <a:pt x="1070" y="16299"/>
                  <a:pt x="1103" y="14451"/>
                  <a:pt x="2274" y="13358"/>
                </a:cubicBezTo>
                <a:lnTo>
                  <a:pt x="7879" y="7754"/>
                </a:lnTo>
                <a:cubicBezTo>
                  <a:pt x="8438" y="7195"/>
                  <a:pt x="9160" y="6924"/>
                  <a:pt x="9878" y="6924"/>
                </a:cubicBezTo>
                <a:close/>
                <a:moveTo>
                  <a:pt x="15672" y="0"/>
                </a:moveTo>
                <a:cubicBezTo>
                  <a:pt x="14657" y="0"/>
                  <a:pt x="13643" y="387"/>
                  <a:pt x="12870" y="1159"/>
                </a:cubicBezTo>
                <a:lnTo>
                  <a:pt x="7075" y="6954"/>
                </a:lnTo>
                <a:lnTo>
                  <a:pt x="1474" y="12555"/>
                </a:lnTo>
                <a:cubicBezTo>
                  <a:pt x="339" y="13690"/>
                  <a:pt x="1" y="15393"/>
                  <a:pt x="614" y="16876"/>
                </a:cubicBezTo>
                <a:cubicBezTo>
                  <a:pt x="1227" y="18355"/>
                  <a:pt x="2673" y="19321"/>
                  <a:pt x="4276" y="19321"/>
                </a:cubicBezTo>
                <a:cubicBezTo>
                  <a:pt x="4280" y="19322"/>
                  <a:pt x="4284" y="19322"/>
                  <a:pt x="4288" y="19322"/>
                </a:cubicBezTo>
                <a:cubicBezTo>
                  <a:pt x="5334" y="19322"/>
                  <a:pt x="6338" y="18905"/>
                  <a:pt x="7078" y="18162"/>
                </a:cubicBezTo>
                <a:lnTo>
                  <a:pt x="12679" y="12558"/>
                </a:lnTo>
                <a:lnTo>
                  <a:pt x="18474" y="6767"/>
                </a:lnTo>
                <a:cubicBezTo>
                  <a:pt x="20023" y="5218"/>
                  <a:pt x="20023" y="2708"/>
                  <a:pt x="18474" y="1159"/>
                </a:cubicBezTo>
                <a:cubicBezTo>
                  <a:pt x="17701" y="387"/>
                  <a:pt x="16686" y="0"/>
                  <a:pt x="15672" y="0"/>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 name="TextBox 7">
            <a:extLst>
              <a:ext uri="{FF2B5EF4-FFF2-40B4-BE49-F238E27FC236}">
                <a16:creationId xmlns:a16="http://schemas.microsoft.com/office/drawing/2014/main" id="{2310F43A-7C6D-3F4E-A31A-699E678FDEF6}"/>
              </a:ext>
            </a:extLst>
          </p:cNvPr>
          <p:cNvSpPr txBox="1"/>
          <p:nvPr/>
        </p:nvSpPr>
        <p:spPr>
          <a:xfrm>
            <a:off x="9052826" y="559758"/>
            <a:ext cx="2859088" cy="1477328"/>
          </a:xfrm>
          <a:prstGeom prst="rect">
            <a:avLst/>
          </a:prstGeom>
          <a:noFill/>
        </p:spPr>
        <p:txBody>
          <a:bodyPr wrap="square" rtlCol="0">
            <a:spAutoFit/>
          </a:bodyPr>
          <a:lstStyle/>
          <a:p>
            <a:r>
              <a:rPr kumimoji="1" lang="en-US" altLang="ko-KR" dirty="0">
                <a:latin typeface="Baskerville" panose="02020502070401020303" pitchFamily="18" charset="0"/>
                <a:ea typeface="Baskerville" panose="02020502070401020303" pitchFamily="18" charset="0"/>
              </a:rPr>
              <a:t>When you allow a thought of doubt to enter your mind, the law of attraction will soon line up one doubtful thought after another. </a:t>
            </a:r>
            <a:endParaRPr kumimoji="1" lang="ko-KR" altLang="en-US" dirty="0">
              <a:latin typeface="Baskerville" panose="02020502070401020303" pitchFamily="18" charset="0"/>
            </a:endParaRPr>
          </a:p>
        </p:txBody>
      </p:sp>
      <p:sp>
        <p:nvSpPr>
          <p:cNvPr id="9" name="직사각형 8">
            <a:extLst>
              <a:ext uri="{FF2B5EF4-FFF2-40B4-BE49-F238E27FC236}">
                <a16:creationId xmlns:a16="http://schemas.microsoft.com/office/drawing/2014/main" id="{303C212A-3075-6041-A76A-C9637885C616}"/>
              </a:ext>
            </a:extLst>
          </p:cNvPr>
          <p:cNvSpPr/>
          <p:nvPr/>
        </p:nvSpPr>
        <p:spPr>
          <a:xfrm>
            <a:off x="9052826" y="2597123"/>
            <a:ext cx="2767914" cy="1754326"/>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The moment a thought of doubt comes, release it immediately. Send that thought on its way. Replace it with ”I know I am receiving now.” And feel it.</a:t>
            </a:r>
            <a:endParaRPr lang="ko-KR" altLang="en-US" dirty="0"/>
          </a:p>
        </p:txBody>
      </p:sp>
      <p:sp>
        <p:nvSpPr>
          <p:cNvPr id="10" name="TextBox 9">
            <a:extLst>
              <a:ext uri="{FF2B5EF4-FFF2-40B4-BE49-F238E27FC236}">
                <a16:creationId xmlns:a16="http://schemas.microsoft.com/office/drawing/2014/main" id="{58C17037-E6C1-AC42-BB1D-11E47B9EEACF}"/>
              </a:ext>
            </a:extLst>
          </p:cNvPr>
          <p:cNvSpPr txBox="1"/>
          <p:nvPr/>
        </p:nvSpPr>
        <p:spPr>
          <a:xfrm>
            <a:off x="9034529" y="4820914"/>
            <a:ext cx="2786211" cy="1477328"/>
          </a:xfrm>
          <a:prstGeom prst="rect">
            <a:avLst/>
          </a:prstGeom>
          <a:noFill/>
        </p:spPr>
        <p:txBody>
          <a:bodyPr wrap="square" rtlCol="0">
            <a:spAutoFit/>
          </a:bodyPr>
          <a:lstStyle/>
          <a:p>
            <a:r>
              <a:rPr kumimoji="1" lang="en-US" altLang="ko-KR" dirty="0">
                <a:latin typeface="Baskerville" panose="02020502070401020303" pitchFamily="18" charset="0"/>
                <a:ea typeface="Baskerville" panose="02020502070401020303" pitchFamily="18" charset="0"/>
              </a:rPr>
              <a:t>Relax and let the universe pick the timing and the way. You just need to trust that what you want is coming and watch how fast it comes.</a:t>
            </a:r>
            <a:endParaRPr kumimoji="1" lang="ko-KR" altLang="en-US" dirty="0">
              <a:latin typeface="Baskerville" panose="02020502070401020303" pitchFamily="18" charset="0"/>
            </a:endParaRPr>
          </a:p>
        </p:txBody>
      </p:sp>
      <p:sp>
        <p:nvSpPr>
          <p:cNvPr id="11" name="직사각형 10">
            <a:extLst>
              <a:ext uri="{FF2B5EF4-FFF2-40B4-BE49-F238E27FC236}">
                <a16:creationId xmlns:a16="http://schemas.microsoft.com/office/drawing/2014/main" id="{AB2BBD5A-C766-F842-B045-76B142291EE7}"/>
              </a:ext>
            </a:extLst>
          </p:cNvPr>
          <p:cNvSpPr/>
          <p:nvPr/>
        </p:nvSpPr>
        <p:spPr>
          <a:xfrm>
            <a:off x="325573" y="5423067"/>
            <a:ext cx="3443552" cy="646331"/>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It’s trusting that you have an inner being that is calling you toward it.</a:t>
            </a:r>
            <a:endParaRPr lang="ko-KR" altLang="en-US" dirty="0">
              <a:latin typeface="Baskerville" panose="02020502070401020303" pitchFamily="18" charset="0"/>
            </a:endParaRPr>
          </a:p>
        </p:txBody>
      </p:sp>
      <p:sp>
        <p:nvSpPr>
          <p:cNvPr id="12" name="직사각형 11">
            <a:extLst>
              <a:ext uri="{FF2B5EF4-FFF2-40B4-BE49-F238E27FC236}">
                <a16:creationId xmlns:a16="http://schemas.microsoft.com/office/drawing/2014/main" id="{52A7B70C-B572-234C-9C0D-AEB834768F0E}"/>
              </a:ext>
            </a:extLst>
          </p:cNvPr>
          <p:cNvSpPr/>
          <p:nvPr/>
        </p:nvSpPr>
        <p:spPr>
          <a:xfrm>
            <a:off x="325573" y="4310479"/>
            <a:ext cx="4047306" cy="830997"/>
          </a:xfrm>
          <a:prstGeom prst="rect">
            <a:avLst/>
          </a:prstGeom>
        </p:spPr>
        <p:txBody>
          <a:bodyPr wrap="square">
            <a:spAutoFit/>
          </a:bodyPr>
          <a:lstStyle/>
          <a:p>
            <a:r>
              <a:rPr kumimoji="1" lang="en-US" altLang="ko-KR" sz="2400" b="1" dirty="0">
                <a:latin typeface="Baskerville" panose="02020502070401020303"/>
                <a:ea typeface="Baskerville" panose="02020502070401020303" pitchFamily="18" charset="0"/>
              </a:rPr>
              <a:t>What you want is coming and watch how fast it comes.</a:t>
            </a:r>
            <a:endParaRPr lang="ko-KR" altLang="en-US" sz="2400" b="1" dirty="0">
              <a:latin typeface="Baskerville" panose="02020502070401020303"/>
            </a:endParaRPr>
          </a:p>
        </p:txBody>
      </p:sp>
      <p:pic>
        <p:nvPicPr>
          <p:cNvPr id="16" name="그림 15">
            <a:extLst>
              <a:ext uri="{FF2B5EF4-FFF2-40B4-BE49-F238E27FC236}">
                <a16:creationId xmlns:a16="http://schemas.microsoft.com/office/drawing/2014/main" id="{332B533D-5A4C-BF4D-8198-EC164AD51BBA}"/>
              </a:ext>
            </a:extLst>
          </p:cNvPr>
          <p:cNvPicPr>
            <a:picLocks noChangeAspect="1"/>
          </p:cNvPicPr>
          <p:nvPr/>
        </p:nvPicPr>
        <p:blipFill>
          <a:blip r:embed="rId2"/>
          <a:stretch>
            <a:fillRect/>
          </a:stretch>
        </p:blipFill>
        <p:spPr>
          <a:xfrm>
            <a:off x="371260" y="788602"/>
            <a:ext cx="5431608" cy="3103776"/>
          </a:xfrm>
          <a:prstGeom prst="rect">
            <a:avLst/>
          </a:prstGeom>
        </p:spPr>
      </p:pic>
    </p:spTree>
    <p:extLst>
      <p:ext uri="{BB962C8B-B14F-4D97-AF65-F5344CB8AC3E}">
        <p14:creationId xmlns:p14="http://schemas.microsoft.com/office/powerpoint/2010/main" val="3574110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a:extLst>
              <a:ext uri="{FF2B5EF4-FFF2-40B4-BE49-F238E27FC236}">
                <a16:creationId xmlns:a16="http://schemas.microsoft.com/office/drawing/2014/main" id="{A1412339-9423-4666-A461-2CC9941009E7}"/>
              </a:ext>
            </a:extLst>
          </p:cNvPr>
          <p:cNvSpPr/>
          <p:nvPr/>
        </p:nvSpPr>
        <p:spPr>
          <a:xfrm>
            <a:off x="7743463" y="2824223"/>
            <a:ext cx="3692324" cy="3669175"/>
          </a:xfrm>
          <a:prstGeom prst="rect">
            <a:avLst/>
          </a:prstGeom>
          <a:solidFill>
            <a:srgbClr val="A59A7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 name="직사각형 1">
            <a:extLst>
              <a:ext uri="{FF2B5EF4-FFF2-40B4-BE49-F238E27FC236}">
                <a16:creationId xmlns:a16="http://schemas.microsoft.com/office/drawing/2014/main" id="{167B4EF3-37B9-434A-9832-8A015E12EF1D}"/>
              </a:ext>
            </a:extLst>
          </p:cNvPr>
          <p:cNvSpPr/>
          <p:nvPr/>
        </p:nvSpPr>
        <p:spPr>
          <a:xfrm>
            <a:off x="8221474" y="3673452"/>
            <a:ext cx="2825466" cy="1938992"/>
          </a:xfrm>
          <a:prstGeom prst="rect">
            <a:avLst/>
          </a:prstGeom>
        </p:spPr>
        <p:txBody>
          <a:bodyPr wrap="square">
            <a:spAutoFit/>
          </a:bodyPr>
          <a:lstStyle/>
          <a:p>
            <a:r>
              <a:rPr kumimoji="1" lang="en-US" altLang="ko-KR" sz="2400" b="1" dirty="0">
                <a:solidFill>
                  <a:schemeClr val="bg1"/>
                </a:solidFill>
                <a:latin typeface="Baskerville" panose="02020502070401020303" pitchFamily="18" charset="0"/>
                <a:ea typeface="Baskerville" panose="02020502070401020303" pitchFamily="18" charset="0"/>
              </a:rPr>
              <a:t>You just need to trust that what you want is coming and watch how fast it comes.</a:t>
            </a:r>
            <a:endParaRPr lang="ko-KR" altLang="en-US" sz="2400" b="1" dirty="0">
              <a:solidFill>
                <a:schemeClr val="bg1"/>
              </a:solidFill>
              <a:latin typeface="Baskerville" panose="02020502070401020303" pitchFamily="18" charset="0"/>
            </a:endParaRPr>
          </a:p>
        </p:txBody>
      </p:sp>
    </p:spTree>
    <p:extLst>
      <p:ext uri="{BB962C8B-B14F-4D97-AF65-F5344CB8AC3E}">
        <p14:creationId xmlns:p14="http://schemas.microsoft.com/office/powerpoint/2010/main" val="80845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삼각형 14">
            <a:extLst>
              <a:ext uri="{FF2B5EF4-FFF2-40B4-BE49-F238E27FC236}">
                <a16:creationId xmlns:a16="http://schemas.microsoft.com/office/drawing/2014/main" id="{516AF9AC-5FD9-4F22-A53D-49032F808E4F}"/>
              </a:ext>
            </a:extLst>
          </p:cNvPr>
          <p:cNvSpPr/>
          <p:nvPr/>
        </p:nvSpPr>
        <p:spPr>
          <a:xfrm>
            <a:off x="4281900" y="1865120"/>
            <a:ext cx="3628200" cy="3127759"/>
          </a:xfrm>
          <a:prstGeom prst="triangle">
            <a:avLst/>
          </a:prstGeom>
          <a:solidFill>
            <a:srgbClr val="A59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7" name="TextBox 6">
            <a:extLst>
              <a:ext uri="{FF2B5EF4-FFF2-40B4-BE49-F238E27FC236}">
                <a16:creationId xmlns:a16="http://schemas.microsoft.com/office/drawing/2014/main" id="{B07FE9D1-EDF4-4C47-95D1-C77C3C34854F}"/>
              </a:ext>
            </a:extLst>
          </p:cNvPr>
          <p:cNvSpPr txBox="1"/>
          <p:nvPr/>
        </p:nvSpPr>
        <p:spPr>
          <a:xfrm>
            <a:off x="899845" y="2828835"/>
            <a:ext cx="3709226" cy="1200329"/>
          </a:xfrm>
          <a:prstGeom prst="rect">
            <a:avLst/>
          </a:prstGeom>
          <a:noFill/>
        </p:spPr>
        <p:txBody>
          <a:bodyPr wrap="square" rtlCol="0">
            <a:spAutoFit/>
          </a:bodyPr>
          <a:lstStyle/>
          <a:p>
            <a:r>
              <a:rPr kumimoji="1" lang="en-US" altLang="ko-KR" dirty="0">
                <a:latin typeface="Baskerville" panose="02020502070401020303" pitchFamily="18" charset="0"/>
                <a:ea typeface="Baskerville" panose="02020502070401020303" pitchFamily="18" charset="0"/>
              </a:rPr>
              <a:t>Being to use the two most powerful words, I am, to your advantage, how about. I am receiving every good thing. I am happy. </a:t>
            </a:r>
            <a:endParaRPr kumimoji="1" lang="ko-KR" altLang="en-US" dirty="0">
              <a:latin typeface="Baskerville" panose="02020502070401020303" pitchFamily="18" charset="0"/>
            </a:endParaRPr>
          </a:p>
        </p:txBody>
      </p:sp>
      <p:sp>
        <p:nvSpPr>
          <p:cNvPr id="8" name="직사각형 7">
            <a:extLst>
              <a:ext uri="{FF2B5EF4-FFF2-40B4-BE49-F238E27FC236}">
                <a16:creationId xmlns:a16="http://schemas.microsoft.com/office/drawing/2014/main" id="{D28E8B10-CE4B-624F-A20B-6B1B9A0493B6}"/>
              </a:ext>
            </a:extLst>
          </p:cNvPr>
          <p:cNvSpPr/>
          <p:nvPr/>
        </p:nvSpPr>
        <p:spPr>
          <a:xfrm>
            <a:off x="7957751" y="2828835"/>
            <a:ext cx="3334404"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abundant. I am healthy. I am loved. I am always on time. I am eternal youth. I am filled with energy every single day.</a:t>
            </a:r>
            <a:endParaRPr lang="ko-KR" altLang="en-US" dirty="0"/>
          </a:p>
        </p:txBody>
      </p:sp>
      <p:sp>
        <p:nvSpPr>
          <p:cNvPr id="9" name="직사각형 8">
            <a:extLst>
              <a:ext uri="{FF2B5EF4-FFF2-40B4-BE49-F238E27FC236}">
                <a16:creationId xmlns:a16="http://schemas.microsoft.com/office/drawing/2014/main" id="{EE40CEE5-B903-834B-9925-DB3B08C3C545}"/>
              </a:ext>
            </a:extLst>
          </p:cNvPr>
          <p:cNvSpPr/>
          <p:nvPr/>
        </p:nvSpPr>
        <p:spPr>
          <a:xfrm>
            <a:off x="4617006" y="5377597"/>
            <a:ext cx="2957988" cy="923330"/>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It’s trusting that you have an inner being that is calling you toward it.</a:t>
            </a:r>
            <a:endParaRPr lang="ko-KR" altLang="en-US" dirty="0">
              <a:latin typeface="Baskerville" panose="02020502070401020303" pitchFamily="18" charset="0"/>
            </a:endParaRPr>
          </a:p>
        </p:txBody>
      </p:sp>
      <p:sp>
        <p:nvSpPr>
          <p:cNvPr id="10" name="직사각형 9">
            <a:extLst>
              <a:ext uri="{FF2B5EF4-FFF2-40B4-BE49-F238E27FC236}">
                <a16:creationId xmlns:a16="http://schemas.microsoft.com/office/drawing/2014/main" id="{C084B4DA-60A8-AE48-8C17-2BC70FC0B21A}"/>
              </a:ext>
            </a:extLst>
          </p:cNvPr>
          <p:cNvSpPr/>
          <p:nvPr/>
        </p:nvSpPr>
        <p:spPr>
          <a:xfrm>
            <a:off x="4198237" y="824129"/>
            <a:ext cx="3975640" cy="523220"/>
          </a:xfrm>
          <a:prstGeom prst="rect">
            <a:avLst/>
          </a:prstGeom>
        </p:spPr>
        <p:txBody>
          <a:bodyPr wrap="none">
            <a:spAutoFit/>
          </a:bodyPr>
          <a:lstStyle/>
          <a:p>
            <a:r>
              <a:rPr kumimoji="1" lang="en-US" altLang="ko-KR" sz="2800" b="1" dirty="0">
                <a:latin typeface="Baskerville" panose="02020502070401020303" pitchFamily="18" charset="0"/>
                <a:ea typeface="Baskerville" panose="02020502070401020303" pitchFamily="18" charset="0"/>
              </a:rPr>
              <a:t>You just need to trust. </a:t>
            </a:r>
            <a:endParaRPr lang="ko-KR" altLang="en-US" sz="2800" b="1" dirty="0">
              <a:latin typeface="Baskerville" panose="02020502070401020303" pitchFamily="18" charset="0"/>
            </a:endParaRPr>
          </a:p>
        </p:txBody>
      </p:sp>
      <p:sp>
        <p:nvSpPr>
          <p:cNvPr id="11" name="Google Shape;9100;p68">
            <a:extLst>
              <a:ext uri="{FF2B5EF4-FFF2-40B4-BE49-F238E27FC236}">
                <a16:creationId xmlns:a16="http://schemas.microsoft.com/office/drawing/2014/main" id="{7B995209-1CD2-9040-92BB-FBB434DD134D}"/>
              </a:ext>
            </a:extLst>
          </p:cNvPr>
          <p:cNvSpPr/>
          <p:nvPr/>
        </p:nvSpPr>
        <p:spPr>
          <a:xfrm>
            <a:off x="5721725" y="3429000"/>
            <a:ext cx="748550" cy="815568"/>
          </a:xfrm>
          <a:custGeom>
            <a:avLst/>
            <a:gdLst/>
            <a:ahLst/>
            <a:cxnLst/>
            <a:rect l="l" t="t" r="r" b="b"/>
            <a:pathLst>
              <a:path w="18772" h="17991" extrusionOk="0">
                <a:moveTo>
                  <a:pt x="17492" y="6197"/>
                </a:moveTo>
                <a:lnTo>
                  <a:pt x="17217" y="8063"/>
                </a:lnTo>
                <a:lnTo>
                  <a:pt x="15626" y="6472"/>
                </a:lnTo>
                <a:lnTo>
                  <a:pt x="17492" y="6197"/>
                </a:lnTo>
                <a:close/>
                <a:moveTo>
                  <a:pt x="6055" y="9391"/>
                </a:moveTo>
                <a:lnTo>
                  <a:pt x="6055" y="16858"/>
                </a:lnTo>
                <a:lnTo>
                  <a:pt x="1133" y="16858"/>
                </a:lnTo>
                <a:lnTo>
                  <a:pt x="1133" y="13332"/>
                </a:lnTo>
                <a:lnTo>
                  <a:pt x="6055" y="9391"/>
                </a:lnTo>
                <a:close/>
                <a:moveTo>
                  <a:pt x="7187" y="9141"/>
                </a:moveTo>
                <a:lnTo>
                  <a:pt x="11903" y="11568"/>
                </a:lnTo>
                <a:lnTo>
                  <a:pt x="11903" y="16858"/>
                </a:lnTo>
                <a:lnTo>
                  <a:pt x="7187" y="16858"/>
                </a:lnTo>
                <a:lnTo>
                  <a:pt x="7187" y="9141"/>
                </a:lnTo>
                <a:close/>
                <a:moveTo>
                  <a:pt x="565" y="1"/>
                </a:moveTo>
                <a:cubicBezTo>
                  <a:pt x="254" y="1"/>
                  <a:pt x="1" y="255"/>
                  <a:pt x="1" y="569"/>
                </a:cubicBezTo>
                <a:lnTo>
                  <a:pt x="1" y="17423"/>
                </a:lnTo>
                <a:cubicBezTo>
                  <a:pt x="1" y="17737"/>
                  <a:pt x="254" y="17991"/>
                  <a:pt x="565" y="17991"/>
                </a:cubicBezTo>
                <a:lnTo>
                  <a:pt x="18141" y="17991"/>
                </a:lnTo>
                <a:cubicBezTo>
                  <a:pt x="18455" y="17991"/>
                  <a:pt x="18706" y="17737"/>
                  <a:pt x="18706" y="17423"/>
                </a:cubicBezTo>
                <a:cubicBezTo>
                  <a:pt x="18706" y="17112"/>
                  <a:pt x="18455" y="16858"/>
                  <a:pt x="18141" y="16858"/>
                </a:cubicBezTo>
                <a:lnTo>
                  <a:pt x="13033" y="16858"/>
                </a:lnTo>
                <a:lnTo>
                  <a:pt x="13033" y="11457"/>
                </a:lnTo>
                <a:lnTo>
                  <a:pt x="16022" y="8467"/>
                </a:lnTo>
                <a:lnTo>
                  <a:pt x="17214" y="9660"/>
                </a:lnTo>
                <a:cubicBezTo>
                  <a:pt x="17329" y="9774"/>
                  <a:pt x="17471" y="9826"/>
                  <a:pt x="17611" y="9826"/>
                </a:cubicBezTo>
                <a:cubicBezTo>
                  <a:pt x="17874" y="9826"/>
                  <a:pt x="18129" y="9643"/>
                  <a:pt x="18175" y="9343"/>
                </a:cubicBezTo>
                <a:lnTo>
                  <a:pt x="18721" y="5608"/>
                </a:lnTo>
                <a:cubicBezTo>
                  <a:pt x="18771" y="5262"/>
                  <a:pt x="18501" y="4962"/>
                  <a:pt x="18164" y="4962"/>
                </a:cubicBezTo>
                <a:cubicBezTo>
                  <a:pt x="18137" y="4962"/>
                  <a:pt x="18109" y="4964"/>
                  <a:pt x="18081" y="4968"/>
                </a:cubicBezTo>
                <a:lnTo>
                  <a:pt x="14346" y="5514"/>
                </a:lnTo>
                <a:cubicBezTo>
                  <a:pt x="13887" y="5584"/>
                  <a:pt x="13700" y="6145"/>
                  <a:pt x="14029" y="6475"/>
                </a:cubicBezTo>
                <a:lnTo>
                  <a:pt x="15222" y="7667"/>
                </a:lnTo>
                <a:lnTo>
                  <a:pt x="12359" y="10530"/>
                </a:lnTo>
                <a:lnTo>
                  <a:pt x="6879" y="7710"/>
                </a:lnTo>
                <a:cubicBezTo>
                  <a:pt x="6867" y="7703"/>
                  <a:pt x="6855" y="7697"/>
                  <a:pt x="6846" y="7694"/>
                </a:cubicBezTo>
                <a:lnTo>
                  <a:pt x="6831" y="7688"/>
                </a:lnTo>
                <a:lnTo>
                  <a:pt x="6794" y="7673"/>
                </a:lnTo>
                <a:lnTo>
                  <a:pt x="6776" y="7670"/>
                </a:lnTo>
                <a:cubicBezTo>
                  <a:pt x="6767" y="7667"/>
                  <a:pt x="6755" y="7664"/>
                  <a:pt x="6743" y="7661"/>
                </a:cubicBezTo>
                <a:lnTo>
                  <a:pt x="6728" y="7658"/>
                </a:lnTo>
                <a:cubicBezTo>
                  <a:pt x="6713" y="7655"/>
                  <a:pt x="6695" y="7652"/>
                  <a:pt x="6680" y="7649"/>
                </a:cubicBezTo>
                <a:lnTo>
                  <a:pt x="6553" y="7649"/>
                </a:lnTo>
                <a:cubicBezTo>
                  <a:pt x="6541" y="7649"/>
                  <a:pt x="6526" y="7655"/>
                  <a:pt x="6514" y="7655"/>
                </a:cubicBezTo>
                <a:lnTo>
                  <a:pt x="6495" y="7661"/>
                </a:lnTo>
                <a:cubicBezTo>
                  <a:pt x="6483" y="7661"/>
                  <a:pt x="6474" y="7664"/>
                  <a:pt x="6465" y="7667"/>
                </a:cubicBezTo>
                <a:lnTo>
                  <a:pt x="6447" y="7673"/>
                </a:lnTo>
                <a:cubicBezTo>
                  <a:pt x="6432" y="7679"/>
                  <a:pt x="6417" y="7682"/>
                  <a:pt x="6405" y="7688"/>
                </a:cubicBezTo>
                <a:lnTo>
                  <a:pt x="6387" y="7697"/>
                </a:lnTo>
                <a:lnTo>
                  <a:pt x="6360" y="7710"/>
                </a:lnTo>
                <a:lnTo>
                  <a:pt x="6341" y="7719"/>
                </a:lnTo>
                <a:cubicBezTo>
                  <a:pt x="6332" y="7725"/>
                  <a:pt x="6323" y="7731"/>
                  <a:pt x="6314" y="7737"/>
                </a:cubicBezTo>
                <a:lnTo>
                  <a:pt x="6299" y="7746"/>
                </a:lnTo>
                <a:cubicBezTo>
                  <a:pt x="6287" y="7752"/>
                  <a:pt x="6275" y="7761"/>
                  <a:pt x="6266" y="7770"/>
                </a:cubicBezTo>
                <a:lnTo>
                  <a:pt x="6260" y="7776"/>
                </a:lnTo>
                <a:lnTo>
                  <a:pt x="1133" y="11879"/>
                </a:lnTo>
                <a:lnTo>
                  <a:pt x="1133" y="569"/>
                </a:lnTo>
                <a:cubicBezTo>
                  <a:pt x="1133" y="255"/>
                  <a:pt x="879" y="1"/>
                  <a:pt x="565"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Tree>
    <p:extLst>
      <p:ext uri="{BB962C8B-B14F-4D97-AF65-F5344CB8AC3E}">
        <p14:creationId xmlns:p14="http://schemas.microsoft.com/office/powerpoint/2010/main" val="27319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오각형[P] 8">
            <a:extLst>
              <a:ext uri="{FF2B5EF4-FFF2-40B4-BE49-F238E27FC236}">
                <a16:creationId xmlns:a16="http://schemas.microsoft.com/office/drawing/2014/main" id="{E2B42E73-180A-41B3-82BD-9CBD92D981D6}"/>
              </a:ext>
            </a:extLst>
          </p:cNvPr>
          <p:cNvSpPr/>
          <p:nvPr/>
        </p:nvSpPr>
        <p:spPr>
          <a:xfrm rot="16200000">
            <a:off x="-94594" y="3767492"/>
            <a:ext cx="5000398" cy="1180618"/>
          </a:xfrm>
          <a:prstGeom prst="homePlate">
            <a:avLst/>
          </a:prstGeom>
          <a:solidFill>
            <a:srgbClr val="BBB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0" name="오각형[P] 9">
            <a:extLst>
              <a:ext uri="{FF2B5EF4-FFF2-40B4-BE49-F238E27FC236}">
                <a16:creationId xmlns:a16="http://schemas.microsoft.com/office/drawing/2014/main" id="{F0B7FE73-7BBB-4793-81BE-26B5D1F42C18}"/>
              </a:ext>
            </a:extLst>
          </p:cNvPr>
          <p:cNvSpPr/>
          <p:nvPr/>
        </p:nvSpPr>
        <p:spPr>
          <a:xfrm rot="16200000">
            <a:off x="-1688940" y="3353764"/>
            <a:ext cx="5827853" cy="1180618"/>
          </a:xfrm>
          <a:prstGeom prst="homePlate">
            <a:avLst/>
          </a:prstGeom>
          <a:solidFill>
            <a:srgbClr val="A59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1" name="오각형[P] 10">
            <a:extLst>
              <a:ext uri="{FF2B5EF4-FFF2-40B4-BE49-F238E27FC236}">
                <a16:creationId xmlns:a16="http://schemas.microsoft.com/office/drawing/2014/main" id="{3BC4F603-D6C3-4CC2-A98C-1E78A623F3EB}"/>
              </a:ext>
            </a:extLst>
          </p:cNvPr>
          <p:cNvSpPr/>
          <p:nvPr/>
        </p:nvSpPr>
        <p:spPr>
          <a:xfrm rot="16200000">
            <a:off x="1473001" y="4154470"/>
            <a:ext cx="4226443" cy="1180618"/>
          </a:xfrm>
          <a:prstGeom prst="homePlate">
            <a:avLst/>
          </a:prstGeom>
          <a:solidFill>
            <a:srgbClr val="998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 name="직사각형 1">
            <a:extLst>
              <a:ext uri="{FF2B5EF4-FFF2-40B4-BE49-F238E27FC236}">
                <a16:creationId xmlns:a16="http://schemas.microsoft.com/office/drawing/2014/main" id="{5787612E-1D15-874F-ACE9-2831B9BA70FA}"/>
              </a:ext>
            </a:extLst>
          </p:cNvPr>
          <p:cNvSpPr/>
          <p:nvPr/>
        </p:nvSpPr>
        <p:spPr>
          <a:xfrm>
            <a:off x="5970776" y="5150947"/>
            <a:ext cx="3929440" cy="646331"/>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always on time. I am eternal youth. I am filled with energy every single day.</a:t>
            </a:r>
            <a:endParaRPr lang="ko-KR" altLang="en-US" dirty="0"/>
          </a:p>
        </p:txBody>
      </p:sp>
      <p:sp>
        <p:nvSpPr>
          <p:cNvPr id="3" name="직사각형 2">
            <a:extLst>
              <a:ext uri="{FF2B5EF4-FFF2-40B4-BE49-F238E27FC236}">
                <a16:creationId xmlns:a16="http://schemas.microsoft.com/office/drawing/2014/main" id="{AF516A5A-EA80-C04C-AB94-77151C40DF9F}"/>
              </a:ext>
            </a:extLst>
          </p:cNvPr>
          <p:cNvSpPr/>
          <p:nvPr/>
        </p:nvSpPr>
        <p:spPr>
          <a:xfrm>
            <a:off x="5970776" y="3747331"/>
            <a:ext cx="4087624" cy="646331"/>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Being to use the two most powerful words, I am, to your advantage, how about.</a:t>
            </a:r>
            <a:endParaRPr lang="ko-KR" altLang="en-US" dirty="0"/>
          </a:p>
        </p:txBody>
      </p:sp>
      <p:sp>
        <p:nvSpPr>
          <p:cNvPr id="4" name="직사각형 3">
            <a:extLst>
              <a:ext uri="{FF2B5EF4-FFF2-40B4-BE49-F238E27FC236}">
                <a16:creationId xmlns:a16="http://schemas.microsoft.com/office/drawing/2014/main" id="{B0F0DDAB-059D-EB40-A715-6331F808DFEB}"/>
              </a:ext>
            </a:extLst>
          </p:cNvPr>
          <p:cNvSpPr/>
          <p:nvPr/>
        </p:nvSpPr>
        <p:spPr>
          <a:xfrm>
            <a:off x="5970776" y="2066716"/>
            <a:ext cx="3929440" cy="923330"/>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Trying harder makes the resistance more. It’s letting go of the oars that makes it less. </a:t>
            </a:r>
            <a:endParaRPr lang="ko-KR" altLang="en-US" dirty="0"/>
          </a:p>
        </p:txBody>
      </p:sp>
      <p:sp>
        <p:nvSpPr>
          <p:cNvPr id="5" name="TextBox 4">
            <a:extLst>
              <a:ext uri="{FF2B5EF4-FFF2-40B4-BE49-F238E27FC236}">
                <a16:creationId xmlns:a16="http://schemas.microsoft.com/office/drawing/2014/main" id="{6F36297B-BC9C-4848-B668-BD574D297382}"/>
              </a:ext>
            </a:extLst>
          </p:cNvPr>
          <p:cNvSpPr txBox="1"/>
          <p:nvPr/>
        </p:nvSpPr>
        <p:spPr>
          <a:xfrm>
            <a:off x="5449330" y="2343715"/>
            <a:ext cx="386644"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rPr>
              <a:t>1.</a:t>
            </a:r>
            <a:endParaRPr kumimoji="1" lang="ko-KR" altLang="en-US" b="1" dirty="0">
              <a:latin typeface="Baskerville" panose="02020502070401020303" pitchFamily="18" charset="0"/>
            </a:endParaRPr>
          </a:p>
        </p:txBody>
      </p:sp>
      <p:sp>
        <p:nvSpPr>
          <p:cNvPr id="6" name="TextBox 5">
            <a:extLst>
              <a:ext uri="{FF2B5EF4-FFF2-40B4-BE49-F238E27FC236}">
                <a16:creationId xmlns:a16="http://schemas.microsoft.com/office/drawing/2014/main" id="{B37ABDDD-3542-3045-B9F4-CEC175171A50}"/>
              </a:ext>
            </a:extLst>
          </p:cNvPr>
          <p:cNvSpPr txBox="1"/>
          <p:nvPr/>
        </p:nvSpPr>
        <p:spPr>
          <a:xfrm>
            <a:off x="5449330" y="3885830"/>
            <a:ext cx="386644"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rPr>
              <a:t>2.</a:t>
            </a:r>
            <a:endParaRPr kumimoji="1" lang="ko-KR" altLang="en-US" b="1" dirty="0">
              <a:latin typeface="Baskerville" panose="02020502070401020303" pitchFamily="18" charset="0"/>
            </a:endParaRPr>
          </a:p>
        </p:txBody>
      </p:sp>
      <p:sp>
        <p:nvSpPr>
          <p:cNvPr id="7" name="TextBox 6">
            <a:extLst>
              <a:ext uri="{FF2B5EF4-FFF2-40B4-BE49-F238E27FC236}">
                <a16:creationId xmlns:a16="http://schemas.microsoft.com/office/drawing/2014/main" id="{989A77B8-0D05-EC4C-A99C-89B63A7BF2AF}"/>
              </a:ext>
            </a:extLst>
          </p:cNvPr>
          <p:cNvSpPr txBox="1"/>
          <p:nvPr/>
        </p:nvSpPr>
        <p:spPr>
          <a:xfrm>
            <a:off x="5449330" y="5289446"/>
            <a:ext cx="386644"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rPr>
              <a:t>3.</a:t>
            </a:r>
            <a:endParaRPr kumimoji="1" lang="ko-KR" altLang="en-US" b="1" dirty="0">
              <a:latin typeface="Baskerville" panose="02020502070401020303" pitchFamily="18" charset="0"/>
            </a:endParaRPr>
          </a:p>
        </p:txBody>
      </p:sp>
      <p:sp>
        <p:nvSpPr>
          <p:cNvPr id="12" name="TextBox 11">
            <a:extLst>
              <a:ext uri="{FF2B5EF4-FFF2-40B4-BE49-F238E27FC236}">
                <a16:creationId xmlns:a16="http://schemas.microsoft.com/office/drawing/2014/main" id="{468F3FF5-D3E4-6A4A-84EF-2B655A288ED1}"/>
              </a:ext>
            </a:extLst>
          </p:cNvPr>
          <p:cNvSpPr txBox="1"/>
          <p:nvPr/>
        </p:nvSpPr>
        <p:spPr>
          <a:xfrm>
            <a:off x="2291784" y="2620714"/>
            <a:ext cx="309700"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rPr>
              <a:t>2</a:t>
            </a:r>
            <a:endParaRPr kumimoji="1" lang="ko-KR" altLang="en-US" b="1" dirty="0">
              <a:latin typeface="Baskerville" panose="02020502070401020303" pitchFamily="18" charset="0"/>
            </a:endParaRPr>
          </a:p>
        </p:txBody>
      </p:sp>
      <p:sp>
        <p:nvSpPr>
          <p:cNvPr id="13" name="TextBox 12">
            <a:extLst>
              <a:ext uri="{FF2B5EF4-FFF2-40B4-BE49-F238E27FC236}">
                <a16:creationId xmlns:a16="http://schemas.microsoft.com/office/drawing/2014/main" id="{272DD565-8714-7F4F-BA9C-2EDDE269511D}"/>
              </a:ext>
            </a:extLst>
          </p:cNvPr>
          <p:cNvSpPr txBox="1"/>
          <p:nvPr/>
        </p:nvSpPr>
        <p:spPr>
          <a:xfrm>
            <a:off x="3451654" y="3244334"/>
            <a:ext cx="309700"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rPr>
              <a:t>3</a:t>
            </a:r>
            <a:endParaRPr kumimoji="1" lang="ko-KR" altLang="en-US" b="1" dirty="0">
              <a:latin typeface="Baskerville" panose="02020502070401020303" pitchFamily="18" charset="0"/>
            </a:endParaRPr>
          </a:p>
        </p:txBody>
      </p:sp>
      <p:sp>
        <p:nvSpPr>
          <p:cNvPr id="14" name="TextBox 13">
            <a:extLst>
              <a:ext uri="{FF2B5EF4-FFF2-40B4-BE49-F238E27FC236}">
                <a16:creationId xmlns:a16="http://schemas.microsoft.com/office/drawing/2014/main" id="{5ECF6BAD-0851-DE46-8137-C921FF100831}"/>
              </a:ext>
            </a:extLst>
          </p:cNvPr>
          <p:cNvSpPr txBox="1"/>
          <p:nvPr/>
        </p:nvSpPr>
        <p:spPr>
          <a:xfrm>
            <a:off x="1042087" y="1697384"/>
            <a:ext cx="309700" cy="369332"/>
          </a:xfrm>
          <a:prstGeom prst="rect">
            <a:avLst/>
          </a:prstGeom>
          <a:noFill/>
        </p:spPr>
        <p:txBody>
          <a:bodyPr wrap="none" rtlCol="0">
            <a:spAutoFit/>
          </a:bodyPr>
          <a:lstStyle/>
          <a:p>
            <a:r>
              <a:rPr kumimoji="1" lang="en-US" altLang="ko-KR" b="1" dirty="0">
                <a:latin typeface="Baskerville" panose="02020502070401020303" pitchFamily="18" charset="0"/>
                <a:ea typeface="Baskerville" panose="02020502070401020303" pitchFamily="18" charset="0"/>
              </a:rPr>
              <a:t>1</a:t>
            </a:r>
            <a:endParaRPr kumimoji="1" lang="ko-KR" altLang="en-US" b="1" dirty="0">
              <a:latin typeface="Baskerville" panose="02020502070401020303" pitchFamily="18" charset="0"/>
            </a:endParaRPr>
          </a:p>
        </p:txBody>
      </p:sp>
      <p:sp>
        <p:nvSpPr>
          <p:cNvPr id="15" name="직사각형 14">
            <a:extLst>
              <a:ext uri="{FF2B5EF4-FFF2-40B4-BE49-F238E27FC236}">
                <a16:creationId xmlns:a16="http://schemas.microsoft.com/office/drawing/2014/main" id="{44E5D5A1-936A-6247-AA0E-C0758AD048D0}"/>
              </a:ext>
            </a:extLst>
          </p:cNvPr>
          <p:cNvSpPr/>
          <p:nvPr/>
        </p:nvSpPr>
        <p:spPr>
          <a:xfrm rot="16200000">
            <a:off x="-824504" y="4400503"/>
            <a:ext cx="4041491" cy="369332"/>
          </a:xfrm>
          <a:prstGeom prst="rect">
            <a:avLst/>
          </a:prstGeom>
        </p:spPr>
        <p:txBody>
          <a:bodyPr wrap="none">
            <a:spAutoFit/>
          </a:bodyPr>
          <a:lstStyle/>
          <a:p>
            <a:r>
              <a:rPr kumimoji="1" lang="en-US" altLang="ko-KR" dirty="0">
                <a:latin typeface="Baskerville" panose="02020502070401020303" pitchFamily="18" charset="0"/>
                <a:ea typeface="Baskerville" panose="02020502070401020303" pitchFamily="18" charset="0"/>
              </a:rPr>
              <a:t>Being to use the two most powerful words</a:t>
            </a:r>
            <a:endParaRPr lang="ko-KR" altLang="en-US" dirty="0"/>
          </a:p>
        </p:txBody>
      </p:sp>
      <p:sp>
        <p:nvSpPr>
          <p:cNvPr id="16" name="직사각형 15">
            <a:extLst>
              <a:ext uri="{FF2B5EF4-FFF2-40B4-BE49-F238E27FC236}">
                <a16:creationId xmlns:a16="http://schemas.microsoft.com/office/drawing/2014/main" id="{150DA428-F7A6-3241-B0EA-22C313271F23}"/>
              </a:ext>
            </a:extLst>
          </p:cNvPr>
          <p:cNvSpPr/>
          <p:nvPr/>
        </p:nvSpPr>
        <p:spPr>
          <a:xfrm rot="16200000">
            <a:off x="639160" y="4644127"/>
            <a:ext cx="3554243" cy="369332"/>
          </a:xfrm>
          <a:prstGeom prst="rect">
            <a:avLst/>
          </a:prstGeom>
        </p:spPr>
        <p:txBody>
          <a:bodyPr wrap="none">
            <a:spAutoFit/>
          </a:bodyPr>
          <a:lstStyle/>
          <a:p>
            <a:r>
              <a:rPr kumimoji="1" lang="en-US" altLang="ko-KR" dirty="0">
                <a:latin typeface="Baskerville" panose="02020502070401020303" pitchFamily="18" charset="0"/>
                <a:ea typeface="Baskerville" panose="02020502070401020303" pitchFamily="18" charset="0"/>
              </a:rPr>
              <a:t>I am, to your advantage, how about.</a:t>
            </a:r>
            <a:endParaRPr lang="ko-KR" altLang="en-US" dirty="0"/>
          </a:p>
        </p:txBody>
      </p:sp>
      <p:sp>
        <p:nvSpPr>
          <p:cNvPr id="17" name="직사각형 16">
            <a:extLst>
              <a:ext uri="{FF2B5EF4-FFF2-40B4-BE49-F238E27FC236}">
                <a16:creationId xmlns:a16="http://schemas.microsoft.com/office/drawing/2014/main" id="{F4230FB0-91F1-3A47-BAC3-35BC87B7E178}"/>
              </a:ext>
            </a:extLst>
          </p:cNvPr>
          <p:cNvSpPr/>
          <p:nvPr/>
        </p:nvSpPr>
        <p:spPr>
          <a:xfrm rot="16200000">
            <a:off x="2576592" y="5395006"/>
            <a:ext cx="2052485" cy="369332"/>
          </a:xfrm>
          <a:prstGeom prst="rect">
            <a:avLst/>
          </a:prstGeom>
        </p:spPr>
        <p:txBody>
          <a:bodyPr wrap="none">
            <a:spAutoFit/>
          </a:bodyPr>
          <a:lstStyle/>
          <a:p>
            <a:r>
              <a:rPr kumimoji="1" lang="en-US" altLang="ko-KR" dirty="0">
                <a:latin typeface="Baskerville" panose="02020502070401020303" pitchFamily="18" charset="0"/>
                <a:ea typeface="Baskerville" panose="02020502070401020303" pitchFamily="18" charset="0"/>
              </a:rPr>
              <a:t>I am always on time</a:t>
            </a:r>
            <a:endParaRPr lang="ko-KR" altLang="en-US" dirty="0"/>
          </a:p>
        </p:txBody>
      </p:sp>
      <p:sp>
        <p:nvSpPr>
          <p:cNvPr id="18" name="직사각형 17">
            <a:extLst>
              <a:ext uri="{FF2B5EF4-FFF2-40B4-BE49-F238E27FC236}">
                <a16:creationId xmlns:a16="http://schemas.microsoft.com/office/drawing/2014/main" id="{29ABEC4D-E9E8-D148-9E7E-8CA0348A8683}"/>
              </a:ext>
            </a:extLst>
          </p:cNvPr>
          <p:cNvSpPr/>
          <p:nvPr/>
        </p:nvSpPr>
        <p:spPr>
          <a:xfrm>
            <a:off x="5970776" y="1060722"/>
            <a:ext cx="4105419" cy="400110"/>
          </a:xfrm>
          <a:prstGeom prst="rect">
            <a:avLst/>
          </a:prstGeom>
        </p:spPr>
        <p:txBody>
          <a:bodyPr wrap="none">
            <a:spAutoFit/>
          </a:bodyPr>
          <a:lstStyle/>
          <a:p>
            <a:r>
              <a:rPr kumimoji="1" lang="en-US" altLang="ko-KR" sz="2000" b="1" dirty="0">
                <a:latin typeface="Baskerville" panose="02020502070401020303" pitchFamily="18" charset="0"/>
                <a:ea typeface="Baskerville" panose="02020502070401020303" pitchFamily="18" charset="0"/>
              </a:rPr>
              <a:t>I am receiving every good thing. </a:t>
            </a:r>
            <a:endParaRPr lang="ko-KR" altLang="en-US" sz="2000" b="1" dirty="0"/>
          </a:p>
        </p:txBody>
      </p:sp>
    </p:spTree>
    <p:extLst>
      <p:ext uri="{BB962C8B-B14F-4D97-AF65-F5344CB8AC3E}">
        <p14:creationId xmlns:p14="http://schemas.microsoft.com/office/powerpoint/2010/main" val="357589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직사각형 6">
            <a:extLst>
              <a:ext uri="{FF2B5EF4-FFF2-40B4-BE49-F238E27FC236}">
                <a16:creationId xmlns:a16="http://schemas.microsoft.com/office/drawing/2014/main" id="{810C0C4B-8843-4BBA-9E8E-EC9ACDF2A377}"/>
              </a:ext>
            </a:extLst>
          </p:cNvPr>
          <p:cNvSpPr/>
          <p:nvPr/>
        </p:nvSpPr>
        <p:spPr>
          <a:xfrm>
            <a:off x="381964" y="4386804"/>
            <a:ext cx="7349924" cy="1863525"/>
          </a:xfrm>
          <a:prstGeom prst="rect">
            <a:avLst/>
          </a:prstGeom>
          <a:solidFill>
            <a:srgbClr val="99806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 name="TextBox 1">
            <a:extLst>
              <a:ext uri="{FF2B5EF4-FFF2-40B4-BE49-F238E27FC236}">
                <a16:creationId xmlns:a16="http://schemas.microsoft.com/office/drawing/2014/main" id="{505B031B-8D69-974F-8DE0-509FF07AA8FF}"/>
              </a:ext>
            </a:extLst>
          </p:cNvPr>
          <p:cNvSpPr txBox="1"/>
          <p:nvPr/>
        </p:nvSpPr>
        <p:spPr>
          <a:xfrm>
            <a:off x="390227" y="2235878"/>
            <a:ext cx="4021134" cy="1477328"/>
          </a:xfrm>
          <a:prstGeom prst="rect">
            <a:avLst/>
          </a:prstGeom>
          <a:noFill/>
        </p:spPr>
        <p:txBody>
          <a:bodyPr wrap="square" rtlCol="0">
            <a:spAutoFit/>
          </a:bodyPr>
          <a:lstStyle/>
          <a:p>
            <a:r>
              <a:rPr kumimoji="1" lang="en-US" altLang="ko-KR" dirty="0">
                <a:latin typeface="Baskerville" panose="02020502070401020303" pitchFamily="18" charset="0"/>
                <a:ea typeface="Baskerville" panose="02020502070401020303" pitchFamily="18" charset="0"/>
              </a:rPr>
              <a:t>Trying harder makes the resistance more. It’s letting go of the oars that makes it less. It’s trusting the process. It’s trusting the stream. It’s trusting that you have an inner being that is calling you toward it.</a:t>
            </a:r>
            <a:endParaRPr kumimoji="1" lang="ko-KR" altLang="en-US" dirty="0">
              <a:latin typeface="Baskerville" panose="02020502070401020303" pitchFamily="18" charset="0"/>
            </a:endParaRPr>
          </a:p>
        </p:txBody>
      </p:sp>
      <p:sp>
        <p:nvSpPr>
          <p:cNvPr id="3" name="TextBox 2">
            <a:extLst>
              <a:ext uri="{FF2B5EF4-FFF2-40B4-BE49-F238E27FC236}">
                <a16:creationId xmlns:a16="http://schemas.microsoft.com/office/drawing/2014/main" id="{73AC1C3A-5A17-024D-AF22-D2625C4B2E3D}"/>
              </a:ext>
            </a:extLst>
          </p:cNvPr>
          <p:cNvSpPr txBox="1"/>
          <p:nvPr/>
        </p:nvSpPr>
        <p:spPr>
          <a:xfrm>
            <a:off x="1147925" y="4977833"/>
            <a:ext cx="1141659" cy="646331"/>
          </a:xfrm>
          <a:prstGeom prst="rect">
            <a:avLst/>
          </a:prstGeom>
          <a:noFill/>
        </p:spPr>
        <p:txBody>
          <a:bodyPr wrap="none" rtlCol="0">
            <a:spAutoFit/>
          </a:bodyPr>
          <a:lstStyle/>
          <a:p>
            <a:r>
              <a:rPr kumimoji="1" lang="en-US" altLang="ko-KR" sz="3600" b="1" dirty="0">
                <a:latin typeface="Baskerville" panose="02020502070401020303" pitchFamily="18" charset="0"/>
                <a:ea typeface="Baskerville" panose="02020502070401020303" pitchFamily="18" charset="0"/>
              </a:rPr>
              <a:t>84%</a:t>
            </a:r>
            <a:endParaRPr kumimoji="1" lang="ko-KR" altLang="en-US" sz="3600" b="1" dirty="0">
              <a:latin typeface="Baskerville" panose="02020502070401020303" pitchFamily="18" charset="0"/>
            </a:endParaRPr>
          </a:p>
        </p:txBody>
      </p:sp>
      <p:sp>
        <p:nvSpPr>
          <p:cNvPr id="4" name="직사각형 3">
            <a:extLst>
              <a:ext uri="{FF2B5EF4-FFF2-40B4-BE49-F238E27FC236}">
                <a16:creationId xmlns:a16="http://schemas.microsoft.com/office/drawing/2014/main" id="{9B9CA36E-3A9F-E845-9DFD-26C14F936F7E}"/>
              </a:ext>
            </a:extLst>
          </p:cNvPr>
          <p:cNvSpPr/>
          <p:nvPr/>
        </p:nvSpPr>
        <p:spPr>
          <a:xfrm>
            <a:off x="2923540" y="4839333"/>
            <a:ext cx="3173351" cy="923330"/>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receiving every good thing. I am happy. I am abundant. I am healthy. I am loved.</a:t>
            </a:r>
            <a:endParaRPr lang="ko-KR" altLang="en-US" dirty="0"/>
          </a:p>
        </p:txBody>
      </p:sp>
      <p:sp>
        <p:nvSpPr>
          <p:cNvPr id="6" name="직사각형 5">
            <a:extLst>
              <a:ext uri="{FF2B5EF4-FFF2-40B4-BE49-F238E27FC236}">
                <a16:creationId xmlns:a16="http://schemas.microsoft.com/office/drawing/2014/main" id="{92B58F84-2E3A-B744-ABAA-68E7FBEB5147}"/>
              </a:ext>
            </a:extLst>
          </p:cNvPr>
          <p:cNvSpPr/>
          <p:nvPr/>
        </p:nvSpPr>
        <p:spPr>
          <a:xfrm>
            <a:off x="390227" y="1095337"/>
            <a:ext cx="4499886" cy="369332"/>
          </a:xfrm>
          <a:prstGeom prst="rect">
            <a:avLst/>
          </a:prstGeom>
        </p:spPr>
        <p:txBody>
          <a:bodyPr wrap="none">
            <a:spAutoFit/>
          </a:bodyPr>
          <a:lstStyle/>
          <a:p>
            <a:r>
              <a:rPr kumimoji="1" lang="en-US" altLang="ko-KR" b="1" dirty="0">
                <a:latin typeface="Baskerville" panose="02020502070401020303" pitchFamily="18" charset="0"/>
                <a:ea typeface="Baskerville" panose="02020502070401020303" pitchFamily="18" charset="0"/>
              </a:rPr>
              <a:t>I am filled with energy every single day.</a:t>
            </a:r>
            <a:endParaRPr lang="ko-KR" altLang="en-US" b="1" dirty="0"/>
          </a:p>
        </p:txBody>
      </p:sp>
    </p:spTree>
    <p:extLst>
      <p:ext uri="{BB962C8B-B14F-4D97-AF65-F5344CB8AC3E}">
        <p14:creationId xmlns:p14="http://schemas.microsoft.com/office/powerpoint/2010/main" val="1633302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그룹 12">
            <a:extLst>
              <a:ext uri="{FF2B5EF4-FFF2-40B4-BE49-F238E27FC236}">
                <a16:creationId xmlns:a16="http://schemas.microsoft.com/office/drawing/2014/main" id="{DE139E80-0A26-4256-A76E-1B0B343E3107}"/>
              </a:ext>
            </a:extLst>
          </p:cNvPr>
          <p:cNvGrpSpPr/>
          <p:nvPr/>
        </p:nvGrpSpPr>
        <p:grpSpPr>
          <a:xfrm>
            <a:off x="451412" y="1953795"/>
            <a:ext cx="2546431" cy="1469985"/>
            <a:chOff x="2731625" y="1724628"/>
            <a:chExt cx="2546431" cy="1469985"/>
          </a:xfrm>
          <a:solidFill>
            <a:srgbClr val="BBB99A"/>
          </a:solidFill>
        </p:grpSpPr>
        <p:sp>
          <p:nvSpPr>
            <p:cNvPr id="14" name="모서리가 둥근 직사각형 5">
              <a:extLst>
                <a:ext uri="{FF2B5EF4-FFF2-40B4-BE49-F238E27FC236}">
                  <a16:creationId xmlns:a16="http://schemas.microsoft.com/office/drawing/2014/main" id="{480E5F62-7D5F-4203-9C95-CEE125029AA0}"/>
                </a:ext>
              </a:extLst>
            </p:cNvPr>
            <p:cNvSpPr/>
            <p:nvPr userDrawn="1"/>
          </p:nvSpPr>
          <p:spPr>
            <a:xfrm>
              <a:off x="2731625" y="1724628"/>
              <a:ext cx="2384385" cy="146998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15" name="직각 삼각형[R] 7">
              <a:extLst>
                <a:ext uri="{FF2B5EF4-FFF2-40B4-BE49-F238E27FC236}">
                  <a16:creationId xmlns:a16="http://schemas.microsoft.com/office/drawing/2014/main" id="{1863C93C-4DC2-4F34-8DCD-B6FCDF71CAEB}"/>
                </a:ext>
              </a:extLst>
            </p:cNvPr>
            <p:cNvSpPr/>
            <p:nvPr userDrawn="1"/>
          </p:nvSpPr>
          <p:spPr>
            <a:xfrm rot="13500000">
              <a:off x="4953964" y="2297574"/>
              <a:ext cx="324092" cy="32409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grpSp>
        <p:nvGrpSpPr>
          <p:cNvPr id="16" name="그룹 15">
            <a:extLst>
              <a:ext uri="{FF2B5EF4-FFF2-40B4-BE49-F238E27FC236}">
                <a16:creationId xmlns:a16="http://schemas.microsoft.com/office/drawing/2014/main" id="{80D7CF56-0144-4C22-8E3B-2E3E56F5F5D1}"/>
              </a:ext>
            </a:extLst>
          </p:cNvPr>
          <p:cNvGrpSpPr/>
          <p:nvPr/>
        </p:nvGrpSpPr>
        <p:grpSpPr>
          <a:xfrm>
            <a:off x="8964989" y="1966502"/>
            <a:ext cx="2542077" cy="1469985"/>
            <a:chOff x="2731625" y="1724628"/>
            <a:chExt cx="2542077" cy="1469985"/>
          </a:xfrm>
          <a:solidFill>
            <a:srgbClr val="998062"/>
          </a:solidFill>
        </p:grpSpPr>
        <p:sp>
          <p:nvSpPr>
            <p:cNvPr id="17" name="직각 삼각형[R] 11">
              <a:extLst>
                <a:ext uri="{FF2B5EF4-FFF2-40B4-BE49-F238E27FC236}">
                  <a16:creationId xmlns:a16="http://schemas.microsoft.com/office/drawing/2014/main" id="{61BF9372-F3CF-4F4B-9A12-6818FAF82A9A}"/>
                </a:ext>
              </a:extLst>
            </p:cNvPr>
            <p:cNvSpPr/>
            <p:nvPr userDrawn="1"/>
          </p:nvSpPr>
          <p:spPr>
            <a:xfrm rot="13500000">
              <a:off x="4949610" y="2297574"/>
              <a:ext cx="324092" cy="32409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18" name="모서리가 둥근 직사각형 10">
              <a:extLst>
                <a:ext uri="{FF2B5EF4-FFF2-40B4-BE49-F238E27FC236}">
                  <a16:creationId xmlns:a16="http://schemas.microsoft.com/office/drawing/2014/main" id="{1EBF3D00-F270-4E4F-B9A6-B0E86861B9D7}"/>
                </a:ext>
              </a:extLst>
            </p:cNvPr>
            <p:cNvSpPr/>
            <p:nvPr userDrawn="1"/>
          </p:nvSpPr>
          <p:spPr>
            <a:xfrm>
              <a:off x="2731625" y="1724628"/>
              <a:ext cx="2384385" cy="146998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grpSp>
        <p:nvGrpSpPr>
          <p:cNvPr id="19" name="그룹 18">
            <a:extLst>
              <a:ext uri="{FF2B5EF4-FFF2-40B4-BE49-F238E27FC236}">
                <a16:creationId xmlns:a16="http://schemas.microsoft.com/office/drawing/2014/main" id="{1177B03F-D8C9-45D3-803C-A52B5532D843}"/>
              </a:ext>
            </a:extLst>
          </p:cNvPr>
          <p:cNvGrpSpPr/>
          <p:nvPr/>
        </p:nvGrpSpPr>
        <p:grpSpPr>
          <a:xfrm>
            <a:off x="3272340" y="1953794"/>
            <a:ext cx="2542077" cy="1469985"/>
            <a:chOff x="2731625" y="1724628"/>
            <a:chExt cx="2542077" cy="1469985"/>
          </a:xfrm>
          <a:solidFill>
            <a:srgbClr val="A59A77"/>
          </a:solidFill>
        </p:grpSpPr>
        <p:sp>
          <p:nvSpPr>
            <p:cNvPr id="20" name="직각 삼각형[R] 14">
              <a:extLst>
                <a:ext uri="{FF2B5EF4-FFF2-40B4-BE49-F238E27FC236}">
                  <a16:creationId xmlns:a16="http://schemas.microsoft.com/office/drawing/2014/main" id="{5825ACBD-453F-4E7F-BB07-05856C4156EC}"/>
                </a:ext>
              </a:extLst>
            </p:cNvPr>
            <p:cNvSpPr/>
            <p:nvPr userDrawn="1"/>
          </p:nvSpPr>
          <p:spPr>
            <a:xfrm rot="13500000">
              <a:off x="4949610" y="2297574"/>
              <a:ext cx="324092" cy="32409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1" name="모서리가 둥근 직사각형 13">
              <a:extLst>
                <a:ext uri="{FF2B5EF4-FFF2-40B4-BE49-F238E27FC236}">
                  <a16:creationId xmlns:a16="http://schemas.microsoft.com/office/drawing/2014/main" id="{535E4EAD-5DCA-4779-B285-EF1AAF0385CB}"/>
                </a:ext>
              </a:extLst>
            </p:cNvPr>
            <p:cNvSpPr/>
            <p:nvPr userDrawn="1"/>
          </p:nvSpPr>
          <p:spPr>
            <a:xfrm>
              <a:off x="2731625" y="1724628"/>
              <a:ext cx="2384385" cy="146998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grpSp>
        <p:nvGrpSpPr>
          <p:cNvPr id="22" name="그룹 21">
            <a:extLst>
              <a:ext uri="{FF2B5EF4-FFF2-40B4-BE49-F238E27FC236}">
                <a16:creationId xmlns:a16="http://schemas.microsoft.com/office/drawing/2014/main" id="{D838ACD7-A105-496E-8975-408D8AA0A655}"/>
              </a:ext>
            </a:extLst>
          </p:cNvPr>
          <p:cNvGrpSpPr/>
          <p:nvPr/>
        </p:nvGrpSpPr>
        <p:grpSpPr>
          <a:xfrm>
            <a:off x="6144061" y="1966502"/>
            <a:ext cx="2546431" cy="1469985"/>
            <a:chOff x="2731625" y="1724628"/>
            <a:chExt cx="2546431" cy="1469985"/>
          </a:xfrm>
          <a:solidFill>
            <a:srgbClr val="838671"/>
          </a:solidFill>
        </p:grpSpPr>
        <p:sp>
          <p:nvSpPr>
            <p:cNvPr id="23" name="모서리가 둥근 직사각형 20">
              <a:extLst>
                <a:ext uri="{FF2B5EF4-FFF2-40B4-BE49-F238E27FC236}">
                  <a16:creationId xmlns:a16="http://schemas.microsoft.com/office/drawing/2014/main" id="{218FA055-131B-473E-9A04-DF9FBD4973EC}"/>
                </a:ext>
              </a:extLst>
            </p:cNvPr>
            <p:cNvSpPr/>
            <p:nvPr userDrawn="1"/>
          </p:nvSpPr>
          <p:spPr>
            <a:xfrm>
              <a:off x="2731625" y="1724628"/>
              <a:ext cx="2384385" cy="146998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4" name="직각 삼각형[R] 21">
              <a:extLst>
                <a:ext uri="{FF2B5EF4-FFF2-40B4-BE49-F238E27FC236}">
                  <a16:creationId xmlns:a16="http://schemas.microsoft.com/office/drawing/2014/main" id="{B979636D-550C-4767-9B71-EA92DCDE841E}"/>
                </a:ext>
              </a:extLst>
            </p:cNvPr>
            <p:cNvSpPr/>
            <p:nvPr userDrawn="1"/>
          </p:nvSpPr>
          <p:spPr>
            <a:xfrm rot="13500000">
              <a:off x="4953964" y="2297574"/>
              <a:ext cx="324092" cy="32409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grpSp>
        <p:nvGrpSpPr>
          <p:cNvPr id="2" name="Google Shape;8974;p68">
            <a:extLst>
              <a:ext uri="{FF2B5EF4-FFF2-40B4-BE49-F238E27FC236}">
                <a16:creationId xmlns:a16="http://schemas.microsoft.com/office/drawing/2014/main" id="{FDB4AC04-C9C5-CB48-ADB0-808896BF1BBE}"/>
              </a:ext>
            </a:extLst>
          </p:cNvPr>
          <p:cNvGrpSpPr/>
          <p:nvPr/>
        </p:nvGrpSpPr>
        <p:grpSpPr>
          <a:xfrm>
            <a:off x="4266449" y="2435244"/>
            <a:ext cx="403761" cy="433667"/>
            <a:chOff x="1516475" y="238075"/>
            <a:chExt cx="424650" cy="483175"/>
          </a:xfrm>
          <a:solidFill>
            <a:schemeClr val="bg1"/>
          </a:solidFill>
        </p:grpSpPr>
        <p:sp>
          <p:nvSpPr>
            <p:cNvPr id="3" name="Google Shape;8975;p68">
              <a:extLst>
                <a:ext uri="{FF2B5EF4-FFF2-40B4-BE49-F238E27FC236}">
                  <a16:creationId xmlns:a16="http://schemas.microsoft.com/office/drawing/2014/main" id="{6815C361-629E-0C4D-8AE3-AC51CC1555C2}"/>
                </a:ext>
              </a:extLst>
            </p:cNvPr>
            <p:cNvSpPr/>
            <p:nvPr/>
          </p:nvSpPr>
          <p:spPr>
            <a:xfrm>
              <a:off x="1516475" y="238075"/>
              <a:ext cx="424650" cy="483175"/>
            </a:xfrm>
            <a:custGeom>
              <a:avLst/>
              <a:gdLst/>
              <a:ahLst/>
              <a:cxnLst/>
              <a:rect l="l" t="t" r="r" b="b"/>
              <a:pathLst>
                <a:path w="16986" h="19327" extrusionOk="0">
                  <a:moveTo>
                    <a:pt x="8491" y="1134"/>
                  </a:moveTo>
                  <a:cubicBezTo>
                    <a:pt x="11302" y="1134"/>
                    <a:pt x="13588" y="3438"/>
                    <a:pt x="13588" y="6267"/>
                  </a:cubicBezTo>
                  <a:cubicBezTo>
                    <a:pt x="13588" y="7318"/>
                    <a:pt x="13262" y="8342"/>
                    <a:pt x="12655" y="9199"/>
                  </a:cubicBezTo>
                  <a:cubicBezTo>
                    <a:pt x="12625" y="9242"/>
                    <a:pt x="12604" y="9272"/>
                    <a:pt x="12595" y="9284"/>
                  </a:cubicBezTo>
                  <a:lnTo>
                    <a:pt x="8491" y="15724"/>
                  </a:lnTo>
                  <a:lnTo>
                    <a:pt x="4388" y="9287"/>
                  </a:lnTo>
                  <a:cubicBezTo>
                    <a:pt x="4382" y="9275"/>
                    <a:pt x="4373" y="9266"/>
                    <a:pt x="4367" y="9257"/>
                  </a:cubicBezTo>
                  <a:cubicBezTo>
                    <a:pt x="4249" y="9091"/>
                    <a:pt x="4140" y="8921"/>
                    <a:pt x="4041" y="8743"/>
                  </a:cubicBezTo>
                  <a:cubicBezTo>
                    <a:pt x="3618" y="7985"/>
                    <a:pt x="3398" y="7134"/>
                    <a:pt x="3398" y="6267"/>
                  </a:cubicBezTo>
                  <a:cubicBezTo>
                    <a:pt x="3398" y="6174"/>
                    <a:pt x="3398" y="6080"/>
                    <a:pt x="3404" y="5990"/>
                  </a:cubicBezTo>
                  <a:cubicBezTo>
                    <a:pt x="3552" y="3266"/>
                    <a:pt x="5786" y="1134"/>
                    <a:pt x="8491" y="1134"/>
                  </a:cubicBezTo>
                  <a:close/>
                  <a:moveTo>
                    <a:pt x="11049" y="13819"/>
                  </a:moveTo>
                  <a:cubicBezTo>
                    <a:pt x="14358" y="14233"/>
                    <a:pt x="15853" y="15289"/>
                    <a:pt x="15853" y="15930"/>
                  </a:cubicBezTo>
                  <a:cubicBezTo>
                    <a:pt x="15853" y="16304"/>
                    <a:pt x="15339" y="16887"/>
                    <a:pt x="13905" y="17397"/>
                  </a:cubicBezTo>
                  <a:cubicBezTo>
                    <a:pt x="12471" y="17910"/>
                    <a:pt x="10545" y="18194"/>
                    <a:pt x="8491" y="18194"/>
                  </a:cubicBezTo>
                  <a:cubicBezTo>
                    <a:pt x="6438" y="18194"/>
                    <a:pt x="4515" y="17910"/>
                    <a:pt x="3077" y="17397"/>
                  </a:cubicBezTo>
                  <a:cubicBezTo>
                    <a:pt x="1640" y="16884"/>
                    <a:pt x="1133" y="16304"/>
                    <a:pt x="1133" y="15930"/>
                  </a:cubicBezTo>
                  <a:cubicBezTo>
                    <a:pt x="1133" y="15289"/>
                    <a:pt x="2625" y="14233"/>
                    <a:pt x="5934" y="13819"/>
                  </a:cubicBezTo>
                  <a:lnTo>
                    <a:pt x="8014" y="17083"/>
                  </a:lnTo>
                  <a:cubicBezTo>
                    <a:pt x="8126" y="17258"/>
                    <a:pt x="8309" y="17346"/>
                    <a:pt x="8491" y="17346"/>
                  </a:cubicBezTo>
                  <a:cubicBezTo>
                    <a:pt x="8674" y="17346"/>
                    <a:pt x="8857" y="17258"/>
                    <a:pt x="8968" y="17083"/>
                  </a:cubicBezTo>
                  <a:lnTo>
                    <a:pt x="11049" y="13819"/>
                  </a:lnTo>
                  <a:close/>
                  <a:moveTo>
                    <a:pt x="8494" y="1"/>
                  </a:moveTo>
                  <a:cubicBezTo>
                    <a:pt x="6947" y="1"/>
                    <a:pt x="5399" y="578"/>
                    <a:pt x="4201" y="1738"/>
                  </a:cubicBezTo>
                  <a:cubicBezTo>
                    <a:pt x="3050" y="2837"/>
                    <a:pt x="2359" y="4338"/>
                    <a:pt x="2274" y="5929"/>
                  </a:cubicBezTo>
                  <a:cubicBezTo>
                    <a:pt x="2268" y="6041"/>
                    <a:pt x="2265" y="6156"/>
                    <a:pt x="2265" y="6267"/>
                  </a:cubicBezTo>
                  <a:cubicBezTo>
                    <a:pt x="2265" y="7327"/>
                    <a:pt x="2534" y="8372"/>
                    <a:pt x="3050" y="9296"/>
                  </a:cubicBezTo>
                  <a:cubicBezTo>
                    <a:pt x="3168" y="9507"/>
                    <a:pt x="3301" y="9713"/>
                    <a:pt x="3440" y="9909"/>
                  </a:cubicBezTo>
                  <a:lnTo>
                    <a:pt x="5267" y="12771"/>
                  </a:lnTo>
                  <a:cubicBezTo>
                    <a:pt x="3953" y="12971"/>
                    <a:pt x="2809" y="13294"/>
                    <a:pt x="1921" y="13713"/>
                  </a:cubicBezTo>
                  <a:cubicBezTo>
                    <a:pt x="333" y="14465"/>
                    <a:pt x="1" y="15332"/>
                    <a:pt x="1" y="15930"/>
                  </a:cubicBezTo>
                  <a:cubicBezTo>
                    <a:pt x="1" y="16648"/>
                    <a:pt x="469" y="17669"/>
                    <a:pt x="2697" y="18466"/>
                  </a:cubicBezTo>
                  <a:cubicBezTo>
                    <a:pt x="4252" y="19022"/>
                    <a:pt x="6311" y="19326"/>
                    <a:pt x="8491" y="19326"/>
                  </a:cubicBezTo>
                  <a:cubicBezTo>
                    <a:pt x="10671" y="19326"/>
                    <a:pt x="12731" y="19022"/>
                    <a:pt x="14286" y="18466"/>
                  </a:cubicBezTo>
                  <a:cubicBezTo>
                    <a:pt x="16514" y="17669"/>
                    <a:pt x="16985" y="16648"/>
                    <a:pt x="16985" y="15930"/>
                  </a:cubicBezTo>
                  <a:cubicBezTo>
                    <a:pt x="16985" y="15332"/>
                    <a:pt x="16650" y="14465"/>
                    <a:pt x="15062" y="13713"/>
                  </a:cubicBezTo>
                  <a:cubicBezTo>
                    <a:pt x="14174" y="13294"/>
                    <a:pt x="13030" y="12971"/>
                    <a:pt x="11716" y="12768"/>
                  </a:cubicBezTo>
                  <a:lnTo>
                    <a:pt x="13549" y="9897"/>
                  </a:lnTo>
                  <a:lnTo>
                    <a:pt x="13561" y="9879"/>
                  </a:lnTo>
                  <a:cubicBezTo>
                    <a:pt x="13567" y="9873"/>
                    <a:pt x="13570" y="9867"/>
                    <a:pt x="13576" y="9861"/>
                  </a:cubicBezTo>
                  <a:cubicBezTo>
                    <a:pt x="15327" y="7382"/>
                    <a:pt x="15041" y="3997"/>
                    <a:pt x="12897" y="1847"/>
                  </a:cubicBezTo>
                  <a:cubicBezTo>
                    <a:pt x="11689" y="618"/>
                    <a:pt x="10092" y="1"/>
                    <a:pt x="849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 name="Google Shape;8976;p68">
              <a:extLst>
                <a:ext uri="{FF2B5EF4-FFF2-40B4-BE49-F238E27FC236}">
                  <a16:creationId xmlns:a16="http://schemas.microsoft.com/office/drawing/2014/main" id="{D7FB5C95-9AC3-5549-B530-FAA86109BD7E}"/>
                </a:ext>
              </a:extLst>
            </p:cNvPr>
            <p:cNvSpPr/>
            <p:nvPr/>
          </p:nvSpPr>
          <p:spPr>
            <a:xfrm>
              <a:off x="1652425" y="324000"/>
              <a:ext cx="147150" cy="141575"/>
            </a:xfrm>
            <a:custGeom>
              <a:avLst/>
              <a:gdLst/>
              <a:ahLst/>
              <a:cxnLst/>
              <a:rect l="l" t="t" r="r" b="b"/>
              <a:pathLst>
                <a:path w="5886" h="5663" extrusionOk="0">
                  <a:moveTo>
                    <a:pt x="3054" y="1131"/>
                  </a:moveTo>
                  <a:cubicBezTo>
                    <a:pt x="3495" y="1131"/>
                    <a:pt x="3930" y="1303"/>
                    <a:pt x="4255" y="1629"/>
                  </a:cubicBezTo>
                  <a:cubicBezTo>
                    <a:pt x="4741" y="2115"/>
                    <a:pt x="4886" y="2845"/>
                    <a:pt x="4623" y="3480"/>
                  </a:cubicBezTo>
                  <a:cubicBezTo>
                    <a:pt x="4361" y="4114"/>
                    <a:pt x="3742" y="4530"/>
                    <a:pt x="3053" y="4530"/>
                  </a:cubicBezTo>
                  <a:cubicBezTo>
                    <a:pt x="2114" y="4527"/>
                    <a:pt x="1356" y="3769"/>
                    <a:pt x="1356" y="2830"/>
                  </a:cubicBezTo>
                  <a:cubicBezTo>
                    <a:pt x="1356" y="2142"/>
                    <a:pt x="1770" y="1523"/>
                    <a:pt x="2404" y="1260"/>
                  </a:cubicBezTo>
                  <a:cubicBezTo>
                    <a:pt x="2614" y="1173"/>
                    <a:pt x="2835" y="1131"/>
                    <a:pt x="3054" y="1131"/>
                  </a:cubicBezTo>
                  <a:close/>
                  <a:moveTo>
                    <a:pt x="3053" y="0"/>
                  </a:moveTo>
                  <a:cubicBezTo>
                    <a:pt x="2316" y="0"/>
                    <a:pt x="1593" y="287"/>
                    <a:pt x="1051" y="828"/>
                  </a:cubicBezTo>
                  <a:cubicBezTo>
                    <a:pt x="242" y="1638"/>
                    <a:pt x="1" y="2855"/>
                    <a:pt x="439" y="3914"/>
                  </a:cubicBezTo>
                  <a:cubicBezTo>
                    <a:pt x="876" y="4971"/>
                    <a:pt x="1909" y="5663"/>
                    <a:pt x="3053" y="5663"/>
                  </a:cubicBezTo>
                  <a:cubicBezTo>
                    <a:pt x="4617" y="5660"/>
                    <a:pt x="5883" y="4394"/>
                    <a:pt x="5886" y="2830"/>
                  </a:cubicBezTo>
                  <a:cubicBezTo>
                    <a:pt x="5886" y="1686"/>
                    <a:pt x="5194" y="653"/>
                    <a:pt x="4137" y="216"/>
                  </a:cubicBezTo>
                  <a:cubicBezTo>
                    <a:pt x="3786" y="70"/>
                    <a:pt x="3418" y="0"/>
                    <a:pt x="305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5" name="Google Shape;9101;p68">
            <a:extLst>
              <a:ext uri="{FF2B5EF4-FFF2-40B4-BE49-F238E27FC236}">
                <a16:creationId xmlns:a16="http://schemas.microsoft.com/office/drawing/2014/main" id="{A5286DB0-FD56-8943-8009-84838B5B0B22}"/>
              </a:ext>
            </a:extLst>
          </p:cNvPr>
          <p:cNvSpPr/>
          <p:nvPr/>
        </p:nvSpPr>
        <p:spPr>
          <a:xfrm>
            <a:off x="7153839" y="2473277"/>
            <a:ext cx="403761" cy="433667"/>
          </a:xfrm>
          <a:custGeom>
            <a:avLst/>
            <a:gdLst/>
            <a:ahLst/>
            <a:cxnLst/>
            <a:rect l="l" t="t" r="r" b="b"/>
            <a:pathLst>
              <a:path w="17058" h="19326" extrusionOk="0">
                <a:moveTo>
                  <a:pt x="15013" y="2021"/>
                </a:moveTo>
                <a:lnTo>
                  <a:pt x="11577" y="5741"/>
                </a:lnTo>
                <a:cubicBezTo>
                  <a:pt x="11378" y="5958"/>
                  <a:pt x="11378" y="6290"/>
                  <a:pt x="11577" y="6507"/>
                </a:cubicBezTo>
                <a:lnTo>
                  <a:pt x="15013" y="10230"/>
                </a:lnTo>
                <a:lnTo>
                  <a:pt x="3195" y="10230"/>
                </a:lnTo>
                <a:lnTo>
                  <a:pt x="3195" y="2021"/>
                </a:lnTo>
                <a:close/>
                <a:moveTo>
                  <a:pt x="1716" y="1133"/>
                </a:moveTo>
                <a:cubicBezTo>
                  <a:pt x="1906" y="1136"/>
                  <a:pt x="2060" y="1290"/>
                  <a:pt x="2063" y="1480"/>
                </a:cubicBezTo>
                <a:lnTo>
                  <a:pt x="2063" y="17846"/>
                </a:lnTo>
                <a:cubicBezTo>
                  <a:pt x="2060" y="18036"/>
                  <a:pt x="1906" y="18190"/>
                  <a:pt x="1716" y="18193"/>
                </a:cubicBezTo>
                <a:lnTo>
                  <a:pt x="1483" y="18193"/>
                </a:lnTo>
                <a:cubicBezTo>
                  <a:pt x="1290" y="18190"/>
                  <a:pt x="1136" y="18036"/>
                  <a:pt x="1133" y="17846"/>
                </a:cubicBezTo>
                <a:lnTo>
                  <a:pt x="1133" y="1480"/>
                </a:lnTo>
                <a:cubicBezTo>
                  <a:pt x="1136" y="1290"/>
                  <a:pt x="1290" y="1136"/>
                  <a:pt x="1483" y="1133"/>
                </a:cubicBezTo>
                <a:close/>
                <a:moveTo>
                  <a:pt x="1483" y="1"/>
                </a:moveTo>
                <a:cubicBezTo>
                  <a:pt x="665" y="1"/>
                  <a:pt x="4" y="665"/>
                  <a:pt x="1" y="1480"/>
                </a:cubicBezTo>
                <a:lnTo>
                  <a:pt x="1" y="17846"/>
                </a:lnTo>
                <a:cubicBezTo>
                  <a:pt x="4" y="18661"/>
                  <a:pt x="665" y="19325"/>
                  <a:pt x="1483" y="19325"/>
                </a:cubicBezTo>
                <a:lnTo>
                  <a:pt x="1716" y="19325"/>
                </a:lnTo>
                <a:cubicBezTo>
                  <a:pt x="2531" y="19325"/>
                  <a:pt x="3195" y="18661"/>
                  <a:pt x="3195" y="17846"/>
                </a:cubicBezTo>
                <a:lnTo>
                  <a:pt x="3195" y="11363"/>
                </a:lnTo>
                <a:lnTo>
                  <a:pt x="16306" y="11363"/>
                </a:lnTo>
                <a:cubicBezTo>
                  <a:pt x="16801" y="11360"/>
                  <a:pt x="17058" y="10774"/>
                  <a:pt x="16722" y="10412"/>
                </a:cubicBezTo>
                <a:lnTo>
                  <a:pt x="12764" y="6124"/>
                </a:lnTo>
                <a:lnTo>
                  <a:pt x="16722" y="1836"/>
                </a:lnTo>
                <a:cubicBezTo>
                  <a:pt x="16873" y="1673"/>
                  <a:pt x="16916" y="1432"/>
                  <a:pt x="16825" y="1226"/>
                </a:cubicBezTo>
                <a:cubicBezTo>
                  <a:pt x="16734" y="1021"/>
                  <a:pt x="16532" y="885"/>
                  <a:pt x="16306" y="885"/>
                </a:cubicBezTo>
                <a:lnTo>
                  <a:pt x="3071" y="885"/>
                </a:lnTo>
                <a:cubicBezTo>
                  <a:pt x="2833" y="348"/>
                  <a:pt x="2302" y="1"/>
                  <a:pt x="1716"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6" name="Google Shape;8999;p68">
            <a:extLst>
              <a:ext uri="{FF2B5EF4-FFF2-40B4-BE49-F238E27FC236}">
                <a16:creationId xmlns:a16="http://schemas.microsoft.com/office/drawing/2014/main" id="{DDB36096-9648-CF4A-8E93-64678BA63343}"/>
              </a:ext>
            </a:extLst>
          </p:cNvPr>
          <p:cNvSpPr/>
          <p:nvPr/>
        </p:nvSpPr>
        <p:spPr>
          <a:xfrm>
            <a:off x="10009240" y="2473277"/>
            <a:ext cx="432939" cy="392039"/>
          </a:xfrm>
          <a:custGeom>
            <a:avLst/>
            <a:gdLst/>
            <a:ahLst/>
            <a:cxnLst/>
            <a:rect l="l" t="t" r="r" b="b"/>
            <a:pathLst>
              <a:path w="20023" h="19322" extrusionOk="0">
                <a:moveTo>
                  <a:pt x="15673" y="3395"/>
                </a:moveTo>
                <a:cubicBezTo>
                  <a:pt x="15818" y="3395"/>
                  <a:pt x="15963" y="3450"/>
                  <a:pt x="16073" y="3560"/>
                </a:cubicBezTo>
                <a:cubicBezTo>
                  <a:pt x="16294" y="3780"/>
                  <a:pt x="16294" y="4140"/>
                  <a:pt x="16073" y="4360"/>
                </a:cubicBezTo>
                <a:lnTo>
                  <a:pt x="13054" y="7380"/>
                </a:lnTo>
                <a:cubicBezTo>
                  <a:pt x="12939" y="7229"/>
                  <a:pt x="12815" y="7087"/>
                  <a:pt x="12682" y="6951"/>
                </a:cubicBezTo>
                <a:cubicBezTo>
                  <a:pt x="12547" y="6818"/>
                  <a:pt x="12405" y="6694"/>
                  <a:pt x="12254" y="6579"/>
                </a:cubicBezTo>
                <a:lnTo>
                  <a:pt x="15273" y="3560"/>
                </a:lnTo>
                <a:cubicBezTo>
                  <a:pt x="15383" y="3450"/>
                  <a:pt x="15528" y="3395"/>
                  <a:pt x="15673" y="3395"/>
                </a:cubicBezTo>
                <a:close/>
                <a:moveTo>
                  <a:pt x="9879" y="9187"/>
                </a:moveTo>
                <a:cubicBezTo>
                  <a:pt x="10024" y="9187"/>
                  <a:pt x="10169" y="9243"/>
                  <a:pt x="10279" y="9354"/>
                </a:cubicBezTo>
                <a:cubicBezTo>
                  <a:pt x="10635" y="9711"/>
                  <a:pt x="10385" y="10321"/>
                  <a:pt x="9880" y="10321"/>
                </a:cubicBezTo>
                <a:cubicBezTo>
                  <a:pt x="9376" y="10321"/>
                  <a:pt x="9123" y="9711"/>
                  <a:pt x="9479" y="9354"/>
                </a:cubicBezTo>
                <a:cubicBezTo>
                  <a:pt x="9589" y="9243"/>
                  <a:pt x="9734" y="9187"/>
                  <a:pt x="9879" y="9187"/>
                </a:cubicBezTo>
                <a:close/>
                <a:moveTo>
                  <a:pt x="15746" y="1059"/>
                </a:moveTo>
                <a:cubicBezTo>
                  <a:pt x="16469" y="1059"/>
                  <a:pt x="17193" y="1334"/>
                  <a:pt x="17746" y="1887"/>
                </a:cubicBezTo>
                <a:cubicBezTo>
                  <a:pt x="18878" y="3019"/>
                  <a:pt x="18845" y="4867"/>
                  <a:pt x="17674" y="5960"/>
                </a:cubicBezTo>
                <a:lnTo>
                  <a:pt x="11882" y="11755"/>
                </a:lnTo>
                <a:cubicBezTo>
                  <a:pt x="11323" y="12314"/>
                  <a:pt x="10601" y="12585"/>
                  <a:pt x="9883" y="12585"/>
                </a:cubicBezTo>
                <a:cubicBezTo>
                  <a:pt x="8973" y="12585"/>
                  <a:pt x="8071" y="12149"/>
                  <a:pt x="7519" y="11314"/>
                </a:cubicBezTo>
                <a:lnTo>
                  <a:pt x="8350" y="10487"/>
                </a:lnTo>
                <a:cubicBezTo>
                  <a:pt x="8649" y="11113"/>
                  <a:pt x="9263" y="11453"/>
                  <a:pt x="9886" y="11453"/>
                </a:cubicBezTo>
                <a:cubicBezTo>
                  <a:pt x="10313" y="11453"/>
                  <a:pt x="10745" y="11293"/>
                  <a:pt x="11082" y="10955"/>
                </a:cubicBezTo>
                <a:lnTo>
                  <a:pt x="16876" y="5160"/>
                </a:lnTo>
                <a:cubicBezTo>
                  <a:pt x="17538" y="4499"/>
                  <a:pt x="17538" y="3421"/>
                  <a:pt x="16876" y="2760"/>
                </a:cubicBezTo>
                <a:cubicBezTo>
                  <a:pt x="16544" y="2428"/>
                  <a:pt x="16110" y="2262"/>
                  <a:pt x="15675" y="2262"/>
                </a:cubicBezTo>
                <a:cubicBezTo>
                  <a:pt x="15240" y="2262"/>
                  <a:pt x="14805" y="2428"/>
                  <a:pt x="14473" y="2760"/>
                </a:cubicBezTo>
                <a:lnTo>
                  <a:pt x="11212" y="6021"/>
                </a:lnTo>
                <a:cubicBezTo>
                  <a:pt x="10787" y="5872"/>
                  <a:pt x="10339" y="5794"/>
                  <a:pt x="9888" y="5794"/>
                </a:cubicBezTo>
                <a:cubicBezTo>
                  <a:pt x="9872" y="5794"/>
                  <a:pt x="9855" y="5794"/>
                  <a:pt x="9838" y="5794"/>
                </a:cubicBezTo>
                <a:lnTo>
                  <a:pt x="13673" y="1960"/>
                </a:lnTo>
                <a:cubicBezTo>
                  <a:pt x="14232" y="1360"/>
                  <a:pt x="14988" y="1059"/>
                  <a:pt x="15746" y="1059"/>
                </a:cubicBezTo>
                <a:close/>
                <a:moveTo>
                  <a:pt x="6707" y="12126"/>
                </a:moveTo>
                <a:cubicBezTo>
                  <a:pt x="6819" y="12280"/>
                  <a:pt x="6943" y="12422"/>
                  <a:pt x="7078" y="12555"/>
                </a:cubicBezTo>
                <a:cubicBezTo>
                  <a:pt x="7211" y="12691"/>
                  <a:pt x="7356" y="12815"/>
                  <a:pt x="7507" y="12929"/>
                </a:cubicBezTo>
                <a:lnTo>
                  <a:pt x="4675" y="15759"/>
                </a:lnTo>
                <a:cubicBezTo>
                  <a:pt x="4565" y="15869"/>
                  <a:pt x="4420" y="15924"/>
                  <a:pt x="4275" y="15924"/>
                </a:cubicBezTo>
                <a:cubicBezTo>
                  <a:pt x="4130" y="15924"/>
                  <a:pt x="3985" y="15869"/>
                  <a:pt x="3875" y="15759"/>
                </a:cubicBezTo>
                <a:cubicBezTo>
                  <a:pt x="3654" y="15538"/>
                  <a:pt x="3654" y="15179"/>
                  <a:pt x="3875" y="14958"/>
                </a:cubicBezTo>
                <a:lnTo>
                  <a:pt x="6707" y="12126"/>
                </a:lnTo>
                <a:close/>
                <a:moveTo>
                  <a:pt x="9878" y="6924"/>
                </a:moveTo>
                <a:cubicBezTo>
                  <a:pt x="10788" y="6924"/>
                  <a:pt x="11690" y="7359"/>
                  <a:pt x="12242" y="8195"/>
                </a:cubicBezTo>
                <a:lnTo>
                  <a:pt x="11414" y="9022"/>
                </a:lnTo>
                <a:cubicBezTo>
                  <a:pt x="11114" y="8396"/>
                  <a:pt x="10500" y="8056"/>
                  <a:pt x="9877" y="8056"/>
                </a:cubicBezTo>
                <a:cubicBezTo>
                  <a:pt x="9449" y="8056"/>
                  <a:pt x="9017" y="8216"/>
                  <a:pt x="8679" y="8554"/>
                </a:cubicBezTo>
                <a:lnTo>
                  <a:pt x="3075" y="14158"/>
                </a:lnTo>
                <a:cubicBezTo>
                  <a:pt x="2410" y="14819"/>
                  <a:pt x="2410" y="15897"/>
                  <a:pt x="3075" y="16559"/>
                </a:cubicBezTo>
                <a:cubicBezTo>
                  <a:pt x="3407" y="16891"/>
                  <a:pt x="3842" y="17057"/>
                  <a:pt x="4276" y="17057"/>
                </a:cubicBezTo>
                <a:cubicBezTo>
                  <a:pt x="4710" y="17057"/>
                  <a:pt x="5144" y="16891"/>
                  <a:pt x="5475" y="16559"/>
                </a:cubicBezTo>
                <a:lnTo>
                  <a:pt x="8549" y="13488"/>
                </a:lnTo>
                <a:cubicBezTo>
                  <a:pt x="8978" y="13639"/>
                  <a:pt x="9428" y="13714"/>
                  <a:pt x="9880" y="13714"/>
                </a:cubicBezTo>
                <a:lnTo>
                  <a:pt x="9923" y="13714"/>
                </a:lnTo>
                <a:lnTo>
                  <a:pt x="6275" y="17359"/>
                </a:lnTo>
                <a:cubicBezTo>
                  <a:pt x="5716" y="17958"/>
                  <a:pt x="4960" y="18259"/>
                  <a:pt x="4202" y="18259"/>
                </a:cubicBezTo>
                <a:cubicBezTo>
                  <a:pt x="3479" y="18259"/>
                  <a:pt x="2755" y="17984"/>
                  <a:pt x="2202" y="17431"/>
                </a:cubicBezTo>
                <a:cubicBezTo>
                  <a:pt x="1070" y="16299"/>
                  <a:pt x="1103" y="14451"/>
                  <a:pt x="2274" y="13358"/>
                </a:cubicBezTo>
                <a:lnTo>
                  <a:pt x="7879" y="7754"/>
                </a:lnTo>
                <a:cubicBezTo>
                  <a:pt x="8438" y="7195"/>
                  <a:pt x="9160" y="6924"/>
                  <a:pt x="9878" y="6924"/>
                </a:cubicBezTo>
                <a:close/>
                <a:moveTo>
                  <a:pt x="15672" y="0"/>
                </a:moveTo>
                <a:cubicBezTo>
                  <a:pt x="14657" y="0"/>
                  <a:pt x="13643" y="387"/>
                  <a:pt x="12870" y="1159"/>
                </a:cubicBezTo>
                <a:lnTo>
                  <a:pt x="7075" y="6954"/>
                </a:lnTo>
                <a:lnTo>
                  <a:pt x="1474" y="12555"/>
                </a:lnTo>
                <a:cubicBezTo>
                  <a:pt x="339" y="13690"/>
                  <a:pt x="1" y="15393"/>
                  <a:pt x="614" y="16876"/>
                </a:cubicBezTo>
                <a:cubicBezTo>
                  <a:pt x="1227" y="18355"/>
                  <a:pt x="2673" y="19321"/>
                  <a:pt x="4276" y="19321"/>
                </a:cubicBezTo>
                <a:cubicBezTo>
                  <a:pt x="4280" y="19322"/>
                  <a:pt x="4284" y="19322"/>
                  <a:pt x="4288" y="19322"/>
                </a:cubicBezTo>
                <a:cubicBezTo>
                  <a:pt x="5334" y="19322"/>
                  <a:pt x="6338" y="18905"/>
                  <a:pt x="7078" y="18162"/>
                </a:cubicBezTo>
                <a:lnTo>
                  <a:pt x="12679" y="12558"/>
                </a:lnTo>
                <a:lnTo>
                  <a:pt x="18474" y="6767"/>
                </a:lnTo>
                <a:cubicBezTo>
                  <a:pt x="20023" y="5218"/>
                  <a:pt x="20023" y="2708"/>
                  <a:pt x="18474" y="1159"/>
                </a:cubicBezTo>
                <a:cubicBezTo>
                  <a:pt x="17701" y="387"/>
                  <a:pt x="16686" y="0"/>
                  <a:pt x="15672" y="0"/>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 name="Google Shape;9100;p68">
            <a:extLst>
              <a:ext uri="{FF2B5EF4-FFF2-40B4-BE49-F238E27FC236}">
                <a16:creationId xmlns:a16="http://schemas.microsoft.com/office/drawing/2014/main" id="{386A4CAE-F2AB-C84A-BB0F-0AE15E9E057A}"/>
              </a:ext>
            </a:extLst>
          </p:cNvPr>
          <p:cNvSpPr/>
          <p:nvPr/>
        </p:nvSpPr>
        <p:spPr>
          <a:xfrm>
            <a:off x="1381870" y="2435244"/>
            <a:ext cx="432939" cy="471700"/>
          </a:xfrm>
          <a:custGeom>
            <a:avLst/>
            <a:gdLst/>
            <a:ahLst/>
            <a:cxnLst/>
            <a:rect l="l" t="t" r="r" b="b"/>
            <a:pathLst>
              <a:path w="18772" h="17991" extrusionOk="0">
                <a:moveTo>
                  <a:pt x="17492" y="6197"/>
                </a:moveTo>
                <a:lnTo>
                  <a:pt x="17217" y="8063"/>
                </a:lnTo>
                <a:lnTo>
                  <a:pt x="15626" y="6472"/>
                </a:lnTo>
                <a:lnTo>
                  <a:pt x="17492" y="6197"/>
                </a:lnTo>
                <a:close/>
                <a:moveTo>
                  <a:pt x="6055" y="9391"/>
                </a:moveTo>
                <a:lnTo>
                  <a:pt x="6055" y="16858"/>
                </a:lnTo>
                <a:lnTo>
                  <a:pt x="1133" y="16858"/>
                </a:lnTo>
                <a:lnTo>
                  <a:pt x="1133" y="13332"/>
                </a:lnTo>
                <a:lnTo>
                  <a:pt x="6055" y="9391"/>
                </a:lnTo>
                <a:close/>
                <a:moveTo>
                  <a:pt x="7187" y="9141"/>
                </a:moveTo>
                <a:lnTo>
                  <a:pt x="11903" y="11568"/>
                </a:lnTo>
                <a:lnTo>
                  <a:pt x="11903" y="16858"/>
                </a:lnTo>
                <a:lnTo>
                  <a:pt x="7187" y="16858"/>
                </a:lnTo>
                <a:lnTo>
                  <a:pt x="7187" y="9141"/>
                </a:lnTo>
                <a:close/>
                <a:moveTo>
                  <a:pt x="565" y="1"/>
                </a:moveTo>
                <a:cubicBezTo>
                  <a:pt x="254" y="1"/>
                  <a:pt x="1" y="255"/>
                  <a:pt x="1" y="569"/>
                </a:cubicBezTo>
                <a:lnTo>
                  <a:pt x="1" y="17423"/>
                </a:lnTo>
                <a:cubicBezTo>
                  <a:pt x="1" y="17737"/>
                  <a:pt x="254" y="17991"/>
                  <a:pt x="565" y="17991"/>
                </a:cubicBezTo>
                <a:lnTo>
                  <a:pt x="18141" y="17991"/>
                </a:lnTo>
                <a:cubicBezTo>
                  <a:pt x="18455" y="17991"/>
                  <a:pt x="18706" y="17737"/>
                  <a:pt x="18706" y="17423"/>
                </a:cubicBezTo>
                <a:cubicBezTo>
                  <a:pt x="18706" y="17112"/>
                  <a:pt x="18455" y="16858"/>
                  <a:pt x="18141" y="16858"/>
                </a:cubicBezTo>
                <a:lnTo>
                  <a:pt x="13033" y="16858"/>
                </a:lnTo>
                <a:lnTo>
                  <a:pt x="13033" y="11457"/>
                </a:lnTo>
                <a:lnTo>
                  <a:pt x="16022" y="8467"/>
                </a:lnTo>
                <a:lnTo>
                  <a:pt x="17214" y="9660"/>
                </a:lnTo>
                <a:cubicBezTo>
                  <a:pt x="17329" y="9774"/>
                  <a:pt x="17471" y="9826"/>
                  <a:pt x="17611" y="9826"/>
                </a:cubicBezTo>
                <a:cubicBezTo>
                  <a:pt x="17874" y="9826"/>
                  <a:pt x="18129" y="9643"/>
                  <a:pt x="18175" y="9343"/>
                </a:cubicBezTo>
                <a:lnTo>
                  <a:pt x="18721" y="5608"/>
                </a:lnTo>
                <a:cubicBezTo>
                  <a:pt x="18771" y="5262"/>
                  <a:pt x="18501" y="4962"/>
                  <a:pt x="18164" y="4962"/>
                </a:cubicBezTo>
                <a:cubicBezTo>
                  <a:pt x="18137" y="4962"/>
                  <a:pt x="18109" y="4964"/>
                  <a:pt x="18081" y="4968"/>
                </a:cubicBezTo>
                <a:lnTo>
                  <a:pt x="14346" y="5514"/>
                </a:lnTo>
                <a:cubicBezTo>
                  <a:pt x="13887" y="5584"/>
                  <a:pt x="13700" y="6145"/>
                  <a:pt x="14029" y="6475"/>
                </a:cubicBezTo>
                <a:lnTo>
                  <a:pt x="15222" y="7667"/>
                </a:lnTo>
                <a:lnTo>
                  <a:pt x="12359" y="10530"/>
                </a:lnTo>
                <a:lnTo>
                  <a:pt x="6879" y="7710"/>
                </a:lnTo>
                <a:cubicBezTo>
                  <a:pt x="6867" y="7703"/>
                  <a:pt x="6855" y="7697"/>
                  <a:pt x="6846" y="7694"/>
                </a:cubicBezTo>
                <a:lnTo>
                  <a:pt x="6831" y="7688"/>
                </a:lnTo>
                <a:lnTo>
                  <a:pt x="6794" y="7673"/>
                </a:lnTo>
                <a:lnTo>
                  <a:pt x="6776" y="7670"/>
                </a:lnTo>
                <a:cubicBezTo>
                  <a:pt x="6767" y="7667"/>
                  <a:pt x="6755" y="7664"/>
                  <a:pt x="6743" y="7661"/>
                </a:cubicBezTo>
                <a:lnTo>
                  <a:pt x="6728" y="7658"/>
                </a:lnTo>
                <a:cubicBezTo>
                  <a:pt x="6713" y="7655"/>
                  <a:pt x="6695" y="7652"/>
                  <a:pt x="6680" y="7649"/>
                </a:cubicBezTo>
                <a:lnTo>
                  <a:pt x="6553" y="7649"/>
                </a:lnTo>
                <a:cubicBezTo>
                  <a:pt x="6541" y="7649"/>
                  <a:pt x="6526" y="7655"/>
                  <a:pt x="6514" y="7655"/>
                </a:cubicBezTo>
                <a:lnTo>
                  <a:pt x="6495" y="7661"/>
                </a:lnTo>
                <a:cubicBezTo>
                  <a:pt x="6483" y="7661"/>
                  <a:pt x="6474" y="7664"/>
                  <a:pt x="6465" y="7667"/>
                </a:cubicBezTo>
                <a:lnTo>
                  <a:pt x="6447" y="7673"/>
                </a:lnTo>
                <a:cubicBezTo>
                  <a:pt x="6432" y="7679"/>
                  <a:pt x="6417" y="7682"/>
                  <a:pt x="6405" y="7688"/>
                </a:cubicBezTo>
                <a:lnTo>
                  <a:pt x="6387" y="7697"/>
                </a:lnTo>
                <a:lnTo>
                  <a:pt x="6360" y="7710"/>
                </a:lnTo>
                <a:lnTo>
                  <a:pt x="6341" y="7719"/>
                </a:lnTo>
                <a:cubicBezTo>
                  <a:pt x="6332" y="7725"/>
                  <a:pt x="6323" y="7731"/>
                  <a:pt x="6314" y="7737"/>
                </a:cubicBezTo>
                <a:lnTo>
                  <a:pt x="6299" y="7746"/>
                </a:lnTo>
                <a:cubicBezTo>
                  <a:pt x="6287" y="7752"/>
                  <a:pt x="6275" y="7761"/>
                  <a:pt x="6266" y="7770"/>
                </a:cubicBezTo>
                <a:lnTo>
                  <a:pt x="6260" y="7776"/>
                </a:lnTo>
                <a:lnTo>
                  <a:pt x="1133" y="11879"/>
                </a:lnTo>
                <a:lnTo>
                  <a:pt x="1133" y="569"/>
                </a:lnTo>
                <a:cubicBezTo>
                  <a:pt x="1133" y="255"/>
                  <a:pt x="879" y="1"/>
                  <a:pt x="565"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 name="직사각형 7">
            <a:extLst>
              <a:ext uri="{FF2B5EF4-FFF2-40B4-BE49-F238E27FC236}">
                <a16:creationId xmlns:a16="http://schemas.microsoft.com/office/drawing/2014/main" id="{77D719E5-EA90-A44A-B69A-72960B39A17F}"/>
              </a:ext>
            </a:extLst>
          </p:cNvPr>
          <p:cNvSpPr/>
          <p:nvPr/>
        </p:nvSpPr>
        <p:spPr>
          <a:xfrm>
            <a:off x="3288045" y="4468208"/>
            <a:ext cx="2338038"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You just need to trust that what you want is coming and watch how fast it comes.</a:t>
            </a:r>
            <a:endParaRPr lang="ko-KR" altLang="en-US" dirty="0">
              <a:latin typeface="Baskerville" panose="02020502070401020303" pitchFamily="18" charset="0"/>
            </a:endParaRPr>
          </a:p>
        </p:txBody>
      </p:sp>
      <p:sp>
        <p:nvSpPr>
          <p:cNvPr id="9" name="직사각형 8">
            <a:extLst>
              <a:ext uri="{FF2B5EF4-FFF2-40B4-BE49-F238E27FC236}">
                <a16:creationId xmlns:a16="http://schemas.microsoft.com/office/drawing/2014/main" id="{932012A0-CF98-3045-B4D0-B6FF766043B2}"/>
              </a:ext>
            </a:extLst>
          </p:cNvPr>
          <p:cNvSpPr/>
          <p:nvPr/>
        </p:nvSpPr>
        <p:spPr>
          <a:xfrm>
            <a:off x="418056" y="4468208"/>
            <a:ext cx="2338039"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Being to use the two most powerful words, I am, to your advantage, how about.</a:t>
            </a:r>
            <a:endParaRPr lang="ko-KR" altLang="en-US" dirty="0"/>
          </a:p>
        </p:txBody>
      </p:sp>
      <p:sp>
        <p:nvSpPr>
          <p:cNvPr id="10" name="직사각형 9">
            <a:extLst>
              <a:ext uri="{FF2B5EF4-FFF2-40B4-BE49-F238E27FC236}">
                <a16:creationId xmlns:a16="http://schemas.microsoft.com/office/drawing/2014/main" id="{E6E532A5-A604-504F-B6C6-D4020300F181}"/>
              </a:ext>
            </a:extLst>
          </p:cNvPr>
          <p:cNvSpPr/>
          <p:nvPr/>
        </p:nvSpPr>
        <p:spPr>
          <a:xfrm>
            <a:off x="9045426" y="4468208"/>
            <a:ext cx="2360566"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receiving every good thing. I am happy. I am abundant. I am healthy. I am loved.</a:t>
            </a:r>
            <a:endParaRPr lang="ko-KR" altLang="en-US" dirty="0"/>
          </a:p>
        </p:txBody>
      </p:sp>
      <p:sp>
        <p:nvSpPr>
          <p:cNvPr id="11" name="직사각형 10">
            <a:extLst>
              <a:ext uri="{FF2B5EF4-FFF2-40B4-BE49-F238E27FC236}">
                <a16:creationId xmlns:a16="http://schemas.microsoft.com/office/drawing/2014/main" id="{EFD1A4E9-C303-5E48-ADD2-C11674716620}"/>
              </a:ext>
            </a:extLst>
          </p:cNvPr>
          <p:cNvSpPr/>
          <p:nvPr/>
        </p:nvSpPr>
        <p:spPr>
          <a:xfrm>
            <a:off x="6155471" y="4468207"/>
            <a:ext cx="2360566"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always on time. I am eternal youth. I am filled with energy every single day.</a:t>
            </a:r>
            <a:endParaRPr lang="ko-KR" altLang="en-US" dirty="0"/>
          </a:p>
        </p:txBody>
      </p:sp>
      <p:sp>
        <p:nvSpPr>
          <p:cNvPr id="12" name="직사각형 11">
            <a:extLst>
              <a:ext uri="{FF2B5EF4-FFF2-40B4-BE49-F238E27FC236}">
                <a16:creationId xmlns:a16="http://schemas.microsoft.com/office/drawing/2014/main" id="{AC9DD68A-A72F-3549-8EDF-A6376456C615}"/>
              </a:ext>
            </a:extLst>
          </p:cNvPr>
          <p:cNvSpPr/>
          <p:nvPr/>
        </p:nvSpPr>
        <p:spPr>
          <a:xfrm>
            <a:off x="1731994" y="832352"/>
            <a:ext cx="8728012" cy="400110"/>
          </a:xfrm>
          <a:prstGeom prst="rect">
            <a:avLst/>
          </a:prstGeom>
        </p:spPr>
        <p:txBody>
          <a:bodyPr wrap="square">
            <a:spAutoFit/>
          </a:bodyPr>
          <a:lstStyle/>
          <a:p>
            <a:r>
              <a:rPr kumimoji="1" lang="en-US" altLang="ko-KR" sz="2000" b="1" dirty="0">
                <a:latin typeface="Baskerville" panose="02020502070401020303" pitchFamily="18" charset="0"/>
                <a:ea typeface="Baskerville" panose="02020502070401020303" pitchFamily="18" charset="0"/>
              </a:rPr>
              <a:t>It’s trusting that you have an inner being that is calling you toward it.</a:t>
            </a:r>
            <a:endParaRPr lang="ko-KR" altLang="en-US" sz="2000" b="1" dirty="0"/>
          </a:p>
        </p:txBody>
      </p:sp>
    </p:spTree>
    <p:extLst>
      <p:ext uri="{BB962C8B-B14F-4D97-AF65-F5344CB8AC3E}">
        <p14:creationId xmlns:p14="http://schemas.microsoft.com/office/powerpoint/2010/main" val="2280279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369FCB-95C1-E04D-9CDD-C0E407F08B0F}"/>
              </a:ext>
            </a:extLst>
          </p:cNvPr>
          <p:cNvSpPr txBox="1"/>
          <p:nvPr/>
        </p:nvSpPr>
        <p:spPr>
          <a:xfrm>
            <a:off x="5182962" y="3244334"/>
            <a:ext cx="1826077" cy="369332"/>
          </a:xfrm>
          <a:prstGeom prst="rect">
            <a:avLst/>
          </a:prstGeom>
          <a:noFill/>
        </p:spPr>
        <p:txBody>
          <a:bodyPr wrap="none" rtlCol="0">
            <a:spAutoFit/>
          </a:bodyPr>
          <a:lstStyle/>
          <a:p>
            <a:r>
              <a:rPr kumimoji="1" lang="en-US" altLang="ko-KR" dirty="0">
                <a:solidFill>
                  <a:schemeClr val="bg1"/>
                </a:solidFill>
                <a:latin typeface="Bell MT" panose="02020503060305020303" pitchFamily="18" charset="0"/>
                <a:ea typeface="Baskerville" panose="02020502070401020303" pitchFamily="18" charset="0"/>
                <a:cs typeface="Angsana New" panose="02020603050405020304" pitchFamily="18" charset="-34"/>
              </a:rPr>
              <a:t>THANK YOU </a:t>
            </a:r>
            <a:r>
              <a:rPr kumimoji="1" lang="en-US" altLang="ko-KR" dirty="0">
                <a:solidFill>
                  <a:schemeClr val="bg1"/>
                </a:solidFill>
                <a:latin typeface="Bell MT" panose="02020503060305020303" pitchFamily="18" charset="0"/>
                <a:ea typeface="Baskerville" panose="02020502070401020303" pitchFamily="18" charset="0"/>
                <a:cs typeface="Angsana New" panose="02020603050405020304" pitchFamily="18" charset="-34"/>
                <a:sym typeface="Wingdings" pitchFamily="2" charset="2"/>
              </a:rPr>
              <a:t></a:t>
            </a:r>
            <a:endParaRPr kumimoji="1" lang="ko-KR" altLang="en-US" dirty="0">
              <a:solidFill>
                <a:schemeClr val="bg1"/>
              </a:solidFill>
              <a:latin typeface="Bell MT" panose="02020503060305020303" pitchFamily="18" charset="0"/>
              <a:cs typeface="Angsana New" panose="02020603050405020304" pitchFamily="18" charset="-34"/>
            </a:endParaRPr>
          </a:p>
        </p:txBody>
      </p:sp>
    </p:spTree>
    <p:extLst>
      <p:ext uri="{BB962C8B-B14F-4D97-AF65-F5344CB8AC3E}">
        <p14:creationId xmlns:p14="http://schemas.microsoft.com/office/powerpoint/2010/main" val="1391889413"/>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503</Words>
  <Application>Microsoft Office PowerPoint</Application>
  <PresentationFormat>와이드스크린</PresentationFormat>
  <Paragraphs>35</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Baskerville</vt: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9</cp:revision>
  <dcterms:created xsi:type="dcterms:W3CDTF">2022-01-08T09:35:13Z</dcterms:created>
  <dcterms:modified xsi:type="dcterms:W3CDTF">2022-01-08T10:44:04Z</dcterms:modified>
</cp:coreProperties>
</file>