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8" r:id="rId3"/>
    <p:sldId id="261" r:id="rId4"/>
    <p:sldId id="257" r:id="rId5"/>
    <p:sldId id="259" r:id="rId6"/>
    <p:sldId id="260" r:id="rId7"/>
    <p:sldId id="262" r:id="rId8"/>
    <p:sldId id="263" r:id="rId9"/>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9DE"/>
    <a:srgbClr val="AB8D69"/>
    <a:srgbClr val="AC7521"/>
    <a:srgbClr val="966E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p:restoredTop sz="94713"/>
  </p:normalViewPr>
  <p:slideViewPr>
    <p:cSldViewPr snapToGrid="0" snapToObjects="1">
      <p:cViewPr>
        <p:scale>
          <a:sx n="75" d="100"/>
          <a:sy n="75" d="100"/>
        </p:scale>
        <p:origin x="288" y="236"/>
      </p:cViewPr>
      <p:guideLst/>
    </p:cSldViewPr>
  </p:slideViewPr>
  <p:notesTextViewPr>
    <p:cViewPr>
      <p:scale>
        <a:sx n="1" d="1"/>
        <a:sy n="1" d="1"/>
      </p:scale>
      <p:origin x="0" y="0"/>
    </p:cViewPr>
  </p:notesTextViewPr>
  <p:notesViewPr>
    <p:cSldViewPr snapToGrid="0" snapToObjects="1">
      <p:cViewPr varScale="1">
        <p:scale>
          <a:sx n="125" d="100"/>
          <a:sy n="125" d="100"/>
        </p:scale>
        <p:origin x="4928"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91D80-C9E4-48F3-A762-353C460F03DE}" type="datetimeFigureOut">
              <a:rPr lang="ko-KR" altLang="en-US" smtClean="0"/>
              <a:t>2022-01-20</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67705A-8350-4B9E-A043-737619199C4A}" type="slidenum">
              <a:rPr lang="ko-KR" altLang="en-US" smtClean="0"/>
              <a:t>‹#›</a:t>
            </a:fld>
            <a:endParaRPr lang="ko-KR" altLang="en-US"/>
          </a:p>
        </p:txBody>
      </p:sp>
    </p:spTree>
    <p:extLst>
      <p:ext uri="{BB962C8B-B14F-4D97-AF65-F5344CB8AC3E}">
        <p14:creationId xmlns:p14="http://schemas.microsoft.com/office/powerpoint/2010/main" val="255047553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4767705A-8350-4B9E-A043-737619199C4A}" type="slidenum">
              <a:rPr lang="ko-KR" altLang="en-US" smtClean="0"/>
              <a:t>1</a:t>
            </a:fld>
            <a:endParaRPr lang="ko-KR" altLang="en-US"/>
          </a:p>
        </p:txBody>
      </p:sp>
    </p:spTree>
    <p:extLst>
      <p:ext uri="{BB962C8B-B14F-4D97-AF65-F5344CB8AC3E}">
        <p14:creationId xmlns:p14="http://schemas.microsoft.com/office/powerpoint/2010/main" val="923770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F72895E3-0687-4E43-8265-23EAB5968A11}"/>
              </a:ext>
            </a:extLst>
          </p:cNvPr>
          <p:cNvSpPr/>
          <p:nvPr userDrawn="1"/>
        </p:nvSpPr>
        <p:spPr>
          <a:xfrm>
            <a:off x="0" y="0"/>
            <a:ext cx="12192000" cy="6858000"/>
          </a:xfrm>
          <a:prstGeom prst="rect">
            <a:avLst/>
          </a:prstGeom>
          <a:solidFill>
            <a:srgbClr val="F1E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pic>
        <p:nvPicPr>
          <p:cNvPr id="8" name="그림 7">
            <a:extLst>
              <a:ext uri="{FF2B5EF4-FFF2-40B4-BE49-F238E27FC236}">
                <a16:creationId xmlns:a16="http://schemas.microsoft.com/office/drawing/2014/main" id="{093B2590-1CA8-CA40-9D61-810AA63D8420}"/>
              </a:ext>
            </a:extLst>
          </p:cNvPr>
          <p:cNvPicPr>
            <a:picLocks noChangeAspect="1"/>
          </p:cNvPicPr>
          <p:nvPr userDrawn="1"/>
        </p:nvPicPr>
        <p:blipFill>
          <a:blip r:embed="rId2"/>
          <a:stretch>
            <a:fillRect/>
          </a:stretch>
        </p:blipFill>
        <p:spPr>
          <a:xfrm>
            <a:off x="0" y="626847"/>
            <a:ext cx="6180881" cy="5604307"/>
          </a:xfrm>
          <a:prstGeom prst="rect">
            <a:avLst/>
          </a:prstGeom>
        </p:spPr>
      </p:pic>
      <p:sp>
        <p:nvSpPr>
          <p:cNvPr id="9" name="직사각형 8">
            <a:extLst>
              <a:ext uri="{FF2B5EF4-FFF2-40B4-BE49-F238E27FC236}">
                <a16:creationId xmlns:a16="http://schemas.microsoft.com/office/drawing/2014/main" id="{7BF2C1C2-5269-3840-8C70-95B4E37250EB}"/>
              </a:ext>
            </a:extLst>
          </p:cNvPr>
          <p:cNvSpPr/>
          <p:nvPr userDrawn="1"/>
        </p:nvSpPr>
        <p:spPr>
          <a:xfrm>
            <a:off x="10713156" y="5588000"/>
            <a:ext cx="1478844" cy="1270000"/>
          </a:xfrm>
          <a:prstGeom prst="rect">
            <a:avLst/>
          </a:prstGeom>
          <a:solidFill>
            <a:srgbClr val="AB8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10204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E5CDD68-0060-154F-B5E8-EFFE14D8B78F}"/>
              </a:ext>
            </a:extLst>
          </p:cNvPr>
          <p:cNvSpPr>
            <a:spLocks noGrp="1"/>
          </p:cNvSpPr>
          <p:nvPr>
            <p:ph type="title"/>
          </p:nvPr>
        </p:nvSpPr>
        <p:spPr/>
        <p:txBody>
          <a:bodyPr/>
          <a:lstStyle/>
          <a:p>
            <a:r>
              <a:rPr kumimoji="1" lang="ko-KR" altLang="en-US"/>
              <a:t>마스터 제목 스타일 편집</a:t>
            </a:r>
          </a:p>
        </p:txBody>
      </p:sp>
      <p:sp>
        <p:nvSpPr>
          <p:cNvPr id="3" name="세로 텍스트 개체 틀 2">
            <a:extLst>
              <a:ext uri="{FF2B5EF4-FFF2-40B4-BE49-F238E27FC236}">
                <a16:creationId xmlns:a16="http://schemas.microsoft.com/office/drawing/2014/main" id="{4737BBC5-390F-C743-BA2F-7D679F008868}"/>
              </a:ext>
            </a:extLst>
          </p:cNvPr>
          <p:cNvSpPr>
            <a:spLocks noGrp="1"/>
          </p:cNvSpPr>
          <p:nvPr>
            <p:ph type="body" orient="vert" idx="1"/>
          </p:nvPr>
        </p:nvSpPr>
        <p:spPr/>
        <p:txBody>
          <a:bodyPr vert="eaVert"/>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CB96260B-21C5-AF4C-B52A-AAEB0F5FF157}"/>
              </a:ext>
            </a:extLst>
          </p:cNvPr>
          <p:cNvSpPr>
            <a:spLocks noGrp="1"/>
          </p:cNvSpPr>
          <p:nvPr>
            <p:ph type="dt" sz="half" idx="10"/>
          </p:nvPr>
        </p:nvSpPr>
        <p:spPr/>
        <p:txBody>
          <a:bodyPr/>
          <a:lstStyle/>
          <a:p>
            <a:fld id="{F88211D3-B585-7049-A3BD-B0F6E641D2BB}" type="datetimeFigureOut">
              <a:rPr kumimoji="1" lang="ko-KR" altLang="en-US" smtClean="0"/>
              <a:t>2022-01-20</a:t>
            </a:fld>
            <a:endParaRPr kumimoji="1" lang="ko-KR" altLang="en-US"/>
          </a:p>
        </p:txBody>
      </p:sp>
      <p:sp>
        <p:nvSpPr>
          <p:cNvPr id="5" name="바닥글 개체 틀 4">
            <a:extLst>
              <a:ext uri="{FF2B5EF4-FFF2-40B4-BE49-F238E27FC236}">
                <a16:creationId xmlns:a16="http://schemas.microsoft.com/office/drawing/2014/main" id="{C29ECD38-985F-CC4E-A837-E51479881439}"/>
              </a:ext>
            </a:extLst>
          </p:cNvPr>
          <p:cNvSpPr>
            <a:spLocks noGrp="1"/>
          </p:cNvSpPr>
          <p:nvPr>
            <p:ph type="ftr" sz="quarter" idx="11"/>
          </p:nvPr>
        </p:nvSpPr>
        <p:spPr/>
        <p:txBody>
          <a:bodyPr/>
          <a:lstStyle/>
          <a:p>
            <a:endParaRPr kumimoji="1" lang="ko-KR" altLang="en-US"/>
          </a:p>
        </p:txBody>
      </p:sp>
      <p:sp>
        <p:nvSpPr>
          <p:cNvPr id="6" name="슬라이드 번호 개체 틀 5">
            <a:extLst>
              <a:ext uri="{FF2B5EF4-FFF2-40B4-BE49-F238E27FC236}">
                <a16:creationId xmlns:a16="http://schemas.microsoft.com/office/drawing/2014/main" id="{694B98BA-61A6-9D41-8112-1C20CCC6C888}"/>
              </a:ext>
            </a:extLst>
          </p:cNvPr>
          <p:cNvSpPr>
            <a:spLocks noGrp="1"/>
          </p:cNvSpPr>
          <p:nvPr>
            <p:ph type="sldNum" sz="quarter" idx="12"/>
          </p:nvPr>
        </p:nvSpPr>
        <p:spPr/>
        <p:txBody>
          <a:bodyPr/>
          <a:lstStyle/>
          <a:p>
            <a:fld id="{9164A4F3-E48C-C243-B4A4-F6D5A9913211}" type="slidenum">
              <a:rPr kumimoji="1" lang="ko-KR" altLang="en-US" smtClean="0"/>
              <a:t>‹#›</a:t>
            </a:fld>
            <a:endParaRPr kumimoji="1" lang="ko-KR" altLang="en-US"/>
          </a:p>
        </p:txBody>
      </p:sp>
    </p:spTree>
    <p:extLst>
      <p:ext uri="{BB962C8B-B14F-4D97-AF65-F5344CB8AC3E}">
        <p14:creationId xmlns:p14="http://schemas.microsoft.com/office/powerpoint/2010/main" val="329529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20952A86-3684-E948-889B-7A44988270F0}"/>
              </a:ext>
            </a:extLst>
          </p:cNvPr>
          <p:cNvSpPr>
            <a:spLocks noGrp="1"/>
          </p:cNvSpPr>
          <p:nvPr>
            <p:ph type="title" orient="vert"/>
          </p:nvPr>
        </p:nvSpPr>
        <p:spPr>
          <a:xfrm>
            <a:off x="8724900" y="365125"/>
            <a:ext cx="2628900" cy="5811838"/>
          </a:xfrm>
        </p:spPr>
        <p:txBody>
          <a:bodyPr vert="eaVert"/>
          <a:lstStyle/>
          <a:p>
            <a:r>
              <a:rPr kumimoji="1" lang="ko-KR" altLang="en-US"/>
              <a:t>마스터 제목 스타일 편집</a:t>
            </a:r>
          </a:p>
        </p:txBody>
      </p:sp>
      <p:sp>
        <p:nvSpPr>
          <p:cNvPr id="3" name="세로 텍스트 개체 틀 2">
            <a:extLst>
              <a:ext uri="{FF2B5EF4-FFF2-40B4-BE49-F238E27FC236}">
                <a16:creationId xmlns:a16="http://schemas.microsoft.com/office/drawing/2014/main" id="{3E0F313D-AB95-1342-8A26-3638155087ED}"/>
              </a:ext>
            </a:extLst>
          </p:cNvPr>
          <p:cNvSpPr>
            <a:spLocks noGrp="1"/>
          </p:cNvSpPr>
          <p:nvPr>
            <p:ph type="body" orient="vert" idx="1"/>
          </p:nvPr>
        </p:nvSpPr>
        <p:spPr>
          <a:xfrm>
            <a:off x="838200" y="365125"/>
            <a:ext cx="7734300" cy="5811838"/>
          </a:xfrm>
        </p:spPr>
        <p:txBody>
          <a:bodyPr vert="eaVert"/>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82262B79-E8FF-694C-BB73-0C0153F84841}"/>
              </a:ext>
            </a:extLst>
          </p:cNvPr>
          <p:cNvSpPr>
            <a:spLocks noGrp="1"/>
          </p:cNvSpPr>
          <p:nvPr>
            <p:ph type="dt" sz="half" idx="10"/>
          </p:nvPr>
        </p:nvSpPr>
        <p:spPr/>
        <p:txBody>
          <a:bodyPr/>
          <a:lstStyle/>
          <a:p>
            <a:fld id="{F88211D3-B585-7049-A3BD-B0F6E641D2BB}" type="datetimeFigureOut">
              <a:rPr kumimoji="1" lang="ko-KR" altLang="en-US" smtClean="0"/>
              <a:t>2022-01-20</a:t>
            </a:fld>
            <a:endParaRPr kumimoji="1" lang="ko-KR" altLang="en-US"/>
          </a:p>
        </p:txBody>
      </p:sp>
      <p:sp>
        <p:nvSpPr>
          <p:cNvPr id="5" name="바닥글 개체 틀 4">
            <a:extLst>
              <a:ext uri="{FF2B5EF4-FFF2-40B4-BE49-F238E27FC236}">
                <a16:creationId xmlns:a16="http://schemas.microsoft.com/office/drawing/2014/main" id="{CEBF1786-6C20-0141-8931-835099BE7A98}"/>
              </a:ext>
            </a:extLst>
          </p:cNvPr>
          <p:cNvSpPr>
            <a:spLocks noGrp="1"/>
          </p:cNvSpPr>
          <p:nvPr>
            <p:ph type="ftr" sz="quarter" idx="11"/>
          </p:nvPr>
        </p:nvSpPr>
        <p:spPr/>
        <p:txBody>
          <a:bodyPr/>
          <a:lstStyle/>
          <a:p>
            <a:endParaRPr kumimoji="1" lang="ko-KR" altLang="en-US"/>
          </a:p>
        </p:txBody>
      </p:sp>
      <p:sp>
        <p:nvSpPr>
          <p:cNvPr id="6" name="슬라이드 번호 개체 틀 5">
            <a:extLst>
              <a:ext uri="{FF2B5EF4-FFF2-40B4-BE49-F238E27FC236}">
                <a16:creationId xmlns:a16="http://schemas.microsoft.com/office/drawing/2014/main" id="{6352EBD0-84D8-3F47-B857-7C6AAF18C245}"/>
              </a:ext>
            </a:extLst>
          </p:cNvPr>
          <p:cNvSpPr>
            <a:spLocks noGrp="1"/>
          </p:cNvSpPr>
          <p:nvPr>
            <p:ph type="sldNum" sz="quarter" idx="12"/>
          </p:nvPr>
        </p:nvSpPr>
        <p:spPr/>
        <p:txBody>
          <a:bodyPr/>
          <a:lstStyle/>
          <a:p>
            <a:fld id="{9164A4F3-E48C-C243-B4A4-F6D5A9913211}" type="slidenum">
              <a:rPr kumimoji="1" lang="ko-KR" altLang="en-US" smtClean="0"/>
              <a:t>‹#›</a:t>
            </a:fld>
            <a:endParaRPr kumimoji="1" lang="ko-KR" altLang="en-US"/>
          </a:p>
        </p:txBody>
      </p:sp>
    </p:spTree>
    <p:extLst>
      <p:ext uri="{BB962C8B-B14F-4D97-AF65-F5344CB8AC3E}">
        <p14:creationId xmlns:p14="http://schemas.microsoft.com/office/powerpoint/2010/main" val="365990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12" name="직사각형 11">
            <a:extLst>
              <a:ext uri="{FF2B5EF4-FFF2-40B4-BE49-F238E27FC236}">
                <a16:creationId xmlns:a16="http://schemas.microsoft.com/office/drawing/2014/main" id="{A2B9B1D6-A568-B248-84AB-A653F60C3F77}"/>
              </a:ext>
            </a:extLst>
          </p:cNvPr>
          <p:cNvSpPr/>
          <p:nvPr userDrawn="1"/>
        </p:nvSpPr>
        <p:spPr>
          <a:xfrm>
            <a:off x="0" y="0"/>
            <a:ext cx="12192000" cy="6858000"/>
          </a:xfrm>
          <a:prstGeom prst="rect">
            <a:avLst/>
          </a:prstGeom>
          <a:solidFill>
            <a:srgbClr val="F1E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9" name="직사각형 8">
            <a:extLst>
              <a:ext uri="{FF2B5EF4-FFF2-40B4-BE49-F238E27FC236}">
                <a16:creationId xmlns:a16="http://schemas.microsoft.com/office/drawing/2014/main" id="{8FAC1688-F4A3-6C4C-970C-B905CCF4B622}"/>
              </a:ext>
            </a:extLst>
          </p:cNvPr>
          <p:cNvSpPr/>
          <p:nvPr userDrawn="1"/>
        </p:nvSpPr>
        <p:spPr>
          <a:xfrm>
            <a:off x="8274756" y="5508978"/>
            <a:ext cx="3917244" cy="1349021"/>
          </a:xfrm>
          <a:prstGeom prst="rect">
            <a:avLst/>
          </a:prstGeom>
          <a:solidFill>
            <a:srgbClr val="AB8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51868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735E376D-7962-EF49-B982-491E911C8D04}"/>
              </a:ext>
            </a:extLst>
          </p:cNvPr>
          <p:cNvSpPr/>
          <p:nvPr userDrawn="1"/>
        </p:nvSpPr>
        <p:spPr>
          <a:xfrm>
            <a:off x="0" y="0"/>
            <a:ext cx="12192000" cy="6858000"/>
          </a:xfrm>
          <a:prstGeom prst="rect">
            <a:avLst/>
          </a:prstGeom>
          <a:solidFill>
            <a:srgbClr val="F1E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0" name="직사각형 9">
            <a:extLst>
              <a:ext uri="{FF2B5EF4-FFF2-40B4-BE49-F238E27FC236}">
                <a16:creationId xmlns:a16="http://schemas.microsoft.com/office/drawing/2014/main" id="{61FFD27E-4166-3342-A6B0-BE33B0EAF9AA}"/>
              </a:ext>
            </a:extLst>
          </p:cNvPr>
          <p:cNvSpPr/>
          <p:nvPr userDrawn="1"/>
        </p:nvSpPr>
        <p:spPr>
          <a:xfrm>
            <a:off x="6151942" y="5208053"/>
            <a:ext cx="2709334" cy="1642533"/>
          </a:xfrm>
          <a:prstGeom prst="rect">
            <a:avLst/>
          </a:prstGeom>
          <a:solidFill>
            <a:srgbClr val="AB8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063084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구역 머리글">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467B327F-A654-FE45-AD62-4E523092898D}"/>
              </a:ext>
            </a:extLst>
          </p:cNvPr>
          <p:cNvSpPr/>
          <p:nvPr userDrawn="1"/>
        </p:nvSpPr>
        <p:spPr>
          <a:xfrm>
            <a:off x="0" y="0"/>
            <a:ext cx="12192000" cy="6858000"/>
          </a:xfrm>
          <a:prstGeom prst="rect">
            <a:avLst/>
          </a:prstGeom>
          <a:solidFill>
            <a:srgbClr val="F1E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7" name="직사각형 6">
            <a:extLst>
              <a:ext uri="{FF2B5EF4-FFF2-40B4-BE49-F238E27FC236}">
                <a16:creationId xmlns:a16="http://schemas.microsoft.com/office/drawing/2014/main" id="{0B49DCF6-7A1E-6A42-8322-AD74FFD17DEF}"/>
              </a:ext>
            </a:extLst>
          </p:cNvPr>
          <p:cNvSpPr/>
          <p:nvPr userDrawn="1"/>
        </p:nvSpPr>
        <p:spPr>
          <a:xfrm>
            <a:off x="0" y="0"/>
            <a:ext cx="3262489" cy="6858000"/>
          </a:xfrm>
          <a:prstGeom prst="rect">
            <a:avLst/>
          </a:prstGeom>
          <a:solidFill>
            <a:srgbClr val="AB8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2328681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비교">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5259F8E3-7D89-9447-AEE4-5CFAAFE32680}"/>
              </a:ext>
            </a:extLst>
          </p:cNvPr>
          <p:cNvSpPr/>
          <p:nvPr userDrawn="1"/>
        </p:nvSpPr>
        <p:spPr>
          <a:xfrm>
            <a:off x="0" y="0"/>
            <a:ext cx="12192000" cy="6858000"/>
          </a:xfrm>
          <a:prstGeom prst="rect">
            <a:avLst/>
          </a:prstGeom>
          <a:solidFill>
            <a:srgbClr val="F1E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4" name="직사각형 13">
            <a:extLst>
              <a:ext uri="{FF2B5EF4-FFF2-40B4-BE49-F238E27FC236}">
                <a16:creationId xmlns:a16="http://schemas.microsoft.com/office/drawing/2014/main" id="{8779904A-4EC7-C643-868A-61F628671459}"/>
              </a:ext>
            </a:extLst>
          </p:cNvPr>
          <p:cNvSpPr/>
          <p:nvPr userDrawn="1"/>
        </p:nvSpPr>
        <p:spPr>
          <a:xfrm>
            <a:off x="6096000" y="4679244"/>
            <a:ext cx="6096000" cy="2178756"/>
          </a:xfrm>
          <a:prstGeom prst="rect">
            <a:avLst/>
          </a:prstGeom>
          <a:solidFill>
            <a:srgbClr val="AB8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904761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F628A5B8-7909-E746-BF11-F4A22F048ED3}"/>
              </a:ext>
            </a:extLst>
          </p:cNvPr>
          <p:cNvSpPr/>
          <p:nvPr userDrawn="1"/>
        </p:nvSpPr>
        <p:spPr>
          <a:xfrm>
            <a:off x="0" y="0"/>
            <a:ext cx="12192000" cy="6858000"/>
          </a:xfrm>
          <a:prstGeom prst="rect">
            <a:avLst/>
          </a:prstGeom>
          <a:solidFill>
            <a:srgbClr val="F1E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0" name="직사각형 9">
            <a:extLst>
              <a:ext uri="{FF2B5EF4-FFF2-40B4-BE49-F238E27FC236}">
                <a16:creationId xmlns:a16="http://schemas.microsoft.com/office/drawing/2014/main" id="{8FE9CE73-C525-654A-9686-0EED7B7F8AFB}"/>
              </a:ext>
            </a:extLst>
          </p:cNvPr>
          <p:cNvSpPr/>
          <p:nvPr userDrawn="1"/>
        </p:nvSpPr>
        <p:spPr>
          <a:xfrm rot="5400000">
            <a:off x="1096925" y="3943430"/>
            <a:ext cx="1823156" cy="4005983"/>
          </a:xfrm>
          <a:prstGeom prst="rect">
            <a:avLst/>
          </a:prstGeom>
          <a:solidFill>
            <a:srgbClr val="AB8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265727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86D3E953-5BFE-E847-8C1C-F514639C0948}"/>
              </a:ext>
            </a:extLst>
          </p:cNvPr>
          <p:cNvSpPr/>
          <p:nvPr userDrawn="1"/>
        </p:nvSpPr>
        <p:spPr>
          <a:xfrm>
            <a:off x="0" y="0"/>
            <a:ext cx="12192000" cy="6858000"/>
          </a:xfrm>
          <a:prstGeom prst="rect">
            <a:avLst/>
          </a:prstGeom>
          <a:solidFill>
            <a:srgbClr val="F1E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18380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캡션 있는 콘텐츠">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D7F5295F-A69B-4343-86CB-A4B65F1F91BD}"/>
              </a:ext>
            </a:extLst>
          </p:cNvPr>
          <p:cNvSpPr/>
          <p:nvPr userDrawn="1"/>
        </p:nvSpPr>
        <p:spPr>
          <a:xfrm>
            <a:off x="0" y="0"/>
            <a:ext cx="12192000" cy="6858000"/>
          </a:xfrm>
          <a:prstGeom prst="rect">
            <a:avLst/>
          </a:prstGeom>
          <a:solidFill>
            <a:srgbClr val="F1E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9541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9C32460-101A-AF4B-B723-876D079E7BEE}"/>
              </a:ext>
            </a:extLst>
          </p:cNvPr>
          <p:cNvSpPr>
            <a:spLocks noGrp="1"/>
          </p:cNvSpPr>
          <p:nvPr>
            <p:ph type="title"/>
          </p:nvPr>
        </p:nvSpPr>
        <p:spPr>
          <a:xfrm>
            <a:off x="839788" y="457200"/>
            <a:ext cx="3932237" cy="1600200"/>
          </a:xfrm>
        </p:spPr>
        <p:txBody>
          <a:bodyPr anchor="b"/>
          <a:lstStyle>
            <a:lvl1pPr>
              <a:defRPr sz="3200"/>
            </a:lvl1pPr>
          </a:lstStyle>
          <a:p>
            <a:r>
              <a:rPr kumimoji="1" lang="ko-KR" altLang="en-US"/>
              <a:t>마스터 제목 스타일 편집</a:t>
            </a:r>
          </a:p>
        </p:txBody>
      </p:sp>
      <p:sp>
        <p:nvSpPr>
          <p:cNvPr id="3" name="그림 개체 틀 2">
            <a:extLst>
              <a:ext uri="{FF2B5EF4-FFF2-40B4-BE49-F238E27FC236}">
                <a16:creationId xmlns:a16="http://schemas.microsoft.com/office/drawing/2014/main" id="{956E7B20-25A6-D14A-AC77-EA208E71CE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ko-KR" altLang="en-US"/>
          </a:p>
        </p:txBody>
      </p:sp>
      <p:sp>
        <p:nvSpPr>
          <p:cNvPr id="4" name="텍스트 개체 틀 3">
            <a:extLst>
              <a:ext uri="{FF2B5EF4-FFF2-40B4-BE49-F238E27FC236}">
                <a16:creationId xmlns:a16="http://schemas.microsoft.com/office/drawing/2014/main" id="{FDA0300A-F660-954C-AEC1-F37A6CDA9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ko-KR" altLang="en-US"/>
              <a:t>마스터 텍스트 스타일 편집
둘째 수준
셋째 수준
넷째 수준
다섯째 수준</a:t>
            </a:r>
          </a:p>
        </p:txBody>
      </p:sp>
      <p:sp>
        <p:nvSpPr>
          <p:cNvPr id="5" name="날짜 개체 틀 4">
            <a:extLst>
              <a:ext uri="{FF2B5EF4-FFF2-40B4-BE49-F238E27FC236}">
                <a16:creationId xmlns:a16="http://schemas.microsoft.com/office/drawing/2014/main" id="{786ABF6E-79CC-8947-9C77-BEBE0D748765}"/>
              </a:ext>
            </a:extLst>
          </p:cNvPr>
          <p:cNvSpPr>
            <a:spLocks noGrp="1"/>
          </p:cNvSpPr>
          <p:nvPr>
            <p:ph type="dt" sz="half" idx="10"/>
          </p:nvPr>
        </p:nvSpPr>
        <p:spPr/>
        <p:txBody>
          <a:bodyPr/>
          <a:lstStyle/>
          <a:p>
            <a:fld id="{F88211D3-B585-7049-A3BD-B0F6E641D2BB}" type="datetimeFigureOut">
              <a:rPr kumimoji="1" lang="ko-KR" altLang="en-US" smtClean="0"/>
              <a:t>2022-01-20</a:t>
            </a:fld>
            <a:endParaRPr kumimoji="1" lang="ko-KR" altLang="en-US"/>
          </a:p>
        </p:txBody>
      </p:sp>
      <p:sp>
        <p:nvSpPr>
          <p:cNvPr id="6" name="바닥글 개체 틀 5">
            <a:extLst>
              <a:ext uri="{FF2B5EF4-FFF2-40B4-BE49-F238E27FC236}">
                <a16:creationId xmlns:a16="http://schemas.microsoft.com/office/drawing/2014/main" id="{014DF342-DDF3-8B40-BC32-A9E731AC379E}"/>
              </a:ext>
            </a:extLst>
          </p:cNvPr>
          <p:cNvSpPr>
            <a:spLocks noGrp="1"/>
          </p:cNvSpPr>
          <p:nvPr>
            <p:ph type="ftr" sz="quarter" idx="11"/>
          </p:nvPr>
        </p:nvSpPr>
        <p:spPr/>
        <p:txBody>
          <a:bodyPr/>
          <a:lstStyle/>
          <a:p>
            <a:endParaRPr kumimoji="1" lang="ko-KR" altLang="en-US"/>
          </a:p>
        </p:txBody>
      </p:sp>
      <p:sp>
        <p:nvSpPr>
          <p:cNvPr id="7" name="슬라이드 번호 개체 틀 6">
            <a:extLst>
              <a:ext uri="{FF2B5EF4-FFF2-40B4-BE49-F238E27FC236}">
                <a16:creationId xmlns:a16="http://schemas.microsoft.com/office/drawing/2014/main" id="{D37DC70C-F112-E14C-817A-9B9BFC89C891}"/>
              </a:ext>
            </a:extLst>
          </p:cNvPr>
          <p:cNvSpPr>
            <a:spLocks noGrp="1"/>
          </p:cNvSpPr>
          <p:nvPr>
            <p:ph type="sldNum" sz="quarter" idx="12"/>
          </p:nvPr>
        </p:nvSpPr>
        <p:spPr/>
        <p:txBody>
          <a:bodyPr/>
          <a:lstStyle/>
          <a:p>
            <a:fld id="{9164A4F3-E48C-C243-B4A4-F6D5A9913211}" type="slidenum">
              <a:rPr kumimoji="1" lang="ko-KR" altLang="en-US" smtClean="0"/>
              <a:t>‹#›</a:t>
            </a:fld>
            <a:endParaRPr kumimoji="1" lang="ko-KR" altLang="en-US"/>
          </a:p>
        </p:txBody>
      </p:sp>
    </p:spTree>
    <p:extLst>
      <p:ext uri="{BB962C8B-B14F-4D97-AF65-F5344CB8AC3E}">
        <p14:creationId xmlns:p14="http://schemas.microsoft.com/office/powerpoint/2010/main" val="3733970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EC374E31-5BAD-524B-87FB-7DFA3DC73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ko-KR" altLang="en-US"/>
              <a:t>마스터 제목 스타일 편집</a:t>
            </a:r>
          </a:p>
        </p:txBody>
      </p:sp>
      <p:sp>
        <p:nvSpPr>
          <p:cNvPr id="3" name="텍스트 개체 틀 2">
            <a:extLst>
              <a:ext uri="{FF2B5EF4-FFF2-40B4-BE49-F238E27FC236}">
                <a16:creationId xmlns:a16="http://schemas.microsoft.com/office/drawing/2014/main" id="{0124D0B7-4458-4F48-857B-3B5E1185CB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0C063CE1-0513-8A46-AD69-AE852F5204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211D3-B585-7049-A3BD-B0F6E641D2BB}" type="datetimeFigureOut">
              <a:rPr kumimoji="1" lang="ko-KR" altLang="en-US" smtClean="0"/>
              <a:t>2022-01-20</a:t>
            </a:fld>
            <a:endParaRPr kumimoji="1" lang="ko-KR" altLang="en-US"/>
          </a:p>
        </p:txBody>
      </p:sp>
      <p:sp>
        <p:nvSpPr>
          <p:cNvPr id="5" name="바닥글 개체 틀 4">
            <a:extLst>
              <a:ext uri="{FF2B5EF4-FFF2-40B4-BE49-F238E27FC236}">
                <a16:creationId xmlns:a16="http://schemas.microsoft.com/office/drawing/2014/main" id="{CC57519F-CEE0-204B-A383-DBA1D3A1CD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ko-KR" altLang="en-US"/>
          </a:p>
        </p:txBody>
      </p:sp>
      <p:sp>
        <p:nvSpPr>
          <p:cNvPr id="6" name="슬라이드 번호 개체 틀 5">
            <a:extLst>
              <a:ext uri="{FF2B5EF4-FFF2-40B4-BE49-F238E27FC236}">
                <a16:creationId xmlns:a16="http://schemas.microsoft.com/office/drawing/2014/main" id="{84FCA095-CEEE-844F-BF24-86EB00519E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4A4F3-E48C-C243-B4A4-F6D5A9913211}" type="slidenum">
              <a:rPr kumimoji="1" lang="ko-KR" altLang="en-US" smtClean="0"/>
              <a:t>‹#›</a:t>
            </a:fld>
            <a:endParaRPr kumimoji="1" lang="ko-KR" altLang="en-US"/>
          </a:p>
        </p:txBody>
      </p:sp>
    </p:spTree>
    <p:extLst>
      <p:ext uri="{BB962C8B-B14F-4D97-AF65-F5344CB8AC3E}">
        <p14:creationId xmlns:p14="http://schemas.microsoft.com/office/powerpoint/2010/main" val="536522130"/>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2"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3BBC65-F296-C746-99F0-70AC7678E4D7}"/>
              </a:ext>
            </a:extLst>
          </p:cNvPr>
          <p:cNvSpPr txBox="1"/>
          <p:nvPr/>
        </p:nvSpPr>
        <p:spPr>
          <a:xfrm>
            <a:off x="6488627" y="3598690"/>
            <a:ext cx="2864310" cy="369332"/>
          </a:xfrm>
          <a:prstGeom prst="rect">
            <a:avLst/>
          </a:prstGeom>
          <a:noFill/>
        </p:spPr>
        <p:txBody>
          <a:bodyPr wrap="none" rtlCol="0">
            <a:spAutoFit/>
          </a:bodyPr>
          <a:lstStyle/>
          <a:p>
            <a:r>
              <a:rPr kumimoji="1" lang="en-US" altLang="ko-KR" b="1" dirty="0">
                <a:latin typeface="Bell MT" panose="02020503060305020303" pitchFamily="18" charset="0"/>
                <a:ea typeface="Baskerville" panose="02020502070401020303" pitchFamily="18" charset="0"/>
                <a:cs typeface="Mangal" panose="02040503050203030202" pitchFamily="18" charset="0"/>
              </a:rPr>
              <a:t>https://</a:t>
            </a:r>
            <a:r>
              <a:rPr kumimoji="1" lang="en-US" altLang="ko-KR" b="1" dirty="0" err="1">
                <a:latin typeface="Bell MT" panose="02020503060305020303" pitchFamily="18" charset="0"/>
                <a:ea typeface="Baskerville" panose="02020502070401020303" pitchFamily="18" charset="0"/>
                <a:cs typeface="Mangal" panose="02040503050203030202" pitchFamily="18" charset="0"/>
              </a:rPr>
              <a:t>pptfree.wonjc.com</a:t>
            </a:r>
            <a:endParaRPr kumimoji="1" lang="ko-KR" altLang="en-US" b="1" dirty="0">
              <a:latin typeface="Bell MT" panose="02020503060305020303" pitchFamily="18" charset="0"/>
              <a:cs typeface="Mangal" panose="02040503050203030202" pitchFamily="18" charset="0"/>
            </a:endParaRPr>
          </a:p>
        </p:txBody>
      </p:sp>
      <p:sp>
        <p:nvSpPr>
          <p:cNvPr id="5" name="TextBox 4">
            <a:extLst>
              <a:ext uri="{FF2B5EF4-FFF2-40B4-BE49-F238E27FC236}">
                <a16:creationId xmlns:a16="http://schemas.microsoft.com/office/drawing/2014/main" id="{D0BA1BDC-7A46-0643-85C5-2513BD5B3534}"/>
              </a:ext>
            </a:extLst>
          </p:cNvPr>
          <p:cNvSpPr txBox="1"/>
          <p:nvPr/>
        </p:nvSpPr>
        <p:spPr>
          <a:xfrm>
            <a:off x="6488627" y="2767693"/>
            <a:ext cx="4799840" cy="461665"/>
          </a:xfrm>
          <a:prstGeom prst="rect">
            <a:avLst/>
          </a:prstGeom>
          <a:noFill/>
        </p:spPr>
        <p:txBody>
          <a:bodyPr wrap="none" rtlCol="0">
            <a:spAutoFit/>
          </a:bodyPr>
          <a:lstStyle/>
          <a:p>
            <a:r>
              <a:rPr kumimoji="1" lang="en-US" altLang="ko-KR" sz="2400" b="1" dirty="0" err="1">
                <a:latin typeface="Bell MT" panose="02020503060305020303" pitchFamily="18" charset="0"/>
                <a:ea typeface="Baskerville" panose="02020502070401020303" pitchFamily="18" charset="0"/>
                <a:cs typeface="Mangal" panose="02040503050203030202" pitchFamily="18" charset="0"/>
              </a:rPr>
              <a:t>Real.PPT</a:t>
            </a:r>
            <a:r>
              <a:rPr kumimoji="1" lang="en-US" altLang="ko-KR" sz="2400" b="1" dirty="0">
                <a:latin typeface="Bell MT" panose="02020503060305020303" pitchFamily="18" charset="0"/>
                <a:ea typeface="Baskerville" panose="02020502070401020303" pitchFamily="18" charset="0"/>
                <a:cs typeface="Mangal" panose="02040503050203030202" pitchFamily="18" charset="0"/>
              </a:rPr>
              <a:t> FREE TEMPLATE #91</a:t>
            </a:r>
            <a:endParaRPr kumimoji="1" lang="ko-KR" altLang="en-US" sz="2400" b="1" dirty="0">
              <a:latin typeface="Bell MT" panose="02020503060305020303" pitchFamily="18" charset="0"/>
              <a:cs typeface="Mangal" panose="02040503050203030202" pitchFamily="18" charset="0"/>
            </a:endParaRPr>
          </a:p>
        </p:txBody>
      </p:sp>
    </p:spTree>
    <p:extLst>
      <p:ext uri="{BB962C8B-B14F-4D97-AF65-F5344CB8AC3E}">
        <p14:creationId xmlns:p14="http://schemas.microsoft.com/office/powerpoint/2010/main" val="229207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CDB94D49-E91C-F949-B78C-B69C564BBE68}"/>
              </a:ext>
            </a:extLst>
          </p:cNvPr>
          <p:cNvPicPr>
            <a:picLocks noChangeAspect="1"/>
          </p:cNvPicPr>
          <p:nvPr/>
        </p:nvPicPr>
        <p:blipFill>
          <a:blip r:embed="rId2"/>
          <a:stretch>
            <a:fillRect/>
          </a:stretch>
        </p:blipFill>
        <p:spPr>
          <a:xfrm>
            <a:off x="1072444" y="0"/>
            <a:ext cx="4131734" cy="5164667"/>
          </a:xfrm>
          <a:prstGeom prst="rect">
            <a:avLst/>
          </a:prstGeom>
        </p:spPr>
      </p:pic>
      <p:sp>
        <p:nvSpPr>
          <p:cNvPr id="3" name="TextBox 2">
            <a:extLst>
              <a:ext uri="{FF2B5EF4-FFF2-40B4-BE49-F238E27FC236}">
                <a16:creationId xmlns:a16="http://schemas.microsoft.com/office/drawing/2014/main" id="{5E753A07-8EB2-174D-9542-3E142801735F}"/>
              </a:ext>
            </a:extLst>
          </p:cNvPr>
          <p:cNvSpPr txBox="1"/>
          <p:nvPr/>
        </p:nvSpPr>
        <p:spPr>
          <a:xfrm>
            <a:off x="1072444" y="5384229"/>
            <a:ext cx="6777146" cy="1200329"/>
          </a:xfrm>
          <a:prstGeom prst="rect">
            <a:avLst/>
          </a:prstGeom>
          <a:noFill/>
        </p:spPr>
        <p:txBody>
          <a:bodyPr wrap="square" rtlCol="0">
            <a:spAutoFit/>
          </a:bodyPr>
          <a:lstStyle/>
          <a:p>
            <a:r>
              <a:rPr kumimoji="1" lang="en-US" altLang="ko-KR" dirty="0">
                <a:latin typeface="Bell MT" panose="02020503060305020303" pitchFamily="18" charset="0"/>
              </a:rPr>
              <a:t>Being to use the two most powerful words, I am, to your advantage, how about. I am receiving every good thing. I am happy. I am abundant. I am healthy. I am loved. I am always on time. I am eternal youth. I am filled with energy every single day.</a:t>
            </a:r>
            <a:endParaRPr kumimoji="1" lang="ko-KR" altLang="en-US" dirty="0">
              <a:latin typeface="Bell MT" panose="02020503060305020303" pitchFamily="18" charset="0"/>
            </a:endParaRPr>
          </a:p>
        </p:txBody>
      </p:sp>
      <p:sp>
        <p:nvSpPr>
          <p:cNvPr id="4" name="직사각형 3">
            <a:extLst>
              <a:ext uri="{FF2B5EF4-FFF2-40B4-BE49-F238E27FC236}">
                <a16:creationId xmlns:a16="http://schemas.microsoft.com/office/drawing/2014/main" id="{ACBD2ADB-C0AF-EF4F-A74C-7073BD826250}"/>
              </a:ext>
            </a:extLst>
          </p:cNvPr>
          <p:cNvSpPr/>
          <p:nvPr/>
        </p:nvSpPr>
        <p:spPr>
          <a:xfrm>
            <a:off x="7303387" y="2166834"/>
            <a:ext cx="3194400" cy="830997"/>
          </a:xfrm>
          <a:prstGeom prst="rect">
            <a:avLst/>
          </a:prstGeom>
        </p:spPr>
        <p:txBody>
          <a:bodyPr wrap="square">
            <a:spAutoFit/>
          </a:bodyPr>
          <a:lstStyle/>
          <a:p>
            <a:r>
              <a:rPr kumimoji="1" lang="en-US" altLang="ko-KR" sz="2400" b="1" dirty="0">
                <a:latin typeface="Bell MT" panose="02020503060305020303" pitchFamily="18" charset="0"/>
              </a:rPr>
              <a:t>It’s letting go of the oars that makes it less</a:t>
            </a:r>
            <a:endParaRPr lang="ko-KR" altLang="en-US" sz="2400" b="1" dirty="0"/>
          </a:p>
        </p:txBody>
      </p:sp>
    </p:spTree>
    <p:extLst>
      <p:ext uri="{BB962C8B-B14F-4D97-AF65-F5344CB8AC3E}">
        <p14:creationId xmlns:p14="http://schemas.microsoft.com/office/powerpoint/2010/main" val="3474539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8EE9015C-4125-1B46-8BA5-AB6F72537870}"/>
              </a:ext>
            </a:extLst>
          </p:cNvPr>
          <p:cNvPicPr>
            <a:picLocks noChangeAspect="1"/>
          </p:cNvPicPr>
          <p:nvPr/>
        </p:nvPicPr>
        <p:blipFill>
          <a:blip r:embed="rId2"/>
          <a:stretch>
            <a:fillRect/>
          </a:stretch>
        </p:blipFill>
        <p:spPr>
          <a:xfrm>
            <a:off x="8180506" y="2970556"/>
            <a:ext cx="3063228" cy="3887444"/>
          </a:xfrm>
          <a:prstGeom prst="rect">
            <a:avLst/>
          </a:prstGeom>
        </p:spPr>
      </p:pic>
      <p:pic>
        <p:nvPicPr>
          <p:cNvPr id="3" name="그림 2">
            <a:extLst>
              <a:ext uri="{FF2B5EF4-FFF2-40B4-BE49-F238E27FC236}">
                <a16:creationId xmlns:a16="http://schemas.microsoft.com/office/drawing/2014/main" id="{EB51287D-118F-0E44-B395-C22B9B9288B9}"/>
              </a:ext>
            </a:extLst>
          </p:cNvPr>
          <p:cNvPicPr>
            <a:picLocks noChangeAspect="1"/>
          </p:cNvPicPr>
          <p:nvPr/>
        </p:nvPicPr>
        <p:blipFill>
          <a:blip r:embed="rId3"/>
          <a:stretch>
            <a:fillRect/>
          </a:stretch>
        </p:blipFill>
        <p:spPr>
          <a:xfrm>
            <a:off x="2652432" y="0"/>
            <a:ext cx="2918502" cy="3887445"/>
          </a:xfrm>
          <a:prstGeom prst="rect">
            <a:avLst/>
          </a:prstGeom>
        </p:spPr>
      </p:pic>
      <p:sp>
        <p:nvSpPr>
          <p:cNvPr id="4" name="TextBox 3">
            <a:extLst>
              <a:ext uri="{FF2B5EF4-FFF2-40B4-BE49-F238E27FC236}">
                <a16:creationId xmlns:a16="http://schemas.microsoft.com/office/drawing/2014/main" id="{4295C997-DA96-A846-A2F7-CBCA381E63A3}"/>
              </a:ext>
            </a:extLst>
          </p:cNvPr>
          <p:cNvSpPr txBox="1"/>
          <p:nvPr/>
        </p:nvSpPr>
        <p:spPr>
          <a:xfrm>
            <a:off x="52280" y="2133119"/>
            <a:ext cx="2600152" cy="1754326"/>
          </a:xfrm>
          <a:prstGeom prst="rect">
            <a:avLst/>
          </a:prstGeom>
          <a:noFill/>
        </p:spPr>
        <p:txBody>
          <a:bodyPr wrap="square" rtlCol="0">
            <a:spAutoFit/>
          </a:bodyPr>
          <a:lstStyle/>
          <a:p>
            <a:r>
              <a:rPr kumimoji="1" lang="en-US" altLang="ko-KR" dirty="0">
                <a:latin typeface="Baskerville" panose="02020502070401020303" pitchFamily="18" charset="0"/>
                <a:ea typeface="Baskerville" panose="02020502070401020303" pitchFamily="18" charset="0"/>
              </a:rPr>
              <a:t>Relax and let the universe pick the timing and the way. You just need to trust that what you want is coming and watch how fast it comes.</a:t>
            </a:r>
            <a:endParaRPr kumimoji="1" lang="ko-KR" altLang="en-US" dirty="0">
              <a:latin typeface="Baskerville" panose="02020502070401020303" pitchFamily="18" charset="0"/>
            </a:endParaRPr>
          </a:p>
        </p:txBody>
      </p:sp>
      <p:sp>
        <p:nvSpPr>
          <p:cNvPr id="5" name="TextBox 4">
            <a:extLst>
              <a:ext uri="{FF2B5EF4-FFF2-40B4-BE49-F238E27FC236}">
                <a16:creationId xmlns:a16="http://schemas.microsoft.com/office/drawing/2014/main" id="{103C9973-22D8-E049-A294-675F5286480C}"/>
              </a:ext>
            </a:extLst>
          </p:cNvPr>
          <p:cNvSpPr txBox="1"/>
          <p:nvPr/>
        </p:nvSpPr>
        <p:spPr>
          <a:xfrm>
            <a:off x="5659203" y="5187075"/>
            <a:ext cx="2433035" cy="1477328"/>
          </a:xfrm>
          <a:prstGeom prst="rect">
            <a:avLst/>
          </a:prstGeom>
          <a:noFill/>
        </p:spPr>
        <p:txBody>
          <a:bodyPr wrap="square" rtlCol="0">
            <a:spAutoFit/>
          </a:bodyPr>
          <a:lstStyle/>
          <a:p>
            <a:r>
              <a:rPr kumimoji="1" lang="en-US" altLang="ko-KR" dirty="0">
                <a:latin typeface="Bell MT" panose="02020503060305020303" pitchFamily="18" charset="0"/>
              </a:rPr>
              <a:t>Trying harder makes the resistance more. It’s letting go of the oars that makes it less. It’s trusting the process. </a:t>
            </a:r>
            <a:endParaRPr kumimoji="1" lang="ko-KR" altLang="en-US" dirty="0">
              <a:latin typeface="Bell MT" panose="02020503060305020303" pitchFamily="18" charset="0"/>
            </a:endParaRPr>
          </a:p>
        </p:txBody>
      </p:sp>
      <p:sp>
        <p:nvSpPr>
          <p:cNvPr id="6" name="직사각형 5">
            <a:extLst>
              <a:ext uri="{FF2B5EF4-FFF2-40B4-BE49-F238E27FC236}">
                <a16:creationId xmlns:a16="http://schemas.microsoft.com/office/drawing/2014/main" id="{81C42455-C775-AD45-8901-C88F29785637}"/>
              </a:ext>
            </a:extLst>
          </p:cNvPr>
          <p:cNvSpPr/>
          <p:nvPr/>
        </p:nvSpPr>
        <p:spPr>
          <a:xfrm>
            <a:off x="8171086" y="753464"/>
            <a:ext cx="4046993" cy="1569660"/>
          </a:xfrm>
          <a:prstGeom prst="rect">
            <a:avLst/>
          </a:prstGeom>
        </p:spPr>
        <p:txBody>
          <a:bodyPr wrap="square">
            <a:spAutoFit/>
          </a:bodyPr>
          <a:lstStyle/>
          <a:p>
            <a:r>
              <a:rPr kumimoji="1" lang="en-US" altLang="ko-KR" sz="2400" b="1" dirty="0">
                <a:latin typeface="Bell MT" panose="02020503060305020303" pitchFamily="18" charset="0"/>
              </a:rPr>
              <a:t>Invariably they proclaim it can’t be done. I deem that the very best time to make the effort. </a:t>
            </a:r>
            <a:endParaRPr lang="ko-KR" altLang="en-US" sz="2400" b="1" dirty="0"/>
          </a:p>
        </p:txBody>
      </p:sp>
    </p:spTree>
    <p:extLst>
      <p:ext uri="{BB962C8B-B14F-4D97-AF65-F5344CB8AC3E}">
        <p14:creationId xmlns:p14="http://schemas.microsoft.com/office/powerpoint/2010/main" val="3834183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CD7257A1-7040-5C4A-8613-9E742BFB61ED}"/>
              </a:ext>
            </a:extLst>
          </p:cNvPr>
          <p:cNvPicPr>
            <a:picLocks noChangeAspect="1"/>
          </p:cNvPicPr>
          <p:nvPr/>
        </p:nvPicPr>
        <p:blipFill>
          <a:blip r:embed="rId2"/>
          <a:stretch>
            <a:fillRect/>
          </a:stretch>
        </p:blipFill>
        <p:spPr>
          <a:xfrm>
            <a:off x="7506609" y="0"/>
            <a:ext cx="4685391" cy="6029320"/>
          </a:xfrm>
          <a:prstGeom prst="rect">
            <a:avLst/>
          </a:prstGeom>
        </p:spPr>
      </p:pic>
      <p:sp>
        <p:nvSpPr>
          <p:cNvPr id="3" name="TextBox 2">
            <a:extLst>
              <a:ext uri="{FF2B5EF4-FFF2-40B4-BE49-F238E27FC236}">
                <a16:creationId xmlns:a16="http://schemas.microsoft.com/office/drawing/2014/main" id="{F40F0F56-6017-774D-9DA1-CB3ABBB56848}"/>
              </a:ext>
            </a:extLst>
          </p:cNvPr>
          <p:cNvSpPr txBox="1"/>
          <p:nvPr/>
        </p:nvSpPr>
        <p:spPr>
          <a:xfrm>
            <a:off x="496860" y="3727126"/>
            <a:ext cx="4685390" cy="2031325"/>
          </a:xfrm>
          <a:prstGeom prst="rect">
            <a:avLst/>
          </a:prstGeom>
          <a:noFill/>
        </p:spPr>
        <p:txBody>
          <a:bodyPr wrap="square" rtlCol="0">
            <a:spAutoFit/>
          </a:bodyPr>
          <a:lstStyle/>
          <a:p>
            <a:r>
              <a:rPr kumimoji="1" lang="en-US" altLang="ko-KR" dirty="0">
                <a:latin typeface="Bell MT" panose="02020503060305020303" pitchFamily="18" charset="0"/>
              </a:rPr>
              <a:t>When you allow a thought of doubt to enter your mind, the law of attraction will soon line up one doubtful thought after another. The moment a thought of doubt comes, release it immediately. Send that thought on its way. Replace it with ”I know I am receiving now.” And feel it.</a:t>
            </a:r>
            <a:endParaRPr kumimoji="1" lang="ko-KR" altLang="en-US" dirty="0">
              <a:latin typeface="Bell MT" panose="02020503060305020303" pitchFamily="18" charset="0"/>
            </a:endParaRPr>
          </a:p>
        </p:txBody>
      </p:sp>
      <p:sp>
        <p:nvSpPr>
          <p:cNvPr id="4" name="직사각형 3">
            <a:extLst>
              <a:ext uri="{FF2B5EF4-FFF2-40B4-BE49-F238E27FC236}">
                <a16:creationId xmlns:a16="http://schemas.microsoft.com/office/drawing/2014/main" id="{5BF1B7F4-CC62-5942-82D9-1B8BFAD033FD}"/>
              </a:ext>
            </a:extLst>
          </p:cNvPr>
          <p:cNvSpPr/>
          <p:nvPr/>
        </p:nvSpPr>
        <p:spPr>
          <a:xfrm>
            <a:off x="496859" y="1099549"/>
            <a:ext cx="3695131" cy="1569660"/>
          </a:xfrm>
          <a:prstGeom prst="rect">
            <a:avLst/>
          </a:prstGeom>
        </p:spPr>
        <p:txBody>
          <a:bodyPr wrap="square">
            <a:spAutoFit/>
          </a:bodyPr>
          <a:lstStyle/>
          <a:p>
            <a:r>
              <a:rPr kumimoji="1" lang="en-US" altLang="ko-KR" sz="2400" b="1" dirty="0">
                <a:latin typeface="Bell MT" panose="02020503060305020303" pitchFamily="18" charset="0"/>
              </a:rPr>
              <a:t>It’s trusting the stream. It’s trusting that you have an inner being that is calling you toward it.</a:t>
            </a:r>
            <a:endParaRPr lang="ko-KR" altLang="en-US" sz="2400" b="1" dirty="0"/>
          </a:p>
        </p:txBody>
      </p:sp>
    </p:spTree>
    <p:extLst>
      <p:ext uri="{BB962C8B-B14F-4D97-AF65-F5344CB8AC3E}">
        <p14:creationId xmlns:p14="http://schemas.microsoft.com/office/powerpoint/2010/main" val="2936047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BEF71FEC-C3DA-3340-AA7E-177A06FF53C0}"/>
              </a:ext>
            </a:extLst>
          </p:cNvPr>
          <p:cNvPicPr>
            <a:picLocks noChangeAspect="1"/>
          </p:cNvPicPr>
          <p:nvPr/>
        </p:nvPicPr>
        <p:blipFill>
          <a:blip r:embed="rId2"/>
          <a:stretch>
            <a:fillRect/>
          </a:stretch>
        </p:blipFill>
        <p:spPr>
          <a:xfrm>
            <a:off x="1631244" y="1382889"/>
            <a:ext cx="4092222" cy="4092222"/>
          </a:xfrm>
          <a:prstGeom prst="rect">
            <a:avLst/>
          </a:prstGeom>
        </p:spPr>
      </p:pic>
      <p:sp>
        <p:nvSpPr>
          <p:cNvPr id="3" name="TextBox 2">
            <a:extLst>
              <a:ext uri="{FF2B5EF4-FFF2-40B4-BE49-F238E27FC236}">
                <a16:creationId xmlns:a16="http://schemas.microsoft.com/office/drawing/2014/main" id="{6BDAB0C0-ACA8-1549-B674-BA1CB18EC92D}"/>
              </a:ext>
            </a:extLst>
          </p:cNvPr>
          <p:cNvSpPr txBox="1"/>
          <p:nvPr/>
        </p:nvSpPr>
        <p:spPr>
          <a:xfrm>
            <a:off x="6096000" y="4338906"/>
            <a:ext cx="2794863" cy="1477328"/>
          </a:xfrm>
          <a:prstGeom prst="rect">
            <a:avLst/>
          </a:prstGeom>
          <a:noFill/>
        </p:spPr>
        <p:txBody>
          <a:bodyPr wrap="square" rtlCol="0">
            <a:spAutoFit/>
          </a:bodyPr>
          <a:lstStyle/>
          <a:p>
            <a:r>
              <a:rPr kumimoji="1" lang="en-US" altLang="ko-KR" dirty="0">
                <a:latin typeface="Bell MT" panose="02020503060305020303" pitchFamily="18" charset="0"/>
              </a:rPr>
              <a:t>When you truly want something and go after it without limiting yourself with disbelief, the universe will make it happen.</a:t>
            </a:r>
            <a:endParaRPr kumimoji="1" lang="ko-KR" altLang="en-US" dirty="0">
              <a:latin typeface="Bell MT" panose="02020503060305020303" pitchFamily="18" charset="0"/>
            </a:endParaRPr>
          </a:p>
        </p:txBody>
      </p:sp>
      <p:sp>
        <p:nvSpPr>
          <p:cNvPr id="5" name="직사각형 4">
            <a:extLst>
              <a:ext uri="{FF2B5EF4-FFF2-40B4-BE49-F238E27FC236}">
                <a16:creationId xmlns:a16="http://schemas.microsoft.com/office/drawing/2014/main" id="{DC8C5E21-5107-9B40-BEC7-C3D2D61083E6}"/>
              </a:ext>
            </a:extLst>
          </p:cNvPr>
          <p:cNvSpPr/>
          <p:nvPr/>
        </p:nvSpPr>
        <p:spPr>
          <a:xfrm>
            <a:off x="6096000" y="1688097"/>
            <a:ext cx="4927659" cy="830997"/>
          </a:xfrm>
          <a:prstGeom prst="rect">
            <a:avLst/>
          </a:prstGeom>
        </p:spPr>
        <p:txBody>
          <a:bodyPr wrap="square">
            <a:spAutoFit/>
          </a:bodyPr>
          <a:lstStyle/>
          <a:p>
            <a:r>
              <a:rPr kumimoji="1" lang="en-US" altLang="ko-KR" sz="2400" b="1" dirty="0">
                <a:latin typeface="Bell MT" panose="02020503060305020303" pitchFamily="18" charset="0"/>
              </a:rPr>
              <a:t>Get your mind right, be thankful, be positive and start your day right</a:t>
            </a:r>
            <a:endParaRPr lang="ko-KR" altLang="en-US" sz="2400" b="1" dirty="0"/>
          </a:p>
        </p:txBody>
      </p:sp>
      <p:sp>
        <p:nvSpPr>
          <p:cNvPr id="6" name="TextBox 5">
            <a:extLst>
              <a:ext uri="{FF2B5EF4-FFF2-40B4-BE49-F238E27FC236}">
                <a16:creationId xmlns:a16="http://schemas.microsoft.com/office/drawing/2014/main" id="{1E50E69E-8311-9940-8236-0403E51DAD3B}"/>
              </a:ext>
            </a:extLst>
          </p:cNvPr>
          <p:cNvSpPr txBox="1"/>
          <p:nvPr/>
        </p:nvSpPr>
        <p:spPr>
          <a:xfrm>
            <a:off x="9158789" y="4337459"/>
            <a:ext cx="2794863" cy="1477328"/>
          </a:xfrm>
          <a:prstGeom prst="rect">
            <a:avLst/>
          </a:prstGeom>
          <a:noFill/>
        </p:spPr>
        <p:txBody>
          <a:bodyPr wrap="square" rtlCol="0">
            <a:spAutoFit/>
          </a:bodyPr>
          <a:lstStyle/>
          <a:p>
            <a:r>
              <a:rPr kumimoji="1" lang="en-US" altLang="ko-KR" dirty="0">
                <a:latin typeface="Bell MT" panose="02020503060305020303" pitchFamily="18" charset="0"/>
              </a:rPr>
              <a:t>Happiness is the art of never holding in your mind the memory of any unpleasant thing that has passed.</a:t>
            </a:r>
          </a:p>
        </p:txBody>
      </p:sp>
    </p:spTree>
    <p:extLst>
      <p:ext uri="{BB962C8B-B14F-4D97-AF65-F5344CB8AC3E}">
        <p14:creationId xmlns:p14="http://schemas.microsoft.com/office/powerpoint/2010/main" val="1138284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D4CFF9FF-38DD-DC41-996F-60034075AC64}"/>
              </a:ext>
            </a:extLst>
          </p:cNvPr>
          <p:cNvPicPr>
            <a:picLocks noChangeAspect="1"/>
          </p:cNvPicPr>
          <p:nvPr/>
        </p:nvPicPr>
        <p:blipFill>
          <a:blip r:embed="rId2"/>
          <a:stretch>
            <a:fillRect/>
          </a:stretch>
        </p:blipFill>
        <p:spPr>
          <a:xfrm>
            <a:off x="4780569" y="2136420"/>
            <a:ext cx="2630862" cy="3595511"/>
          </a:xfrm>
          <a:prstGeom prst="rect">
            <a:avLst/>
          </a:prstGeom>
        </p:spPr>
      </p:pic>
      <p:pic>
        <p:nvPicPr>
          <p:cNvPr id="3" name="그림 2">
            <a:extLst>
              <a:ext uri="{FF2B5EF4-FFF2-40B4-BE49-F238E27FC236}">
                <a16:creationId xmlns:a16="http://schemas.microsoft.com/office/drawing/2014/main" id="{290069CC-DFDD-F547-87AD-5F350B618452}"/>
              </a:ext>
            </a:extLst>
          </p:cNvPr>
          <p:cNvPicPr>
            <a:picLocks noChangeAspect="1"/>
          </p:cNvPicPr>
          <p:nvPr/>
        </p:nvPicPr>
        <p:blipFill>
          <a:blip r:embed="rId3"/>
          <a:stretch>
            <a:fillRect/>
          </a:stretch>
        </p:blipFill>
        <p:spPr>
          <a:xfrm>
            <a:off x="8726862" y="2164639"/>
            <a:ext cx="2630861" cy="3595511"/>
          </a:xfrm>
          <a:prstGeom prst="rect">
            <a:avLst/>
          </a:prstGeom>
        </p:spPr>
      </p:pic>
      <p:sp>
        <p:nvSpPr>
          <p:cNvPr id="4" name="TextBox 3">
            <a:extLst>
              <a:ext uri="{FF2B5EF4-FFF2-40B4-BE49-F238E27FC236}">
                <a16:creationId xmlns:a16="http://schemas.microsoft.com/office/drawing/2014/main" id="{F89B5D73-E389-1A47-B575-4A24F2C45902}"/>
              </a:ext>
            </a:extLst>
          </p:cNvPr>
          <p:cNvSpPr txBox="1"/>
          <p:nvPr/>
        </p:nvSpPr>
        <p:spPr>
          <a:xfrm>
            <a:off x="157907" y="4254603"/>
            <a:ext cx="4271589" cy="1477328"/>
          </a:xfrm>
          <a:prstGeom prst="rect">
            <a:avLst/>
          </a:prstGeom>
          <a:noFill/>
        </p:spPr>
        <p:txBody>
          <a:bodyPr wrap="square" rtlCol="0">
            <a:spAutoFit/>
          </a:bodyPr>
          <a:lstStyle/>
          <a:p>
            <a:r>
              <a:rPr kumimoji="1" lang="en-US" altLang="ko-KR" dirty="0">
                <a:latin typeface="Bell MT" panose="02020503060305020303" pitchFamily="18" charset="0"/>
              </a:rPr>
              <a:t>I know you are sad, so I won’t tell you to have a good day. Stay alive. Feed yourself well. Wear comfortable clothes and don’t give up yourself just yet. It will get better. Until then, have a day.</a:t>
            </a:r>
            <a:endParaRPr kumimoji="1" lang="ko-KR" altLang="en-US" dirty="0">
              <a:latin typeface="Bell MT" panose="02020503060305020303" pitchFamily="18" charset="0"/>
            </a:endParaRPr>
          </a:p>
        </p:txBody>
      </p:sp>
      <p:sp>
        <p:nvSpPr>
          <p:cNvPr id="5" name="TextBox 4">
            <a:extLst>
              <a:ext uri="{FF2B5EF4-FFF2-40B4-BE49-F238E27FC236}">
                <a16:creationId xmlns:a16="http://schemas.microsoft.com/office/drawing/2014/main" id="{D886536F-78FC-B341-9B16-EBBA5DA933AB}"/>
              </a:ext>
            </a:extLst>
          </p:cNvPr>
          <p:cNvSpPr txBox="1"/>
          <p:nvPr/>
        </p:nvSpPr>
        <p:spPr>
          <a:xfrm>
            <a:off x="4780569" y="1126069"/>
            <a:ext cx="2240622" cy="830997"/>
          </a:xfrm>
          <a:prstGeom prst="rect">
            <a:avLst/>
          </a:prstGeom>
          <a:noFill/>
        </p:spPr>
        <p:txBody>
          <a:bodyPr wrap="square" rtlCol="0">
            <a:spAutoFit/>
          </a:bodyPr>
          <a:lstStyle/>
          <a:p>
            <a:r>
              <a:rPr kumimoji="1" lang="en-US" altLang="ko-KR" sz="1600" dirty="0">
                <a:latin typeface="Bell MT" panose="02020503060305020303" pitchFamily="18" charset="0"/>
              </a:rPr>
              <a:t>It is a new day, fresh start, fresh energy, new opportunities. </a:t>
            </a:r>
            <a:endParaRPr kumimoji="1" lang="ko-KR" altLang="en-US" sz="1600" dirty="0">
              <a:latin typeface="Bell MT" panose="02020503060305020303" pitchFamily="18" charset="0"/>
            </a:endParaRPr>
          </a:p>
        </p:txBody>
      </p:sp>
      <p:sp>
        <p:nvSpPr>
          <p:cNvPr id="6" name="직사각형 5">
            <a:extLst>
              <a:ext uri="{FF2B5EF4-FFF2-40B4-BE49-F238E27FC236}">
                <a16:creationId xmlns:a16="http://schemas.microsoft.com/office/drawing/2014/main" id="{2FB2B4AE-C883-EB49-AE0C-717CF198C471}"/>
              </a:ext>
            </a:extLst>
          </p:cNvPr>
          <p:cNvSpPr/>
          <p:nvPr/>
        </p:nvSpPr>
        <p:spPr>
          <a:xfrm>
            <a:off x="8726862" y="1097850"/>
            <a:ext cx="2240622" cy="830997"/>
          </a:xfrm>
          <a:prstGeom prst="rect">
            <a:avLst/>
          </a:prstGeom>
        </p:spPr>
        <p:txBody>
          <a:bodyPr wrap="square">
            <a:spAutoFit/>
          </a:bodyPr>
          <a:lstStyle/>
          <a:p>
            <a:r>
              <a:rPr kumimoji="1" lang="en-US" altLang="ko-KR" sz="1600" dirty="0">
                <a:latin typeface="Bell MT" panose="02020503060305020303" pitchFamily="18" charset="0"/>
              </a:rPr>
              <a:t>Everything is temporary. Emotions, thoughts, people, and scenery. </a:t>
            </a:r>
            <a:endParaRPr lang="ko-KR" altLang="en-US" sz="1600" dirty="0"/>
          </a:p>
        </p:txBody>
      </p:sp>
      <p:sp>
        <p:nvSpPr>
          <p:cNvPr id="7" name="직사각형 6">
            <a:extLst>
              <a:ext uri="{FF2B5EF4-FFF2-40B4-BE49-F238E27FC236}">
                <a16:creationId xmlns:a16="http://schemas.microsoft.com/office/drawing/2014/main" id="{8ECED3C2-2353-2F40-BBC6-9704373C8FF5}"/>
              </a:ext>
            </a:extLst>
          </p:cNvPr>
          <p:cNvSpPr/>
          <p:nvPr/>
        </p:nvSpPr>
        <p:spPr>
          <a:xfrm>
            <a:off x="157907" y="1126068"/>
            <a:ext cx="2715922" cy="830997"/>
          </a:xfrm>
          <a:prstGeom prst="rect">
            <a:avLst/>
          </a:prstGeom>
        </p:spPr>
        <p:txBody>
          <a:bodyPr wrap="square">
            <a:spAutoFit/>
          </a:bodyPr>
          <a:lstStyle/>
          <a:p>
            <a:r>
              <a:rPr kumimoji="1" lang="en-US" altLang="ko-KR" sz="2400" b="1" dirty="0">
                <a:latin typeface="Bell MT" panose="02020503060305020303" pitchFamily="18" charset="0"/>
              </a:rPr>
              <a:t>Honor your path. Trust your journey. </a:t>
            </a:r>
            <a:endParaRPr lang="ko-KR" altLang="en-US" sz="2400" b="1" dirty="0"/>
          </a:p>
        </p:txBody>
      </p:sp>
      <p:sp>
        <p:nvSpPr>
          <p:cNvPr id="8" name="TextBox 7">
            <a:extLst>
              <a:ext uri="{FF2B5EF4-FFF2-40B4-BE49-F238E27FC236}">
                <a16:creationId xmlns:a16="http://schemas.microsoft.com/office/drawing/2014/main" id="{CC5AC9D0-45E7-1A47-919A-7549EB48BEFD}"/>
              </a:ext>
            </a:extLst>
          </p:cNvPr>
          <p:cNvSpPr txBox="1"/>
          <p:nvPr/>
        </p:nvSpPr>
        <p:spPr>
          <a:xfrm>
            <a:off x="157907" y="3054274"/>
            <a:ext cx="4429661" cy="1200329"/>
          </a:xfrm>
          <a:prstGeom prst="rect">
            <a:avLst/>
          </a:prstGeom>
          <a:noFill/>
        </p:spPr>
        <p:txBody>
          <a:bodyPr wrap="square" rtlCol="0">
            <a:spAutoFit/>
          </a:bodyPr>
          <a:lstStyle/>
          <a:p>
            <a:r>
              <a:rPr kumimoji="1" lang="en-US" altLang="ko-KR" dirty="0">
                <a:latin typeface="Bell MT" panose="02020503060305020303" pitchFamily="18" charset="0"/>
              </a:rPr>
              <a:t>Everything you want is coming. Relax and let the universe pick the timing and the way. You just need to trust that what you want is coming and watch how fast it comes.</a:t>
            </a:r>
            <a:endParaRPr kumimoji="1" lang="ko-KR" altLang="en-US" dirty="0">
              <a:latin typeface="Bell MT" panose="02020503060305020303" pitchFamily="18" charset="0"/>
            </a:endParaRPr>
          </a:p>
        </p:txBody>
      </p:sp>
      <p:sp>
        <p:nvSpPr>
          <p:cNvPr id="9" name="TextBox 8">
            <a:extLst>
              <a:ext uri="{FF2B5EF4-FFF2-40B4-BE49-F238E27FC236}">
                <a16:creationId xmlns:a16="http://schemas.microsoft.com/office/drawing/2014/main" id="{5065248E-B75C-0848-B362-26E1A7F5D5B1}"/>
              </a:ext>
            </a:extLst>
          </p:cNvPr>
          <p:cNvSpPr txBox="1"/>
          <p:nvPr/>
        </p:nvSpPr>
        <p:spPr>
          <a:xfrm>
            <a:off x="4780569" y="546605"/>
            <a:ext cx="457176" cy="400110"/>
          </a:xfrm>
          <a:prstGeom prst="rect">
            <a:avLst/>
          </a:prstGeom>
          <a:noFill/>
        </p:spPr>
        <p:txBody>
          <a:bodyPr wrap="none" rtlCol="0">
            <a:spAutoFit/>
          </a:bodyPr>
          <a:lstStyle/>
          <a:p>
            <a:r>
              <a:rPr kumimoji="1" lang="en-US" altLang="ko-KR" sz="2000" b="1" dirty="0">
                <a:latin typeface="Bell MT" panose="02020503060305020303" pitchFamily="18" charset="0"/>
              </a:rPr>
              <a:t>01</a:t>
            </a:r>
            <a:endParaRPr kumimoji="1" lang="ko-KR" altLang="en-US" sz="2000" b="1" dirty="0">
              <a:latin typeface="Bell MT" panose="02020503060305020303" pitchFamily="18" charset="0"/>
            </a:endParaRPr>
          </a:p>
        </p:txBody>
      </p:sp>
      <p:sp>
        <p:nvSpPr>
          <p:cNvPr id="10" name="TextBox 9">
            <a:extLst>
              <a:ext uri="{FF2B5EF4-FFF2-40B4-BE49-F238E27FC236}">
                <a16:creationId xmlns:a16="http://schemas.microsoft.com/office/drawing/2014/main" id="{4EE2859F-E929-8548-ACDA-5D3E96F612D2}"/>
              </a:ext>
            </a:extLst>
          </p:cNvPr>
          <p:cNvSpPr txBox="1"/>
          <p:nvPr/>
        </p:nvSpPr>
        <p:spPr>
          <a:xfrm>
            <a:off x="8726862" y="546605"/>
            <a:ext cx="457176" cy="400110"/>
          </a:xfrm>
          <a:prstGeom prst="rect">
            <a:avLst/>
          </a:prstGeom>
          <a:noFill/>
        </p:spPr>
        <p:txBody>
          <a:bodyPr wrap="none" rtlCol="0">
            <a:spAutoFit/>
          </a:bodyPr>
          <a:lstStyle/>
          <a:p>
            <a:r>
              <a:rPr kumimoji="1" lang="en-US" altLang="ko-KR" sz="2000" b="1" dirty="0">
                <a:latin typeface="Bell MT" panose="02020503060305020303" pitchFamily="18" charset="0"/>
              </a:rPr>
              <a:t>02</a:t>
            </a:r>
            <a:endParaRPr kumimoji="1" lang="ko-KR" altLang="en-US" sz="2000" b="1" dirty="0">
              <a:latin typeface="Bell MT" panose="02020503060305020303" pitchFamily="18" charset="0"/>
            </a:endParaRPr>
          </a:p>
        </p:txBody>
      </p:sp>
    </p:spTree>
    <p:extLst>
      <p:ext uri="{BB962C8B-B14F-4D97-AF65-F5344CB8AC3E}">
        <p14:creationId xmlns:p14="http://schemas.microsoft.com/office/powerpoint/2010/main" val="3064834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58B6C1D1-E727-7F47-B66D-F317C6032262}"/>
              </a:ext>
            </a:extLst>
          </p:cNvPr>
          <p:cNvPicPr>
            <a:picLocks noChangeAspect="1"/>
          </p:cNvPicPr>
          <p:nvPr/>
        </p:nvPicPr>
        <p:blipFill>
          <a:blip r:embed="rId2"/>
          <a:stretch>
            <a:fillRect/>
          </a:stretch>
        </p:blipFill>
        <p:spPr>
          <a:xfrm>
            <a:off x="3134078" y="467078"/>
            <a:ext cx="5923844" cy="5923844"/>
          </a:xfrm>
          <a:prstGeom prst="rect">
            <a:avLst/>
          </a:prstGeom>
        </p:spPr>
      </p:pic>
      <p:sp>
        <p:nvSpPr>
          <p:cNvPr id="3" name="직사각형 2">
            <a:extLst>
              <a:ext uri="{FF2B5EF4-FFF2-40B4-BE49-F238E27FC236}">
                <a16:creationId xmlns:a16="http://schemas.microsoft.com/office/drawing/2014/main" id="{6A67E052-4F61-B04F-AB3A-4A080779A938}"/>
              </a:ext>
            </a:extLst>
          </p:cNvPr>
          <p:cNvSpPr/>
          <p:nvPr/>
        </p:nvSpPr>
        <p:spPr>
          <a:xfrm rot="5400000">
            <a:off x="1672872" y="1521883"/>
            <a:ext cx="2254956" cy="4200878"/>
          </a:xfrm>
          <a:prstGeom prst="rect">
            <a:avLst/>
          </a:prstGeom>
          <a:solidFill>
            <a:srgbClr val="AB8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4" name="직사각형 3">
            <a:extLst>
              <a:ext uri="{FF2B5EF4-FFF2-40B4-BE49-F238E27FC236}">
                <a16:creationId xmlns:a16="http://schemas.microsoft.com/office/drawing/2014/main" id="{99339CA3-3F87-0849-9F7E-F04027C85D09}"/>
              </a:ext>
            </a:extLst>
          </p:cNvPr>
          <p:cNvSpPr/>
          <p:nvPr/>
        </p:nvSpPr>
        <p:spPr>
          <a:xfrm>
            <a:off x="1771650" y="3022157"/>
            <a:ext cx="2057400" cy="1200329"/>
          </a:xfrm>
          <a:prstGeom prst="rect">
            <a:avLst/>
          </a:prstGeom>
        </p:spPr>
        <p:txBody>
          <a:bodyPr wrap="square">
            <a:spAutoFit/>
          </a:bodyPr>
          <a:lstStyle/>
          <a:p>
            <a:r>
              <a:rPr kumimoji="1" lang="en-US" altLang="ko-KR" dirty="0">
                <a:solidFill>
                  <a:schemeClr val="bg1"/>
                </a:solidFill>
                <a:latin typeface="Bell MT" panose="02020503060305020303" pitchFamily="18" charset="0"/>
              </a:rPr>
              <a:t>Get your mind right, be thankful, be positive and start your day right.</a:t>
            </a:r>
            <a:endParaRPr lang="ko-KR" altLang="en-US" dirty="0">
              <a:solidFill>
                <a:schemeClr val="bg1"/>
              </a:solidFill>
            </a:endParaRPr>
          </a:p>
        </p:txBody>
      </p:sp>
      <p:sp>
        <p:nvSpPr>
          <p:cNvPr id="7" name="TextBox 6">
            <a:extLst>
              <a:ext uri="{FF2B5EF4-FFF2-40B4-BE49-F238E27FC236}">
                <a16:creationId xmlns:a16="http://schemas.microsoft.com/office/drawing/2014/main" id="{2178085D-5E9D-0641-9083-75DCEA4199D0}"/>
              </a:ext>
            </a:extLst>
          </p:cNvPr>
          <p:cNvSpPr txBox="1"/>
          <p:nvPr/>
        </p:nvSpPr>
        <p:spPr>
          <a:xfrm>
            <a:off x="9431151" y="2881875"/>
            <a:ext cx="2240622" cy="830997"/>
          </a:xfrm>
          <a:prstGeom prst="rect">
            <a:avLst/>
          </a:prstGeom>
          <a:noFill/>
        </p:spPr>
        <p:txBody>
          <a:bodyPr wrap="square" rtlCol="0">
            <a:spAutoFit/>
          </a:bodyPr>
          <a:lstStyle/>
          <a:p>
            <a:r>
              <a:rPr kumimoji="1" lang="en-US" altLang="ko-KR" sz="1600" dirty="0">
                <a:latin typeface="Bell MT" panose="02020503060305020303" pitchFamily="18" charset="0"/>
              </a:rPr>
              <a:t>It is a new day, fresh start, fresh energy, new opportunities. </a:t>
            </a:r>
            <a:endParaRPr kumimoji="1" lang="ko-KR" altLang="en-US" sz="1600" dirty="0">
              <a:latin typeface="Bell MT" panose="02020503060305020303" pitchFamily="18" charset="0"/>
            </a:endParaRPr>
          </a:p>
        </p:txBody>
      </p:sp>
      <p:sp>
        <p:nvSpPr>
          <p:cNvPr id="8" name="직사각형 7">
            <a:extLst>
              <a:ext uri="{FF2B5EF4-FFF2-40B4-BE49-F238E27FC236}">
                <a16:creationId xmlns:a16="http://schemas.microsoft.com/office/drawing/2014/main" id="{A98EEE55-EA23-7A47-B12C-E2623724EF32}"/>
              </a:ext>
            </a:extLst>
          </p:cNvPr>
          <p:cNvSpPr/>
          <p:nvPr/>
        </p:nvSpPr>
        <p:spPr>
          <a:xfrm>
            <a:off x="9434689" y="4619226"/>
            <a:ext cx="2057400" cy="1077218"/>
          </a:xfrm>
          <a:prstGeom prst="rect">
            <a:avLst/>
          </a:prstGeom>
        </p:spPr>
        <p:txBody>
          <a:bodyPr wrap="square">
            <a:spAutoFit/>
          </a:bodyPr>
          <a:lstStyle/>
          <a:p>
            <a:r>
              <a:rPr kumimoji="1" lang="en-US" altLang="ko-KR" sz="1600" dirty="0">
                <a:latin typeface="Bell MT" panose="02020503060305020303" pitchFamily="18" charset="0"/>
              </a:rPr>
              <a:t>Honor your path. Trust your journey. Learn, grow, evolve, become.</a:t>
            </a:r>
            <a:endParaRPr lang="ko-KR" altLang="en-US" sz="1600" dirty="0"/>
          </a:p>
        </p:txBody>
      </p:sp>
      <p:sp>
        <p:nvSpPr>
          <p:cNvPr id="9" name="직사각형 8">
            <a:extLst>
              <a:ext uri="{FF2B5EF4-FFF2-40B4-BE49-F238E27FC236}">
                <a16:creationId xmlns:a16="http://schemas.microsoft.com/office/drawing/2014/main" id="{3F62F923-71D5-2048-ACA9-D3C468977C69}"/>
              </a:ext>
            </a:extLst>
          </p:cNvPr>
          <p:cNvSpPr/>
          <p:nvPr/>
        </p:nvSpPr>
        <p:spPr>
          <a:xfrm>
            <a:off x="9343078" y="1161556"/>
            <a:ext cx="2240622" cy="830997"/>
          </a:xfrm>
          <a:prstGeom prst="rect">
            <a:avLst/>
          </a:prstGeom>
        </p:spPr>
        <p:txBody>
          <a:bodyPr wrap="square">
            <a:spAutoFit/>
          </a:bodyPr>
          <a:lstStyle/>
          <a:p>
            <a:r>
              <a:rPr kumimoji="1" lang="en-US" altLang="ko-KR" sz="1600" dirty="0">
                <a:latin typeface="Bell MT" panose="02020503060305020303" pitchFamily="18" charset="0"/>
              </a:rPr>
              <a:t>Everything is temporary. Emotions, thoughts, people, and scenery. </a:t>
            </a:r>
            <a:endParaRPr lang="ko-KR" altLang="en-US" sz="1600" dirty="0"/>
          </a:p>
        </p:txBody>
      </p:sp>
      <p:sp>
        <p:nvSpPr>
          <p:cNvPr id="10" name="TextBox 9">
            <a:extLst>
              <a:ext uri="{FF2B5EF4-FFF2-40B4-BE49-F238E27FC236}">
                <a16:creationId xmlns:a16="http://schemas.microsoft.com/office/drawing/2014/main" id="{F4A3BA25-1FF3-C541-91F6-8A52AE5D49A4}"/>
              </a:ext>
            </a:extLst>
          </p:cNvPr>
          <p:cNvSpPr txBox="1"/>
          <p:nvPr/>
        </p:nvSpPr>
        <p:spPr>
          <a:xfrm>
            <a:off x="9431151" y="792855"/>
            <a:ext cx="630301" cy="369332"/>
          </a:xfrm>
          <a:prstGeom prst="rect">
            <a:avLst/>
          </a:prstGeom>
          <a:noFill/>
        </p:spPr>
        <p:txBody>
          <a:bodyPr wrap="none" rtlCol="0">
            <a:spAutoFit/>
          </a:bodyPr>
          <a:lstStyle/>
          <a:p>
            <a:r>
              <a:rPr kumimoji="1" lang="en-US" altLang="ko-KR" b="1" dirty="0">
                <a:latin typeface="Bell MT" panose="02020503060305020303" pitchFamily="18" charset="0"/>
              </a:rPr>
              <a:t>32%</a:t>
            </a:r>
            <a:endParaRPr kumimoji="1" lang="ko-KR" altLang="en-US" b="1" dirty="0">
              <a:latin typeface="Bell MT" panose="02020503060305020303" pitchFamily="18" charset="0"/>
            </a:endParaRPr>
          </a:p>
        </p:txBody>
      </p:sp>
      <p:sp>
        <p:nvSpPr>
          <p:cNvPr id="11" name="TextBox 10">
            <a:extLst>
              <a:ext uri="{FF2B5EF4-FFF2-40B4-BE49-F238E27FC236}">
                <a16:creationId xmlns:a16="http://schemas.microsoft.com/office/drawing/2014/main" id="{312AF6CD-5FDC-EA49-BCEE-031AAB1FE7E9}"/>
              </a:ext>
            </a:extLst>
          </p:cNvPr>
          <p:cNvSpPr txBox="1"/>
          <p:nvPr/>
        </p:nvSpPr>
        <p:spPr>
          <a:xfrm>
            <a:off x="9431149" y="2512544"/>
            <a:ext cx="630301" cy="369332"/>
          </a:xfrm>
          <a:prstGeom prst="rect">
            <a:avLst/>
          </a:prstGeom>
          <a:noFill/>
        </p:spPr>
        <p:txBody>
          <a:bodyPr wrap="none" rtlCol="0">
            <a:spAutoFit/>
          </a:bodyPr>
          <a:lstStyle/>
          <a:p>
            <a:r>
              <a:rPr kumimoji="1" lang="en-US" altLang="ko-KR" b="1" dirty="0">
                <a:latin typeface="Bell MT" panose="02020503060305020303" pitchFamily="18" charset="0"/>
              </a:rPr>
              <a:t>29%</a:t>
            </a:r>
            <a:endParaRPr kumimoji="1" lang="ko-KR" altLang="en-US" b="1" dirty="0">
              <a:latin typeface="Bell MT" panose="02020503060305020303" pitchFamily="18" charset="0"/>
            </a:endParaRPr>
          </a:p>
        </p:txBody>
      </p:sp>
      <p:sp>
        <p:nvSpPr>
          <p:cNvPr id="12" name="TextBox 11">
            <a:extLst>
              <a:ext uri="{FF2B5EF4-FFF2-40B4-BE49-F238E27FC236}">
                <a16:creationId xmlns:a16="http://schemas.microsoft.com/office/drawing/2014/main" id="{45039E2C-29D0-CD41-866B-7447B3716035}"/>
              </a:ext>
            </a:extLst>
          </p:cNvPr>
          <p:cNvSpPr txBox="1"/>
          <p:nvPr/>
        </p:nvSpPr>
        <p:spPr>
          <a:xfrm>
            <a:off x="9431151" y="4249894"/>
            <a:ext cx="630301" cy="369332"/>
          </a:xfrm>
          <a:prstGeom prst="rect">
            <a:avLst/>
          </a:prstGeom>
          <a:noFill/>
        </p:spPr>
        <p:txBody>
          <a:bodyPr wrap="none" rtlCol="0">
            <a:spAutoFit/>
          </a:bodyPr>
          <a:lstStyle/>
          <a:p>
            <a:r>
              <a:rPr kumimoji="1" lang="en-US" altLang="ko-KR" b="1" dirty="0">
                <a:latin typeface="Bell MT" panose="02020503060305020303" pitchFamily="18" charset="0"/>
              </a:rPr>
              <a:t>39%</a:t>
            </a:r>
            <a:endParaRPr kumimoji="1" lang="ko-KR" altLang="en-US" b="1" dirty="0">
              <a:latin typeface="Bell MT" panose="02020503060305020303" pitchFamily="18" charset="0"/>
            </a:endParaRPr>
          </a:p>
        </p:txBody>
      </p:sp>
    </p:spTree>
    <p:extLst>
      <p:ext uri="{BB962C8B-B14F-4D97-AF65-F5344CB8AC3E}">
        <p14:creationId xmlns:p14="http://schemas.microsoft.com/office/powerpoint/2010/main" val="3686993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114EC3-D269-7648-86DB-2FE67F838448}"/>
              </a:ext>
            </a:extLst>
          </p:cNvPr>
          <p:cNvSpPr txBox="1"/>
          <p:nvPr/>
        </p:nvSpPr>
        <p:spPr>
          <a:xfrm>
            <a:off x="5165072" y="3244334"/>
            <a:ext cx="1861856" cy="369332"/>
          </a:xfrm>
          <a:prstGeom prst="rect">
            <a:avLst/>
          </a:prstGeom>
          <a:noFill/>
        </p:spPr>
        <p:txBody>
          <a:bodyPr wrap="none" rtlCol="0">
            <a:spAutoFit/>
          </a:bodyPr>
          <a:lstStyle/>
          <a:p>
            <a:r>
              <a:rPr kumimoji="1" lang="en-US" altLang="ko-KR" b="1" dirty="0">
                <a:latin typeface="Bell MT" panose="02020503060305020303" pitchFamily="18" charset="0"/>
              </a:rPr>
              <a:t>THANK YOU </a:t>
            </a:r>
            <a:r>
              <a:rPr kumimoji="1" lang="en-US" altLang="ko-KR" b="1" dirty="0">
                <a:latin typeface="Bell MT" panose="02020503060305020303" pitchFamily="18" charset="0"/>
                <a:sym typeface="Wingdings" pitchFamily="2" charset="2"/>
              </a:rPr>
              <a:t></a:t>
            </a:r>
            <a:endParaRPr kumimoji="1" lang="ko-KR" altLang="en-US" b="1" dirty="0">
              <a:latin typeface="Bell MT" panose="02020503060305020303" pitchFamily="18" charset="0"/>
            </a:endParaRPr>
          </a:p>
        </p:txBody>
      </p:sp>
    </p:spTree>
    <p:extLst>
      <p:ext uri="{BB962C8B-B14F-4D97-AF65-F5344CB8AC3E}">
        <p14:creationId xmlns:p14="http://schemas.microsoft.com/office/powerpoint/2010/main" val="2310576124"/>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487</Words>
  <Application>Microsoft Office PowerPoint</Application>
  <PresentationFormat>와이드스크린</PresentationFormat>
  <Paragraphs>28</Paragraphs>
  <Slides>8</Slides>
  <Notes>1</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8</vt:i4>
      </vt:variant>
    </vt:vector>
  </HeadingPairs>
  <TitlesOfParts>
    <vt:vector size="13" baseType="lpstr">
      <vt:lpstr>Baskerville</vt:lpstr>
      <vt:lpstr>맑은 고딕</vt:lpstr>
      <vt:lpstr>Arial</vt:lpstr>
      <vt:lpstr>Bell MT</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Mi Sun Joe</dc:creator>
  <cp:lastModifiedBy>CHOI</cp:lastModifiedBy>
  <cp:revision>6</cp:revision>
  <dcterms:created xsi:type="dcterms:W3CDTF">2022-01-20T11:07:21Z</dcterms:created>
  <dcterms:modified xsi:type="dcterms:W3CDTF">2022-01-20T11:58:51Z</dcterms:modified>
</cp:coreProperties>
</file>