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93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p:restoredTop sz="94713"/>
  </p:normalViewPr>
  <p:slideViewPr>
    <p:cSldViewPr snapToGrid="0" snapToObjects="1">
      <p:cViewPr varScale="1">
        <p:scale>
          <a:sx n="75" d="100"/>
          <a:sy n="75" d="100"/>
        </p:scale>
        <p:origin x="2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52EDCBC1-991A-BD45-8C81-4CFD6C83E450}"/>
              </a:ext>
            </a:extLst>
          </p:cNvPr>
          <p:cNvPicPr>
            <a:picLocks noChangeAspect="1"/>
          </p:cNvPicPr>
          <p:nvPr userDrawn="1"/>
        </p:nvPicPr>
        <p:blipFill>
          <a:blip r:embed="rId2"/>
          <a:stretch>
            <a:fillRect/>
          </a:stretch>
        </p:blipFill>
        <p:spPr>
          <a:xfrm>
            <a:off x="6514286" y="0"/>
            <a:ext cx="5677714" cy="6858000"/>
          </a:xfrm>
          <a:prstGeom prst="rect">
            <a:avLst/>
          </a:prstGeom>
        </p:spPr>
      </p:pic>
      <p:sp>
        <p:nvSpPr>
          <p:cNvPr id="11" name="직사각형 10">
            <a:extLst>
              <a:ext uri="{FF2B5EF4-FFF2-40B4-BE49-F238E27FC236}">
                <a16:creationId xmlns:a16="http://schemas.microsoft.com/office/drawing/2014/main" id="{724B19DE-A822-C446-84DD-C1ADED5D48FE}"/>
              </a:ext>
            </a:extLst>
          </p:cNvPr>
          <p:cNvSpPr/>
          <p:nvPr userDrawn="1"/>
        </p:nvSpPr>
        <p:spPr>
          <a:xfrm>
            <a:off x="0" y="293511"/>
            <a:ext cx="1196622" cy="361244"/>
          </a:xfrm>
          <a:prstGeom prst="rect">
            <a:avLst/>
          </a:prstGeom>
          <a:solidFill>
            <a:srgbClr val="F19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58555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D2714D6-9FDA-D542-A6EF-24F971BE2F21}"/>
              </a:ext>
            </a:extLst>
          </p:cNvPr>
          <p:cNvSpPr>
            <a:spLocks noGrp="1"/>
          </p:cNvSpPr>
          <p:nvPr>
            <p:ph type="title"/>
          </p:nvPr>
        </p:nvSpPr>
        <p:spPr/>
        <p:txBody>
          <a:bodyPr/>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CD8A5727-0C1B-1C42-91EB-496E1E8AC079}"/>
              </a:ext>
            </a:extLst>
          </p:cNvPr>
          <p:cNvSpPr>
            <a:spLocks noGrp="1"/>
          </p:cNvSpPr>
          <p:nvPr>
            <p:ph type="body" orient="vert" idx="1"/>
          </p:nvPr>
        </p:nvSpPr>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15FA25DA-F7C0-8546-A7AE-C18F6E453C0F}"/>
              </a:ext>
            </a:extLst>
          </p:cNvPr>
          <p:cNvSpPr>
            <a:spLocks noGrp="1"/>
          </p:cNvSpPr>
          <p:nvPr>
            <p:ph type="dt" sz="half" idx="10"/>
          </p:nvPr>
        </p:nvSpPr>
        <p:spPr/>
        <p:txBody>
          <a:bodyPr/>
          <a:lstStyle/>
          <a:p>
            <a:fld id="{1A0F18ED-4979-3E40-93A4-0EA2B267F76F}" type="datetimeFigureOut">
              <a:rPr kumimoji="1" lang="ko-KR" altLang="en-US" smtClean="0"/>
              <a:t>2022-01-27</a:t>
            </a:fld>
            <a:endParaRPr kumimoji="1" lang="ko-KR" altLang="en-US"/>
          </a:p>
        </p:txBody>
      </p:sp>
      <p:sp>
        <p:nvSpPr>
          <p:cNvPr id="5" name="바닥글 개체 틀 4">
            <a:extLst>
              <a:ext uri="{FF2B5EF4-FFF2-40B4-BE49-F238E27FC236}">
                <a16:creationId xmlns:a16="http://schemas.microsoft.com/office/drawing/2014/main" id="{02839942-9624-F541-A2BD-8F664FF4E9BB}"/>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2ED74634-6906-3C40-9572-F78ADB7CEE30}"/>
              </a:ext>
            </a:extLst>
          </p:cNvPr>
          <p:cNvSpPr>
            <a:spLocks noGrp="1"/>
          </p:cNvSpPr>
          <p:nvPr>
            <p:ph type="sldNum" sz="quarter" idx="12"/>
          </p:nvPr>
        </p:nvSpPr>
        <p:spPr/>
        <p:txBody>
          <a:bodyPr/>
          <a:lstStyle/>
          <a:p>
            <a:fld id="{895B32E1-BED5-174B-9FE9-EFE60042A292}" type="slidenum">
              <a:rPr kumimoji="1" lang="ko-KR" altLang="en-US" smtClean="0"/>
              <a:t>‹#›</a:t>
            </a:fld>
            <a:endParaRPr kumimoji="1" lang="ko-KR" altLang="en-US"/>
          </a:p>
        </p:txBody>
      </p:sp>
    </p:spTree>
    <p:extLst>
      <p:ext uri="{BB962C8B-B14F-4D97-AF65-F5344CB8AC3E}">
        <p14:creationId xmlns:p14="http://schemas.microsoft.com/office/powerpoint/2010/main" val="80612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1FBD1B2E-F1AF-D945-AEDF-C770B7A0F7CF}"/>
              </a:ext>
            </a:extLst>
          </p:cNvPr>
          <p:cNvSpPr>
            <a:spLocks noGrp="1"/>
          </p:cNvSpPr>
          <p:nvPr>
            <p:ph type="title" orient="vert"/>
          </p:nvPr>
        </p:nvSpPr>
        <p:spPr>
          <a:xfrm>
            <a:off x="8724900" y="365125"/>
            <a:ext cx="2628900" cy="5811838"/>
          </a:xfrm>
        </p:spPr>
        <p:txBody>
          <a:bodyPr vert="eaVert"/>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47948EF2-F1D3-7D4A-8443-796035CDD349}"/>
              </a:ext>
            </a:extLst>
          </p:cNvPr>
          <p:cNvSpPr>
            <a:spLocks noGrp="1"/>
          </p:cNvSpPr>
          <p:nvPr>
            <p:ph type="body" orient="vert" idx="1"/>
          </p:nvPr>
        </p:nvSpPr>
        <p:spPr>
          <a:xfrm>
            <a:off x="838200" y="365125"/>
            <a:ext cx="7734300" cy="5811838"/>
          </a:xfrm>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18061B29-A392-CD42-9EA4-7ED15C3F8CF1}"/>
              </a:ext>
            </a:extLst>
          </p:cNvPr>
          <p:cNvSpPr>
            <a:spLocks noGrp="1"/>
          </p:cNvSpPr>
          <p:nvPr>
            <p:ph type="dt" sz="half" idx="10"/>
          </p:nvPr>
        </p:nvSpPr>
        <p:spPr/>
        <p:txBody>
          <a:bodyPr/>
          <a:lstStyle/>
          <a:p>
            <a:fld id="{1A0F18ED-4979-3E40-93A4-0EA2B267F76F}" type="datetimeFigureOut">
              <a:rPr kumimoji="1" lang="ko-KR" altLang="en-US" smtClean="0"/>
              <a:t>2022-01-27</a:t>
            </a:fld>
            <a:endParaRPr kumimoji="1" lang="ko-KR" altLang="en-US"/>
          </a:p>
        </p:txBody>
      </p:sp>
      <p:sp>
        <p:nvSpPr>
          <p:cNvPr id="5" name="바닥글 개체 틀 4">
            <a:extLst>
              <a:ext uri="{FF2B5EF4-FFF2-40B4-BE49-F238E27FC236}">
                <a16:creationId xmlns:a16="http://schemas.microsoft.com/office/drawing/2014/main" id="{A9640781-206A-8A40-8DCD-EFF44D465B99}"/>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ACACD771-D35F-F343-BDEB-C60722F00060}"/>
              </a:ext>
            </a:extLst>
          </p:cNvPr>
          <p:cNvSpPr>
            <a:spLocks noGrp="1"/>
          </p:cNvSpPr>
          <p:nvPr>
            <p:ph type="sldNum" sz="quarter" idx="12"/>
          </p:nvPr>
        </p:nvSpPr>
        <p:spPr/>
        <p:txBody>
          <a:bodyPr/>
          <a:lstStyle/>
          <a:p>
            <a:fld id="{895B32E1-BED5-174B-9FE9-EFE60042A292}" type="slidenum">
              <a:rPr kumimoji="1" lang="ko-KR" altLang="en-US" smtClean="0"/>
              <a:t>‹#›</a:t>
            </a:fld>
            <a:endParaRPr kumimoji="1" lang="ko-KR" altLang="en-US"/>
          </a:p>
        </p:txBody>
      </p:sp>
    </p:spTree>
    <p:extLst>
      <p:ext uri="{BB962C8B-B14F-4D97-AF65-F5344CB8AC3E}">
        <p14:creationId xmlns:p14="http://schemas.microsoft.com/office/powerpoint/2010/main" val="210177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1BE064C3-7F3C-9943-8D9B-5432727BBE8F}"/>
              </a:ext>
            </a:extLst>
          </p:cNvPr>
          <p:cNvSpPr/>
          <p:nvPr userDrawn="1"/>
        </p:nvSpPr>
        <p:spPr>
          <a:xfrm>
            <a:off x="9821334" y="0"/>
            <a:ext cx="1729130" cy="6858000"/>
          </a:xfrm>
          <a:prstGeom prst="rect">
            <a:avLst/>
          </a:prstGeom>
          <a:solidFill>
            <a:srgbClr val="F19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51741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4C7D92D2-26DD-5F4B-8F9C-CE6E79B456BB}"/>
              </a:ext>
            </a:extLst>
          </p:cNvPr>
          <p:cNvSpPr/>
          <p:nvPr userDrawn="1"/>
        </p:nvSpPr>
        <p:spPr>
          <a:xfrm>
            <a:off x="632179" y="578555"/>
            <a:ext cx="6007618" cy="5700889"/>
          </a:xfrm>
          <a:prstGeom prst="rect">
            <a:avLst/>
          </a:prstGeom>
          <a:solidFill>
            <a:srgbClr val="F19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85378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F81670C1-48FC-AD46-A3F9-5FCD43B9C31A}"/>
              </a:ext>
            </a:extLst>
          </p:cNvPr>
          <p:cNvSpPr/>
          <p:nvPr userDrawn="1"/>
        </p:nvSpPr>
        <p:spPr>
          <a:xfrm>
            <a:off x="632179" y="578555"/>
            <a:ext cx="10916354" cy="5700889"/>
          </a:xfrm>
          <a:prstGeom prst="rect">
            <a:avLst/>
          </a:prstGeom>
          <a:solidFill>
            <a:srgbClr val="F19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91545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C5FE2F2A-22FD-9540-BE48-EEFBEB283135}"/>
              </a:ext>
            </a:extLst>
          </p:cNvPr>
          <p:cNvSpPr/>
          <p:nvPr userDrawn="1"/>
        </p:nvSpPr>
        <p:spPr>
          <a:xfrm>
            <a:off x="11864622" y="468489"/>
            <a:ext cx="327378" cy="5921022"/>
          </a:xfrm>
          <a:prstGeom prst="rect">
            <a:avLst/>
          </a:prstGeom>
          <a:solidFill>
            <a:srgbClr val="F19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407955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92D3EC8A-7133-BD42-A515-8CA5613AA8A6}"/>
              </a:ext>
            </a:extLst>
          </p:cNvPr>
          <p:cNvSpPr/>
          <p:nvPr userDrawn="1"/>
        </p:nvSpPr>
        <p:spPr>
          <a:xfrm>
            <a:off x="1580444" y="1157111"/>
            <a:ext cx="10611556" cy="5700889"/>
          </a:xfrm>
          <a:prstGeom prst="rect">
            <a:avLst/>
          </a:prstGeom>
          <a:solidFill>
            <a:srgbClr val="F19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18797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DF00D620-650D-B743-B15A-524091506FAE}"/>
              </a:ext>
            </a:extLst>
          </p:cNvPr>
          <p:cNvSpPr/>
          <p:nvPr userDrawn="1"/>
        </p:nvSpPr>
        <p:spPr>
          <a:xfrm rot="5400000">
            <a:off x="4227689" y="660401"/>
            <a:ext cx="2178756" cy="857953"/>
          </a:xfrm>
          <a:prstGeom prst="rect">
            <a:avLst/>
          </a:prstGeom>
          <a:solidFill>
            <a:srgbClr val="F19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1982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캡션 있는 콘텐츠">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4E66E03B-C001-FD47-AE1C-6E78CA61DF04}"/>
              </a:ext>
            </a:extLst>
          </p:cNvPr>
          <p:cNvSpPr/>
          <p:nvPr userDrawn="1"/>
        </p:nvSpPr>
        <p:spPr>
          <a:xfrm>
            <a:off x="0" y="0"/>
            <a:ext cx="12192000" cy="6858000"/>
          </a:xfrm>
          <a:prstGeom prst="rect">
            <a:avLst/>
          </a:prstGeom>
          <a:solidFill>
            <a:srgbClr val="F19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828509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70200C7-9EF8-1843-B279-37A92F8A2BB4}"/>
              </a:ext>
            </a:extLst>
          </p:cNvPr>
          <p:cNvSpPr>
            <a:spLocks noGrp="1"/>
          </p:cNvSpPr>
          <p:nvPr>
            <p:ph type="title"/>
          </p:nvPr>
        </p:nvSpPr>
        <p:spPr>
          <a:xfrm>
            <a:off x="839788" y="457200"/>
            <a:ext cx="3932237" cy="1600200"/>
          </a:xfrm>
        </p:spPr>
        <p:txBody>
          <a:bodyPr anchor="b"/>
          <a:lstStyle>
            <a:lvl1pPr>
              <a:defRPr sz="3200"/>
            </a:lvl1pPr>
          </a:lstStyle>
          <a:p>
            <a:r>
              <a:rPr kumimoji="1" lang="ko-KR" altLang="en-US"/>
              <a:t>마스터 제목 스타일 편집</a:t>
            </a:r>
          </a:p>
        </p:txBody>
      </p:sp>
      <p:sp>
        <p:nvSpPr>
          <p:cNvPr id="3" name="그림 개체 틀 2">
            <a:extLst>
              <a:ext uri="{FF2B5EF4-FFF2-40B4-BE49-F238E27FC236}">
                <a16:creationId xmlns:a16="http://schemas.microsoft.com/office/drawing/2014/main" id="{D6627FF6-BE0C-1D42-85EA-B2347A743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ko-KR" altLang="en-US"/>
          </a:p>
        </p:txBody>
      </p:sp>
      <p:sp>
        <p:nvSpPr>
          <p:cNvPr id="4" name="텍스트 개체 틀 3">
            <a:extLst>
              <a:ext uri="{FF2B5EF4-FFF2-40B4-BE49-F238E27FC236}">
                <a16:creationId xmlns:a16="http://schemas.microsoft.com/office/drawing/2014/main" id="{C304DE44-854F-5141-A601-A384C99C6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ko-KR" altLang="en-US"/>
              <a:t>마스터 텍스트 스타일 편집
둘째 수준
셋째 수준
넷째 수준
다섯째 수준</a:t>
            </a:r>
          </a:p>
        </p:txBody>
      </p:sp>
      <p:sp>
        <p:nvSpPr>
          <p:cNvPr id="5" name="날짜 개체 틀 4">
            <a:extLst>
              <a:ext uri="{FF2B5EF4-FFF2-40B4-BE49-F238E27FC236}">
                <a16:creationId xmlns:a16="http://schemas.microsoft.com/office/drawing/2014/main" id="{F0BCC30F-7F18-D446-A785-EC8BEC714CEB}"/>
              </a:ext>
            </a:extLst>
          </p:cNvPr>
          <p:cNvSpPr>
            <a:spLocks noGrp="1"/>
          </p:cNvSpPr>
          <p:nvPr>
            <p:ph type="dt" sz="half" idx="10"/>
          </p:nvPr>
        </p:nvSpPr>
        <p:spPr/>
        <p:txBody>
          <a:bodyPr/>
          <a:lstStyle/>
          <a:p>
            <a:fld id="{1A0F18ED-4979-3E40-93A4-0EA2B267F76F}" type="datetimeFigureOut">
              <a:rPr kumimoji="1" lang="ko-KR" altLang="en-US" smtClean="0"/>
              <a:t>2022-01-27</a:t>
            </a:fld>
            <a:endParaRPr kumimoji="1" lang="ko-KR" altLang="en-US"/>
          </a:p>
        </p:txBody>
      </p:sp>
      <p:sp>
        <p:nvSpPr>
          <p:cNvPr id="6" name="바닥글 개체 틀 5">
            <a:extLst>
              <a:ext uri="{FF2B5EF4-FFF2-40B4-BE49-F238E27FC236}">
                <a16:creationId xmlns:a16="http://schemas.microsoft.com/office/drawing/2014/main" id="{82D03D02-8A61-5141-A393-31EFD07AD962}"/>
              </a:ext>
            </a:extLst>
          </p:cNvPr>
          <p:cNvSpPr>
            <a:spLocks noGrp="1"/>
          </p:cNvSpPr>
          <p:nvPr>
            <p:ph type="ftr" sz="quarter" idx="11"/>
          </p:nvPr>
        </p:nvSpPr>
        <p:spPr/>
        <p:txBody>
          <a:bodyPr/>
          <a:lstStyle/>
          <a:p>
            <a:endParaRPr kumimoji="1" lang="ko-KR" altLang="en-US"/>
          </a:p>
        </p:txBody>
      </p:sp>
      <p:sp>
        <p:nvSpPr>
          <p:cNvPr id="7" name="슬라이드 번호 개체 틀 6">
            <a:extLst>
              <a:ext uri="{FF2B5EF4-FFF2-40B4-BE49-F238E27FC236}">
                <a16:creationId xmlns:a16="http://schemas.microsoft.com/office/drawing/2014/main" id="{67F2C74C-F755-9944-B7B9-F0F806590968}"/>
              </a:ext>
            </a:extLst>
          </p:cNvPr>
          <p:cNvSpPr>
            <a:spLocks noGrp="1"/>
          </p:cNvSpPr>
          <p:nvPr>
            <p:ph type="sldNum" sz="quarter" idx="12"/>
          </p:nvPr>
        </p:nvSpPr>
        <p:spPr/>
        <p:txBody>
          <a:bodyPr/>
          <a:lstStyle/>
          <a:p>
            <a:fld id="{895B32E1-BED5-174B-9FE9-EFE60042A292}" type="slidenum">
              <a:rPr kumimoji="1" lang="ko-KR" altLang="en-US" smtClean="0"/>
              <a:t>‹#›</a:t>
            </a:fld>
            <a:endParaRPr kumimoji="1" lang="ko-KR" altLang="en-US"/>
          </a:p>
        </p:txBody>
      </p:sp>
    </p:spTree>
    <p:extLst>
      <p:ext uri="{BB962C8B-B14F-4D97-AF65-F5344CB8AC3E}">
        <p14:creationId xmlns:p14="http://schemas.microsoft.com/office/powerpoint/2010/main" val="262733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8BB33F2E-1CE4-D14E-806A-918C7A457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33EA44B6-0265-CF40-9BCC-DA1374F2F9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D79299DA-2603-7F4C-8EC6-8FA82BFD65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F18ED-4979-3E40-93A4-0EA2B267F76F}" type="datetimeFigureOut">
              <a:rPr kumimoji="1" lang="ko-KR" altLang="en-US" smtClean="0"/>
              <a:t>2022-01-27</a:t>
            </a:fld>
            <a:endParaRPr kumimoji="1" lang="ko-KR" altLang="en-US"/>
          </a:p>
        </p:txBody>
      </p:sp>
      <p:sp>
        <p:nvSpPr>
          <p:cNvPr id="5" name="바닥글 개체 틀 4">
            <a:extLst>
              <a:ext uri="{FF2B5EF4-FFF2-40B4-BE49-F238E27FC236}">
                <a16:creationId xmlns:a16="http://schemas.microsoft.com/office/drawing/2014/main" id="{B82BD426-9BFD-1443-B3E4-74667D6DF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F5888E13-575D-1246-B9A9-002E990B42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B32E1-BED5-174B-9FE9-EFE60042A292}" type="slidenum">
              <a:rPr kumimoji="1" lang="ko-KR" altLang="en-US" smtClean="0"/>
              <a:t>‹#›</a:t>
            </a:fld>
            <a:endParaRPr kumimoji="1" lang="ko-KR" altLang="en-US"/>
          </a:p>
        </p:txBody>
      </p:sp>
    </p:spTree>
    <p:extLst>
      <p:ext uri="{BB962C8B-B14F-4D97-AF65-F5344CB8AC3E}">
        <p14:creationId xmlns:p14="http://schemas.microsoft.com/office/powerpoint/2010/main" val="1091273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46D0AC-D8A5-304B-B9F9-7E3ADA242481}"/>
              </a:ext>
            </a:extLst>
          </p:cNvPr>
          <p:cNvSpPr txBox="1"/>
          <p:nvPr/>
        </p:nvSpPr>
        <p:spPr>
          <a:xfrm>
            <a:off x="855027" y="3582183"/>
            <a:ext cx="3681347" cy="369332"/>
          </a:xfrm>
          <a:prstGeom prst="rect">
            <a:avLst/>
          </a:prstGeom>
          <a:noFill/>
        </p:spPr>
        <p:txBody>
          <a:bodyPr wrap="square" rtlCol="0">
            <a:spAutoFit/>
          </a:bodyPr>
          <a:lstStyle/>
          <a:p>
            <a:r>
              <a:rPr kumimoji="1" lang="en-US" altLang="ko-KR" b="1" dirty="0">
                <a:latin typeface="Bell MT" panose="02020503060305020303" pitchFamily="18" charset="0"/>
                <a:ea typeface="Baskerville" panose="02020502070401020303" pitchFamily="18" charset="0"/>
                <a:cs typeface="Mangal" panose="02040503050203030202" pitchFamily="18" charset="0"/>
              </a:rPr>
              <a:t>https://</a:t>
            </a:r>
            <a:r>
              <a:rPr kumimoji="1" lang="en-US" altLang="ko-KR" b="1" dirty="0" err="1">
                <a:latin typeface="Bell MT" panose="02020503060305020303" pitchFamily="18" charset="0"/>
                <a:ea typeface="Baskerville" panose="02020502070401020303" pitchFamily="18" charset="0"/>
                <a:cs typeface="Mangal" panose="02040503050203030202" pitchFamily="18" charset="0"/>
              </a:rPr>
              <a:t>pptfree.wonjc.com</a:t>
            </a:r>
            <a:endParaRPr kumimoji="1" lang="ko-KR" altLang="en-US" b="1" dirty="0">
              <a:latin typeface="Bell MT" panose="02020503060305020303" pitchFamily="18" charset="0"/>
              <a:cs typeface="Mangal" panose="02040503050203030202" pitchFamily="18" charset="0"/>
            </a:endParaRPr>
          </a:p>
        </p:txBody>
      </p:sp>
      <p:sp>
        <p:nvSpPr>
          <p:cNvPr id="5" name="TextBox 4">
            <a:extLst>
              <a:ext uri="{FF2B5EF4-FFF2-40B4-BE49-F238E27FC236}">
                <a16:creationId xmlns:a16="http://schemas.microsoft.com/office/drawing/2014/main" id="{FD152E89-50AF-2349-9052-955E004B916A}"/>
              </a:ext>
            </a:extLst>
          </p:cNvPr>
          <p:cNvSpPr txBox="1"/>
          <p:nvPr/>
        </p:nvSpPr>
        <p:spPr>
          <a:xfrm>
            <a:off x="855027" y="3198167"/>
            <a:ext cx="4799840" cy="461665"/>
          </a:xfrm>
          <a:prstGeom prst="rect">
            <a:avLst/>
          </a:prstGeom>
          <a:noFill/>
        </p:spPr>
        <p:txBody>
          <a:bodyPr wrap="none" rtlCol="0">
            <a:spAutoFit/>
          </a:bodyPr>
          <a:lstStyle/>
          <a:p>
            <a:r>
              <a:rPr kumimoji="1" lang="en-US" altLang="ko-KR" sz="2400" b="1" dirty="0" err="1">
                <a:latin typeface="Bell MT" panose="02020503060305020303" pitchFamily="18" charset="0"/>
                <a:ea typeface="Baskerville" panose="02020502070401020303" pitchFamily="18" charset="0"/>
                <a:cs typeface="Mangal" panose="02040503050203030202" pitchFamily="18" charset="0"/>
              </a:rPr>
              <a:t>Real.PPT</a:t>
            </a:r>
            <a:r>
              <a:rPr kumimoji="1" lang="en-US" altLang="ko-KR" sz="2400" b="1" dirty="0">
                <a:latin typeface="Bell MT" panose="02020503060305020303" pitchFamily="18" charset="0"/>
                <a:ea typeface="Baskerville" panose="02020502070401020303" pitchFamily="18" charset="0"/>
                <a:cs typeface="Mangal" panose="02040503050203030202" pitchFamily="18" charset="0"/>
              </a:rPr>
              <a:t> FREE TEMPLATE #97</a:t>
            </a:r>
            <a:endParaRPr kumimoji="1" lang="ko-KR" altLang="en-US" sz="2400" b="1" dirty="0">
              <a:latin typeface="Bell MT" panose="02020503060305020303" pitchFamily="18" charset="0"/>
              <a:cs typeface="Mangal" panose="02040503050203030202" pitchFamily="18" charset="0"/>
            </a:endParaRPr>
          </a:p>
        </p:txBody>
      </p:sp>
    </p:spTree>
    <p:extLst>
      <p:ext uri="{BB962C8B-B14F-4D97-AF65-F5344CB8AC3E}">
        <p14:creationId xmlns:p14="http://schemas.microsoft.com/office/powerpoint/2010/main" val="336528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23ADC0F3-DC2E-8940-8887-40C65B4E522E}"/>
              </a:ext>
            </a:extLst>
          </p:cNvPr>
          <p:cNvPicPr>
            <a:picLocks noChangeAspect="1"/>
          </p:cNvPicPr>
          <p:nvPr/>
        </p:nvPicPr>
        <p:blipFill>
          <a:blip r:embed="rId2"/>
          <a:stretch>
            <a:fillRect/>
          </a:stretch>
        </p:blipFill>
        <p:spPr>
          <a:xfrm>
            <a:off x="1255563" y="1219200"/>
            <a:ext cx="3541345" cy="4419599"/>
          </a:xfrm>
          <a:prstGeom prst="rect">
            <a:avLst/>
          </a:prstGeom>
        </p:spPr>
      </p:pic>
      <p:sp>
        <p:nvSpPr>
          <p:cNvPr id="3" name="Google Shape;176;p34">
            <a:extLst>
              <a:ext uri="{FF2B5EF4-FFF2-40B4-BE49-F238E27FC236}">
                <a16:creationId xmlns:a16="http://schemas.microsoft.com/office/drawing/2014/main" id="{F930B858-6703-0D44-A90E-FF0F863A63BA}"/>
              </a:ext>
            </a:extLst>
          </p:cNvPr>
          <p:cNvSpPr txBox="1">
            <a:spLocks/>
          </p:cNvSpPr>
          <p:nvPr/>
        </p:nvSpPr>
        <p:spPr>
          <a:xfrm>
            <a:off x="5656613" y="3654631"/>
            <a:ext cx="4948052" cy="1587401"/>
          </a:xfrm>
          <a:prstGeom prst="rect">
            <a:avLst/>
          </a:prstGeom>
        </p:spPr>
        <p:txBody>
          <a:bodyPr spcFirstLastPara="1" wrap="square" lIns="91425" tIns="91425" rIns="91425" bIns="91425" anchor="t" anchorCtr="0">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2000" dirty="0">
                <a:latin typeface="Bell MT" panose="02020503060305020303" pitchFamily="18" charset="0"/>
                <a:ea typeface="Gulim" panose="020B0600000101010101" pitchFamily="34" charset="-127"/>
              </a:rPr>
              <a:t>It could be the part of the presentation where you can introduce yourself, write  your email…</a:t>
            </a:r>
          </a:p>
        </p:txBody>
      </p:sp>
    </p:spTree>
    <p:extLst>
      <p:ext uri="{BB962C8B-B14F-4D97-AF65-F5344CB8AC3E}">
        <p14:creationId xmlns:p14="http://schemas.microsoft.com/office/powerpoint/2010/main" val="318232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2340C884-5CDB-2143-B911-D60D5134B837}"/>
              </a:ext>
            </a:extLst>
          </p:cNvPr>
          <p:cNvPicPr>
            <a:picLocks noChangeAspect="1"/>
          </p:cNvPicPr>
          <p:nvPr/>
        </p:nvPicPr>
        <p:blipFill>
          <a:blip r:embed="rId2"/>
          <a:stretch>
            <a:fillRect/>
          </a:stretch>
        </p:blipFill>
        <p:spPr>
          <a:xfrm>
            <a:off x="6639796" y="0"/>
            <a:ext cx="5552204" cy="6858000"/>
          </a:xfrm>
          <a:prstGeom prst="rect">
            <a:avLst/>
          </a:prstGeom>
        </p:spPr>
      </p:pic>
      <p:sp>
        <p:nvSpPr>
          <p:cNvPr id="3" name="TextBox 2">
            <a:extLst>
              <a:ext uri="{FF2B5EF4-FFF2-40B4-BE49-F238E27FC236}">
                <a16:creationId xmlns:a16="http://schemas.microsoft.com/office/drawing/2014/main" id="{82FD8186-B61E-F34A-BE7D-CCDA60391A9F}"/>
              </a:ext>
            </a:extLst>
          </p:cNvPr>
          <p:cNvSpPr txBox="1"/>
          <p:nvPr/>
        </p:nvSpPr>
        <p:spPr>
          <a:xfrm>
            <a:off x="1773029" y="1783815"/>
            <a:ext cx="3911327" cy="369332"/>
          </a:xfrm>
          <a:prstGeom prst="rect">
            <a:avLst/>
          </a:prstGeom>
          <a:noFill/>
        </p:spPr>
        <p:txBody>
          <a:bodyPr wrap="none" rtlCol="0">
            <a:spAutoFit/>
          </a:bodyPr>
          <a:lstStyle/>
          <a:p>
            <a:r>
              <a:rPr kumimoji="1" lang="en-US" altLang="ko-KR" b="1" dirty="0">
                <a:latin typeface="Bell MT" panose="02020503060305020303" pitchFamily="18" charset="0"/>
              </a:rPr>
              <a:t>Hope is necessary in every condition.</a:t>
            </a:r>
            <a:endParaRPr kumimoji="1" lang="ko-KR" altLang="en-US" b="1" dirty="0">
              <a:latin typeface="Bell MT" panose="02020503060305020303" pitchFamily="18" charset="0"/>
            </a:endParaRPr>
          </a:p>
        </p:txBody>
      </p:sp>
      <p:sp>
        <p:nvSpPr>
          <p:cNvPr id="4" name="TextBox 3">
            <a:extLst>
              <a:ext uri="{FF2B5EF4-FFF2-40B4-BE49-F238E27FC236}">
                <a16:creationId xmlns:a16="http://schemas.microsoft.com/office/drawing/2014/main" id="{C2EEC33E-59B9-B745-93F0-C0233188C2E3}"/>
              </a:ext>
            </a:extLst>
          </p:cNvPr>
          <p:cNvSpPr txBox="1"/>
          <p:nvPr/>
        </p:nvSpPr>
        <p:spPr>
          <a:xfrm>
            <a:off x="1773029" y="2747174"/>
            <a:ext cx="3998379" cy="2585323"/>
          </a:xfrm>
          <a:prstGeom prst="rect">
            <a:avLst/>
          </a:prstGeom>
          <a:noFill/>
        </p:spPr>
        <p:txBody>
          <a:bodyPr wrap="square" rtlCol="0">
            <a:spAutoFit/>
          </a:bodyPr>
          <a:lstStyle/>
          <a:p>
            <a:r>
              <a:rPr kumimoji="1" lang="en-US" altLang="ko-KR" dirty="0">
                <a:latin typeface="Bell MT" panose="02020503060305020303" pitchFamily="18" charset="0"/>
              </a:rPr>
              <a:t>Every morning in Africa, a gazelle wakes up, it knows it must outrun the fastest lion or it will be killed. every morning in Africa a lion wakes up, it knows it must run faster than the slowest gazelle or it will starve to death. It doesn’t matter whether you are the lion or gazelle when the sun comes up, you’d better be running.</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84852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D0E1FD76-F66C-8C47-B038-312C765DFD30}"/>
              </a:ext>
            </a:extLst>
          </p:cNvPr>
          <p:cNvPicPr>
            <a:picLocks noChangeAspect="1"/>
          </p:cNvPicPr>
          <p:nvPr/>
        </p:nvPicPr>
        <p:blipFill>
          <a:blip r:embed="rId2"/>
          <a:stretch>
            <a:fillRect/>
          </a:stretch>
        </p:blipFill>
        <p:spPr>
          <a:xfrm>
            <a:off x="959556" y="872459"/>
            <a:ext cx="4473643" cy="5113080"/>
          </a:xfrm>
          <a:prstGeom prst="rect">
            <a:avLst/>
          </a:prstGeom>
        </p:spPr>
      </p:pic>
      <p:sp>
        <p:nvSpPr>
          <p:cNvPr id="3" name="TextBox 2">
            <a:extLst>
              <a:ext uri="{FF2B5EF4-FFF2-40B4-BE49-F238E27FC236}">
                <a16:creationId xmlns:a16="http://schemas.microsoft.com/office/drawing/2014/main" id="{64C6C3AF-5F65-BA4E-A448-7A297162BE24}"/>
              </a:ext>
            </a:extLst>
          </p:cNvPr>
          <p:cNvSpPr txBox="1"/>
          <p:nvPr/>
        </p:nvSpPr>
        <p:spPr>
          <a:xfrm>
            <a:off x="6534826" y="2551836"/>
            <a:ext cx="3883510" cy="1754326"/>
          </a:xfrm>
          <a:prstGeom prst="rect">
            <a:avLst/>
          </a:prstGeom>
          <a:noFill/>
        </p:spPr>
        <p:txBody>
          <a:bodyPr wrap="square" rtlCol="0">
            <a:spAutoFit/>
          </a:bodyPr>
          <a:lstStyle/>
          <a:p>
            <a:r>
              <a:rPr kumimoji="1" lang="en-US" altLang="ko-KR" dirty="0">
                <a:latin typeface="Bell MT" panose="02020503060305020303" pitchFamily="18" charset="0"/>
              </a:rPr>
              <a:t>The secret of getting ahead is getting started. The secret of getting started is breaking your complex overwhelming tasks into small manageable tasks, and then starting on the first one.</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17676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2BFDBCAF-DECA-B44A-999E-6D22BBD627C6}"/>
              </a:ext>
            </a:extLst>
          </p:cNvPr>
          <p:cNvPicPr>
            <a:picLocks noChangeAspect="1"/>
          </p:cNvPicPr>
          <p:nvPr/>
        </p:nvPicPr>
        <p:blipFill>
          <a:blip r:embed="rId2"/>
          <a:stretch>
            <a:fillRect/>
          </a:stretch>
        </p:blipFill>
        <p:spPr>
          <a:xfrm>
            <a:off x="507998" y="468489"/>
            <a:ext cx="3143133" cy="3922630"/>
          </a:xfrm>
          <a:prstGeom prst="rect">
            <a:avLst/>
          </a:prstGeom>
        </p:spPr>
      </p:pic>
      <p:pic>
        <p:nvPicPr>
          <p:cNvPr id="3" name="그림 2">
            <a:extLst>
              <a:ext uri="{FF2B5EF4-FFF2-40B4-BE49-F238E27FC236}">
                <a16:creationId xmlns:a16="http://schemas.microsoft.com/office/drawing/2014/main" id="{7F11E72C-6672-1F4E-8309-4E46CB98B71C}"/>
              </a:ext>
            </a:extLst>
          </p:cNvPr>
          <p:cNvPicPr>
            <a:picLocks noChangeAspect="1"/>
          </p:cNvPicPr>
          <p:nvPr/>
        </p:nvPicPr>
        <p:blipFill>
          <a:blip r:embed="rId3"/>
          <a:stretch>
            <a:fillRect/>
          </a:stretch>
        </p:blipFill>
        <p:spPr>
          <a:xfrm>
            <a:off x="4107690" y="2466881"/>
            <a:ext cx="3139779" cy="3922630"/>
          </a:xfrm>
          <a:prstGeom prst="rect">
            <a:avLst/>
          </a:prstGeom>
        </p:spPr>
      </p:pic>
      <p:sp>
        <p:nvSpPr>
          <p:cNvPr id="4" name="TextBox 3">
            <a:extLst>
              <a:ext uri="{FF2B5EF4-FFF2-40B4-BE49-F238E27FC236}">
                <a16:creationId xmlns:a16="http://schemas.microsoft.com/office/drawing/2014/main" id="{5083745C-B26A-0041-908C-856AC06E7A0F}"/>
              </a:ext>
            </a:extLst>
          </p:cNvPr>
          <p:cNvSpPr txBox="1"/>
          <p:nvPr/>
        </p:nvSpPr>
        <p:spPr>
          <a:xfrm>
            <a:off x="8635874" y="2915888"/>
            <a:ext cx="2669436" cy="1938992"/>
          </a:xfrm>
          <a:prstGeom prst="rect">
            <a:avLst/>
          </a:prstGeom>
          <a:noFill/>
        </p:spPr>
        <p:txBody>
          <a:bodyPr wrap="square" rtlCol="0">
            <a:spAutoFit/>
          </a:bodyPr>
          <a:lstStyle/>
          <a:p>
            <a:r>
              <a:rPr kumimoji="1" lang="en-US" altLang="ko-KR" sz="2000" dirty="0">
                <a:latin typeface="Bell MT" panose="02020503060305020303" pitchFamily="18" charset="0"/>
              </a:rPr>
              <a:t>The person who makes a success of living is the one who see his goal steadily and aims for it unswervingly. That is dedication.</a:t>
            </a:r>
            <a:endParaRPr kumimoji="1" lang="ko-KR" altLang="en-US" sz="2000" dirty="0">
              <a:latin typeface="Bell MT" panose="02020503060305020303" pitchFamily="18" charset="0"/>
            </a:endParaRPr>
          </a:p>
        </p:txBody>
      </p:sp>
    </p:spTree>
    <p:extLst>
      <p:ext uri="{BB962C8B-B14F-4D97-AF65-F5344CB8AC3E}">
        <p14:creationId xmlns:p14="http://schemas.microsoft.com/office/powerpoint/2010/main" val="136102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C05F14AF-FD1E-3348-A677-E22B8DA080E5}"/>
              </a:ext>
            </a:extLst>
          </p:cNvPr>
          <p:cNvPicPr>
            <a:picLocks noChangeAspect="1"/>
          </p:cNvPicPr>
          <p:nvPr/>
        </p:nvPicPr>
        <p:blipFill>
          <a:blip r:embed="rId2"/>
          <a:stretch>
            <a:fillRect/>
          </a:stretch>
        </p:blipFill>
        <p:spPr>
          <a:xfrm>
            <a:off x="7200847" y="1453891"/>
            <a:ext cx="4088042" cy="5107327"/>
          </a:xfrm>
          <a:prstGeom prst="rect">
            <a:avLst/>
          </a:prstGeom>
        </p:spPr>
      </p:pic>
      <p:sp>
        <p:nvSpPr>
          <p:cNvPr id="4" name="TextBox 3">
            <a:extLst>
              <a:ext uri="{FF2B5EF4-FFF2-40B4-BE49-F238E27FC236}">
                <a16:creationId xmlns:a16="http://schemas.microsoft.com/office/drawing/2014/main" id="{3E4F6F26-FE52-EE45-9D45-118D1CD42A55}"/>
              </a:ext>
            </a:extLst>
          </p:cNvPr>
          <p:cNvSpPr txBox="1"/>
          <p:nvPr/>
        </p:nvSpPr>
        <p:spPr>
          <a:xfrm>
            <a:off x="2431075" y="3836880"/>
            <a:ext cx="4088041" cy="1477328"/>
          </a:xfrm>
          <a:prstGeom prst="rect">
            <a:avLst/>
          </a:prstGeom>
          <a:noFill/>
        </p:spPr>
        <p:txBody>
          <a:bodyPr wrap="square" rtlCol="0">
            <a:spAutoFit/>
          </a:bodyPr>
          <a:lstStyle/>
          <a:p>
            <a:r>
              <a:rPr kumimoji="1" lang="en-US" altLang="ko-KR" dirty="0">
                <a:latin typeface="Bell MT" panose="02020503060305020303" pitchFamily="18" charset="0"/>
              </a:rPr>
              <a:t>The secret of getting ahead is getting started. The secret of getting started is breaking your complex overwhelming tasks into small manageable tasks, and then starting on the first one.</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389279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61B9A38-4D05-9D48-94B0-1D40CBA840DF}"/>
              </a:ext>
            </a:extLst>
          </p:cNvPr>
          <p:cNvPicPr>
            <a:picLocks noChangeAspect="1"/>
          </p:cNvPicPr>
          <p:nvPr/>
        </p:nvPicPr>
        <p:blipFill>
          <a:blip r:embed="rId2"/>
          <a:stretch>
            <a:fillRect/>
          </a:stretch>
        </p:blipFill>
        <p:spPr>
          <a:xfrm>
            <a:off x="643466" y="567266"/>
            <a:ext cx="3815645" cy="5723468"/>
          </a:xfrm>
          <a:prstGeom prst="rect">
            <a:avLst/>
          </a:prstGeom>
        </p:spPr>
      </p:pic>
      <p:sp>
        <p:nvSpPr>
          <p:cNvPr id="3" name="TextBox 2">
            <a:extLst>
              <a:ext uri="{FF2B5EF4-FFF2-40B4-BE49-F238E27FC236}">
                <a16:creationId xmlns:a16="http://schemas.microsoft.com/office/drawing/2014/main" id="{B6F445FC-2707-3A40-B625-3D75267DE93A}"/>
              </a:ext>
            </a:extLst>
          </p:cNvPr>
          <p:cNvSpPr txBox="1"/>
          <p:nvPr/>
        </p:nvSpPr>
        <p:spPr>
          <a:xfrm>
            <a:off x="6096000" y="3429000"/>
            <a:ext cx="5090556" cy="1477328"/>
          </a:xfrm>
          <a:prstGeom prst="rect">
            <a:avLst/>
          </a:prstGeom>
          <a:noFill/>
        </p:spPr>
        <p:txBody>
          <a:bodyPr wrap="square" rtlCol="0">
            <a:spAutoFit/>
          </a:bodyPr>
          <a:lstStyle/>
          <a:p>
            <a:r>
              <a:rPr kumimoji="1" lang="en-US" altLang="ko-KR" dirty="0">
                <a:latin typeface="Bell MT" panose="02020503060305020303" pitchFamily="18" charset="0"/>
              </a:rPr>
              <a:t>I have found it advisable not to give too much heed to what people say when I am trying to accomplish something of consequence. Invariably they proclaim it can’t be done. I deem that the very best time to make the effort. </a:t>
            </a:r>
            <a:endParaRPr kumimoji="1" lang="ko-KR" altLang="en-US" dirty="0">
              <a:latin typeface="Bell MT" panose="02020503060305020303" pitchFamily="18" charset="0"/>
            </a:endParaRPr>
          </a:p>
        </p:txBody>
      </p:sp>
      <p:sp>
        <p:nvSpPr>
          <p:cNvPr id="4" name="TextBox 3">
            <a:extLst>
              <a:ext uri="{FF2B5EF4-FFF2-40B4-BE49-F238E27FC236}">
                <a16:creationId xmlns:a16="http://schemas.microsoft.com/office/drawing/2014/main" id="{772A2E1E-D293-EF4F-8D8F-F7965625AF0E}"/>
              </a:ext>
            </a:extLst>
          </p:cNvPr>
          <p:cNvSpPr txBox="1"/>
          <p:nvPr/>
        </p:nvSpPr>
        <p:spPr>
          <a:xfrm>
            <a:off x="6096000" y="846225"/>
            <a:ext cx="3614152" cy="646331"/>
          </a:xfrm>
          <a:prstGeom prst="rect">
            <a:avLst/>
          </a:prstGeom>
          <a:noFill/>
        </p:spPr>
        <p:txBody>
          <a:bodyPr wrap="square" rtlCol="0">
            <a:spAutoFit/>
          </a:bodyPr>
          <a:lstStyle/>
          <a:p>
            <a:r>
              <a:rPr kumimoji="1" lang="en-US" altLang="ko-KR" b="1" dirty="0">
                <a:latin typeface="Bell MT" panose="02020503060305020303" pitchFamily="18" charset="0"/>
              </a:rPr>
              <a:t>To follow without halt, one aim: There</a:t>
            </a:r>
            <a:r>
              <a:rPr kumimoji="1" lang="ko-KR" altLang="en-US" b="1" dirty="0">
                <a:latin typeface="Bell MT" panose="02020503060305020303" pitchFamily="18" charset="0"/>
              </a:rPr>
              <a:t>’</a:t>
            </a:r>
            <a:r>
              <a:rPr kumimoji="1" lang="en-US" altLang="ko-KR" b="1" dirty="0">
                <a:latin typeface="Bell MT" panose="02020503060305020303" pitchFamily="18" charset="0"/>
              </a:rPr>
              <a:t>s the secret of success.</a:t>
            </a:r>
            <a:endParaRPr kumimoji="1" lang="ko-KR" altLang="en-US" b="1" dirty="0">
              <a:latin typeface="Bell MT" panose="02020503060305020303" pitchFamily="18" charset="0"/>
            </a:endParaRPr>
          </a:p>
        </p:txBody>
      </p:sp>
    </p:spTree>
    <p:extLst>
      <p:ext uri="{BB962C8B-B14F-4D97-AF65-F5344CB8AC3E}">
        <p14:creationId xmlns:p14="http://schemas.microsoft.com/office/powerpoint/2010/main" val="211010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BE21B-A689-5D49-B4A0-34AAB70007C9}"/>
              </a:ext>
            </a:extLst>
          </p:cNvPr>
          <p:cNvSpPr txBox="1"/>
          <p:nvPr/>
        </p:nvSpPr>
        <p:spPr>
          <a:xfrm>
            <a:off x="5165072" y="3244334"/>
            <a:ext cx="1861856" cy="369332"/>
          </a:xfrm>
          <a:prstGeom prst="rect">
            <a:avLst/>
          </a:prstGeom>
          <a:noFill/>
        </p:spPr>
        <p:txBody>
          <a:bodyPr wrap="none" rtlCol="0">
            <a:spAutoFit/>
          </a:bodyPr>
          <a:lstStyle/>
          <a:p>
            <a:r>
              <a:rPr kumimoji="1" lang="en-US" altLang="ko-KR" b="1" dirty="0">
                <a:latin typeface="Bell MT" panose="02020503060305020303" pitchFamily="18" charset="0"/>
              </a:rPr>
              <a:t>THANK YOU </a:t>
            </a:r>
            <a:r>
              <a:rPr kumimoji="1" lang="en-US" altLang="ko-KR" b="1" dirty="0">
                <a:latin typeface="Bell MT" panose="02020503060305020303" pitchFamily="18" charset="0"/>
                <a:sym typeface="Wingdings" pitchFamily="2" charset="2"/>
              </a:rPr>
              <a:t></a:t>
            </a:r>
            <a:endParaRPr kumimoji="1" lang="ko-KR" altLang="en-US" b="1" dirty="0">
              <a:latin typeface="Bell MT" panose="02020503060305020303" pitchFamily="18" charset="0"/>
            </a:endParaRPr>
          </a:p>
        </p:txBody>
      </p:sp>
    </p:spTree>
    <p:extLst>
      <p:ext uri="{BB962C8B-B14F-4D97-AF65-F5344CB8AC3E}">
        <p14:creationId xmlns:p14="http://schemas.microsoft.com/office/powerpoint/2010/main" val="92293407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266</Words>
  <Application>Microsoft Office PowerPoint</Application>
  <PresentationFormat>와이드스크린</PresentationFormat>
  <Paragraphs>11</Paragraphs>
  <Slides>8</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8</vt:i4>
      </vt:variant>
    </vt:vector>
  </HeadingPairs>
  <TitlesOfParts>
    <vt:vector size="12" baseType="lpstr">
      <vt:lpstr>맑은 고딕</vt:lpstr>
      <vt:lpstr>Arial</vt:lpstr>
      <vt:lpstr>Bell MT</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 Sun Joe</dc:creator>
  <cp:lastModifiedBy>CHOI</cp:lastModifiedBy>
  <cp:revision>3</cp:revision>
  <dcterms:created xsi:type="dcterms:W3CDTF">2022-01-27T07:29:44Z</dcterms:created>
  <dcterms:modified xsi:type="dcterms:W3CDTF">2022-01-27T08:10:02Z</dcterms:modified>
</cp:coreProperties>
</file>