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1"/>
  </p:normalViewPr>
  <p:slideViewPr>
    <p:cSldViewPr snapToGrid="0" snapToObjects="1">
      <p:cViewPr>
        <p:scale>
          <a:sx n="75" d="100"/>
          <a:sy n="75" d="100"/>
        </p:scale>
        <p:origin x="28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[R] 9">
            <a:extLst>
              <a:ext uri="{FF2B5EF4-FFF2-40B4-BE49-F238E27FC236}">
                <a16:creationId xmlns:a16="http://schemas.microsoft.com/office/drawing/2014/main" id="{5C01FCAA-BB9B-8646-B62F-16CF3AD345AE}"/>
              </a:ext>
            </a:extLst>
          </p:cNvPr>
          <p:cNvSpPr/>
          <p:nvPr userDrawn="1"/>
        </p:nvSpPr>
        <p:spPr>
          <a:xfrm>
            <a:off x="10867697" y="5108028"/>
            <a:ext cx="1324303" cy="1749972"/>
          </a:xfrm>
          <a:prstGeom prst="rtTriangle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52F332-9D72-554B-833D-809518AEA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062" y="3658"/>
            <a:ext cx="6032938" cy="6854342"/>
          </a:xfrm>
          <a:prstGeom prst="flowChartInputOutput">
            <a:avLst/>
          </a:prstGeom>
        </p:spPr>
      </p:pic>
      <p:sp>
        <p:nvSpPr>
          <p:cNvPr id="9" name="직각 삼각형[R] 8">
            <a:extLst>
              <a:ext uri="{FF2B5EF4-FFF2-40B4-BE49-F238E27FC236}">
                <a16:creationId xmlns:a16="http://schemas.microsoft.com/office/drawing/2014/main" id="{BC0AF698-85F3-5C41-BB9A-1A7AC1CF7264}"/>
              </a:ext>
            </a:extLst>
          </p:cNvPr>
          <p:cNvSpPr/>
          <p:nvPr userDrawn="1"/>
        </p:nvSpPr>
        <p:spPr>
          <a:xfrm rot="10800000" flipH="1">
            <a:off x="1" y="-3"/>
            <a:ext cx="1524000" cy="5433849"/>
          </a:xfrm>
          <a:prstGeom prst="rtTriangle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425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6A569-8E89-C744-8A37-F1B9A02B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5DF41F-D12F-DA42-99A3-1175AF91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09D864-BA40-6E40-9415-8A655B33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D35-CB39-5A49-ADF5-C455262FE0CC}" type="datetimeFigureOut">
              <a:rPr kumimoji="1" lang="ko-KR" altLang="en-US" smtClean="0"/>
              <a:t>2022-02-07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87871F-805B-7644-BC5E-39B4F2C3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974C9-20A3-2A42-886C-ADD830D2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5C29-4828-D643-BD77-688DEEF6346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228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65A8F1-28C5-D94B-B5DA-EB989FA38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F4E7A1-A770-EE49-A69D-02328DC5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71F11A-A3A1-B144-A50F-9FE14030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D35-CB39-5A49-ADF5-C455262FE0CC}" type="datetimeFigureOut">
              <a:rPr kumimoji="1" lang="ko-KR" altLang="en-US" smtClean="0"/>
              <a:t>2022-02-07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E80561-533D-ED4E-86EE-671A524E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3245CD-43A8-1C4B-80AC-F53EC49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5C29-4828-D643-BD77-688DEEF6346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742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5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255C304-7F53-5748-926C-A208CEBF0670}"/>
              </a:ext>
            </a:extLst>
          </p:cNvPr>
          <p:cNvSpPr/>
          <p:nvPr userDrawn="1"/>
        </p:nvSpPr>
        <p:spPr>
          <a:xfrm>
            <a:off x="11939752" y="2882462"/>
            <a:ext cx="252248" cy="1093076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344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574ECB-C752-1649-ABBA-2367F0E31B58}"/>
              </a:ext>
            </a:extLst>
          </p:cNvPr>
          <p:cNvSpPr/>
          <p:nvPr userDrawn="1"/>
        </p:nvSpPr>
        <p:spPr>
          <a:xfrm>
            <a:off x="11939752" y="1720413"/>
            <a:ext cx="252248" cy="1093076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999AE0-1519-AB48-ABAC-CD50D15586EC}"/>
              </a:ext>
            </a:extLst>
          </p:cNvPr>
          <p:cNvSpPr/>
          <p:nvPr userDrawn="1"/>
        </p:nvSpPr>
        <p:spPr>
          <a:xfrm>
            <a:off x="11939752" y="3645119"/>
            <a:ext cx="252248" cy="1093076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7094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각 삼각형[R] 16">
            <a:extLst>
              <a:ext uri="{FF2B5EF4-FFF2-40B4-BE49-F238E27FC236}">
                <a16:creationId xmlns:a16="http://schemas.microsoft.com/office/drawing/2014/main" id="{CE41E4CA-D32E-E64F-BFD1-4FDFBF60E3CF}"/>
              </a:ext>
            </a:extLst>
          </p:cNvPr>
          <p:cNvSpPr/>
          <p:nvPr userDrawn="1"/>
        </p:nvSpPr>
        <p:spPr>
          <a:xfrm rot="10800000" flipH="1">
            <a:off x="0" y="832945"/>
            <a:ext cx="1156138" cy="1460941"/>
          </a:xfrm>
          <a:prstGeom prst="rtTriangle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1127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BBEC1C-F81F-514A-9734-09C613E61984}"/>
              </a:ext>
            </a:extLst>
          </p:cNvPr>
          <p:cNvSpPr/>
          <p:nvPr userDrawn="1"/>
        </p:nvSpPr>
        <p:spPr>
          <a:xfrm>
            <a:off x="526566" y="1008993"/>
            <a:ext cx="4034258" cy="4840014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017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[R] 8">
            <a:extLst>
              <a:ext uri="{FF2B5EF4-FFF2-40B4-BE49-F238E27FC236}">
                <a16:creationId xmlns:a16="http://schemas.microsoft.com/office/drawing/2014/main" id="{00B62B59-1B6F-4F45-AAFA-3832A8571C39}"/>
              </a:ext>
            </a:extLst>
          </p:cNvPr>
          <p:cNvSpPr/>
          <p:nvPr userDrawn="1"/>
        </p:nvSpPr>
        <p:spPr>
          <a:xfrm rot="10800000" flipH="1">
            <a:off x="0" y="832945"/>
            <a:ext cx="1156138" cy="1460941"/>
          </a:xfrm>
          <a:prstGeom prst="rtTriangle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6799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047F7731-DC85-B241-A08E-550369AC5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378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7FF576-8E27-154C-8139-C85F8634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382020-16FC-5548-8F97-7B0EFE5D8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458616-62A6-0A4B-AB26-D80920126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6C67C9-EA24-2445-ABED-D9795034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BD35-CB39-5A49-ADF5-C455262FE0CC}" type="datetimeFigureOut">
              <a:rPr kumimoji="1" lang="ko-KR" altLang="en-US" smtClean="0"/>
              <a:t>2022-02-07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D8DCC9-52CD-2A45-B026-3BB92910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844F16-966C-6344-A735-F323AAE1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5C29-4828-D643-BD77-688DEEF6346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6616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97B93E1-8E3F-6D40-848A-81D6E4D7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79571A-B0B6-5D4D-8CC2-B8B725DB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7FD794-741C-0543-8719-1658FBE6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BD35-CB39-5A49-ADF5-C455262FE0CC}" type="datetimeFigureOut">
              <a:rPr kumimoji="1" lang="ko-KR" altLang="en-US" smtClean="0"/>
              <a:t>2022-02-07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538F79-91B0-D946-BEF5-C73521734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7B9EE3-616C-B349-A948-11A4F8410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5C29-4828-D643-BD77-688DEEF6346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3090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  <p:sldLayoutId id="2147483652" r:id="rId4"/>
    <p:sldLayoutId id="2147483653" r:id="rId5"/>
    <p:sldLayoutId id="2147483655" r:id="rId6"/>
    <p:sldLayoutId id="214748365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298366-7EB9-CD42-8EA6-0713BEB69D36}"/>
              </a:ext>
            </a:extLst>
          </p:cNvPr>
          <p:cNvSpPr txBox="1"/>
          <p:nvPr/>
        </p:nvSpPr>
        <p:spPr>
          <a:xfrm>
            <a:off x="1132654" y="3689759"/>
            <a:ext cx="368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>
                <a:latin typeface="Bell MT" panose="02020503060305020303" pitchFamily="18" charset="0"/>
                <a:ea typeface="Baskerville" panose="02020502070401020303" pitchFamily="18" charset="0"/>
                <a:cs typeface="Mangal" panose="02040503050203030202" pitchFamily="18" charset="0"/>
              </a:rPr>
              <a:t>https://</a:t>
            </a:r>
            <a:r>
              <a:rPr kumimoji="1" lang="en-US" altLang="ko-KR" b="1" dirty="0" err="1">
                <a:latin typeface="Bell MT" panose="02020503060305020303" pitchFamily="18" charset="0"/>
                <a:ea typeface="Baskerville" panose="02020502070401020303" pitchFamily="18" charset="0"/>
                <a:cs typeface="Mangal" panose="02040503050203030202" pitchFamily="18" charset="0"/>
              </a:rPr>
              <a:t>pptfree.wonjc.com</a:t>
            </a:r>
            <a:endParaRPr kumimoji="1" lang="ko-KR" altLang="en-US" b="1" dirty="0">
              <a:latin typeface="Bell MT" panose="02020503060305020303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D93CC-0252-524B-A507-3CC2003353EC}"/>
              </a:ext>
            </a:extLst>
          </p:cNvPr>
          <p:cNvSpPr txBox="1"/>
          <p:nvPr/>
        </p:nvSpPr>
        <p:spPr>
          <a:xfrm>
            <a:off x="1132654" y="3305743"/>
            <a:ext cx="496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>
                <a:latin typeface="Bell MT" panose="02020503060305020303" pitchFamily="18" charset="0"/>
                <a:ea typeface="Baskerville" panose="02020502070401020303" pitchFamily="18" charset="0"/>
                <a:cs typeface="Mangal" panose="02040503050203030202" pitchFamily="18" charset="0"/>
              </a:rPr>
              <a:t>Real.PPT</a:t>
            </a:r>
            <a:r>
              <a:rPr kumimoji="1" lang="en-US" altLang="ko-KR" sz="2400" b="1" dirty="0">
                <a:latin typeface="Bell MT" panose="02020503060305020303" pitchFamily="18" charset="0"/>
                <a:ea typeface="Baskerville" panose="02020502070401020303" pitchFamily="18" charset="0"/>
                <a:cs typeface="Mangal" panose="02040503050203030202" pitchFamily="18" charset="0"/>
              </a:rPr>
              <a:t> FREE TEMPLATE #105</a:t>
            </a:r>
            <a:endParaRPr kumimoji="1" lang="ko-KR" altLang="en-US" sz="2400" b="1" dirty="0">
              <a:latin typeface="Bell MT" panose="02020503060305020303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59306D1-1C3F-1443-BEA1-198B8C205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49"/>
          <a:stretch/>
        </p:blipFill>
        <p:spPr>
          <a:xfrm>
            <a:off x="0" y="0"/>
            <a:ext cx="5394629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B6EBC74-B90F-1747-9B82-6F9A96C076F6}"/>
              </a:ext>
            </a:extLst>
          </p:cNvPr>
          <p:cNvSpPr/>
          <p:nvPr/>
        </p:nvSpPr>
        <p:spPr>
          <a:xfrm>
            <a:off x="6797374" y="3428999"/>
            <a:ext cx="2375338" cy="2648607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85E7682-2255-0142-9871-62EB722C1810}"/>
              </a:ext>
            </a:extLst>
          </p:cNvPr>
          <p:cNvSpPr/>
          <p:nvPr/>
        </p:nvSpPr>
        <p:spPr>
          <a:xfrm>
            <a:off x="9480331" y="3428999"/>
            <a:ext cx="2375338" cy="2648607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29A461-C523-BC4E-8FB3-241CA9BD0D68}"/>
              </a:ext>
            </a:extLst>
          </p:cNvPr>
          <p:cNvSpPr/>
          <p:nvPr/>
        </p:nvSpPr>
        <p:spPr>
          <a:xfrm>
            <a:off x="4114417" y="3429000"/>
            <a:ext cx="2375338" cy="2648607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CA293-5A97-7D4A-A629-D3F5A08628F3}"/>
              </a:ext>
            </a:extLst>
          </p:cNvPr>
          <p:cNvSpPr txBox="1"/>
          <p:nvPr/>
        </p:nvSpPr>
        <p:spPr>
          <a:xfrm>
            <a:off x="9848388" y="4460914"/>
            <a:ext cx="163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Even miracles take a little time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D2520-897D-AF41-85DF-B9D311EF8482}"/>
              </a:ext>
            </a:extLst>
          </p:cNvPr>
          <p:cNvSpPr txBox="1"/>
          <p:nvPr/>
        </p:nvSpPr>
        <p:spPr>
          <a:xfrm>
            <a:off x="7221676" y="4460914"/>
            <a:ext cx="152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Always let your conscience be your guide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2E920-F5E9-A046-ADF5-DC7AC9442FAC}"/>
              </a:ext>
            </a:extLst>
          </p:cNvPr>
          <p:cNvSpPr txBox="1"/>
          <p:nvPr/>
        </p:nvSpPr>
        <p:spPr>
          <a:xfrm>
            <a:off x="4520481" y="4460914"/>
            <a:ext cx="1678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latin typeface="Bell MT" panose="02020503060305020303" pitchFamily="18" charset="0"/>
              </a:rPr>
              <a:t>If you keep on believing the dreams that you wish will come true</a:t>
            </a:r>
            <a:endParaRPr kumimoji="1" lang="ko-KR" altLang="en-US" sz="1600" dirty="0"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44E8F-9780-8548-927B-85339FDA44DC}"/>
              </a:ext>
            </a:extLst>
          </p:cNvPr>
          <p:cNvSpPr txBox="1"/>
          <p:nvPr/>
        </p:nvSpPr>
        <p:spPr>
          <a:xfrm>
            <a:off x="4520481" y="373564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1.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847EB-FDC6-DC47-AEBE-A7D9072EDCEB}"/>
              </a:ext>
            </a:extLst>
          </p:cNvPr>
          <p:cNvSpPr txBox="1"/>
          <p:nvPr/>
        </p:nvSpPr>
        <p:spPr>
          <a:xfrm>
            <a:off x="7221676" y="373564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2.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03D39-8136-5941-8059-8A51881AFB0F}"/>
              </a:ext>
            </a:extLst>
          </p:cNvPr>
          <p:cNvSpPr txBox="1"/>
          <p:nvPr/>
        </p:nvSpPr>
        <p:spPr>
          <a:xfrm>
            <a:off x="9848388" y="373564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3.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B6044-7A87-8046-94EF-E25F4CDC2E68}"/>
              </a:ext>
            </a:extLst>
          </p:cNvPr>
          <p:cNvSpPr txBox="1"/>
          <p:nvPr/>
        </p:nvSpPr>
        <p:spPr>
          <a:xfrm>
            <a:off x="5844067" y="780393"/>
            <a:ext cx="4806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It’s up to you how far you will go. If you don’t try, you will never know.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78D5D9C-44CD-BD46-A359-2D76547B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9A350F-7D25-6942-AAAE-04407A065E55}"/>
              </a:ext>
            </a:extLst>
          </p:cNvPr>
          <p:cNvSpPr txBox="1"/>
          <p:nvPr/>
        </p:nvSpPr>
        <p:spPr>
          <a:xfrm>
            <a:off x="7559265" y="2690336"/>
            <a:ext cx="4220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The secret of getting ahead is getting started. The secret of getting started is breaking your complex overwhelming tasks into small manageable tasks, and then starting on the first one.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3CB454F-9CB2-3546-A601-8A9E5346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102"/>
            <a:ext cx="3097804" cy="40477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02D8FE6-CE5C-E84D-8E45-2E33A3CBE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49"/>
          <a:stretch/>
        </p:blipFill>
        <p:spPr>
          <a:xfrm>
            <a:off x="3372945" y="1405102"/>
            <a:ext cx="3097804" cy="404779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96FB491-15D9-FF43-BF8E-76BC7868F261}"/>
              </a:ext>
            </a:extLst>
          </p:cNvPr>
          <p:cNvSpPr/>
          <p:nvPr/>
        </p:nvSpPr>
        <p:spPr>
          <a:xfrm>
            <a:off x="6967699" y="3718064"/>
            <a:ext cx="4521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have found it advisable not to give too much heed to what people say when I am trying to accomplish something of consequence.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29A8A50-3692-5744-AB12-07EDF217990B}"/>
              </a:ext>
            </a:extLst>
          </p:cNvPr>
          <p:cNvSpPr/>
          <p:nvPr/>
        </p:nvSpPr>
        <p:spPr>
          <a:xfrm>
            <a:off x="6967699" y="1837303"/>
            <a:ext cx="4048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Invariably they proclaim it can’t be done. I deem that the very best time to make the effort.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C88B3-2F05-D94B-8EC1-CE0114E98326}"/>
              </a:ext>
            </a:extLst>
          </p:cNvPr>
          <p:cNvSpPr txBox="1"/>
          <p:nvPr/>
        </p:nvSpPr>
        <p:spPr>
          <a:xfrm>
            <a:off x="3341423" y="447671"/>
            <a:ext cx="625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Always let your conscience be your guide.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5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64B266-147C-854C-A331-EAFDF8C3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20" b="25670"/>
          <a:stretch/>
        </p:blipFill>
        <p:spPr>
          <a:xfrm>
            <a:off x="4824248" y="0"/>
            <a:ext cx="7367753" cy="3429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40B2F90-F44A-C44B-9509-1324190D4C1A}"/>
              </a:ext>
            </a:extLst>
          </p:cNvPr>
          <p:cNvSpPr/>
          <p:nvPr/>
        </p:nvSpPr>
        <p:spPr>
          <a:xfrm>
            <a:off x="7476311" y="2325167"/>
            <a:ext cx="3447393" cy="4033345"/>
          </a:xfrm>
          <a:prstGeom prst="rect">
            <a:avLst/>
          </a:prstGeom>
          <a:solidFill>
            <a:srgbClr val="978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EFFBC-CA16-A349-8C9D-D0B38E071506}"/>
              </a:ext>
            </a:extLst>
          </p:cNvPr>
          <p:cNvSpPr txBox="1"/>
          <p:nvPr/>
        </p:nvSpPr>
        <p:spPr>
          <a:xfrm>
            <a:off x="7758473" y="3932464"/>
            <a:ext cx="2883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Some things start out big, and some things start out small, very small. But sometimes the smallest things can make the biggest changes of all. 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935C-33CE-2549-A28B-6E9436984A94}"/>
              </a:ext>
            </a:extLst>
          </p:cNvPr>
          <p:cNvSpPr txBox="1"/>
          <p:nvPr/>
        </p:nvSpPr>
        <p:spPr>
          <a:xfrm>
            <a:off x="7976275" y="2766261"/>
            <a:ext cx="244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Believe you can, then you will.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05D9615-8447-5C42-9B72-93FE78622843}"/>
              </a:ext>
            </a:extLst>
          </p:cNvPr>
          <p:cNvSpPr/>
          <p:nvPr/>
        </p:nvSpPr>
        <p:spPr>
          <a:xfrm>
            <a:off x="4300844" y="3932464"/>
            <a:ext cx="2369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When you truly want something and go after it without limiting yourself with disbelief, the universe will make it happen.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9917EE-8319-EA48-8971-19FFAE7DC467}"/>
              </a:ext>
            </a:extLst>
          </p:cNvPr>
          <p:cNvSpPr/>
          <p:nvPr/>
        </p:nvSpPr>
        <p:spPr>
          <a:xfrm>
            <a:off x="1268296" y="3932464"/>
            <a:ext cx="2226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You just need to trust that what you want is coming and watch how fast it comes.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76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3BBE6EC-11FB-A348-85E2-0036B2EAF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18"/>
          <a:stretch/>
        </p:blipFill>
        <p:spPr>
          <a:xfrm>
            <a:off x="4780105" y="1008993"/>
            <a:ext cx="2631790" cy="28483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2C6DF5E-0504-1D41-824C-FF1CB2EB1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65" b="11243"/>
          <a:stretch/>
        </p:blipFill>
        <p:spPr>
          <a:xfrm>
            <a:off x="4780105" y="4067503"/>
            <a:ext cx="2631790" cy="17815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314C31-2B86-9742-91E0-4981C3030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76" y="1008993"/>
            <a:ext cx="4034258" cy="4840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0F653-51E1-C648-818B-9FF7277EE94B}"/>
              </a:ext>
            </a:extLst>
          </p:cNvPr>
          <p:cNvSpPr txBox="1"/>
          <p:nvPr/>
        </p:nvSpPr>
        <p:spPr>
          <a:xfrm>
            <a:off x="1215606" y="4067503"/>
            <a:ext cx="283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If you keep on believing the dreams that you wish will come true.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CC9A03-D405-D642-A721-FE6395A16B72}"/>
              </a:ext>
            </a:extLst>
          </p:cNvPr>
          <p:cNvSpPr/>
          <p:nvPr/>
        </p:nvSpPr>
        <p:spPr>
          <a:xfrm>
            <a:off x="1215606" y="2828835"/>
            <a:ext cx="2831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I am trying to accomplish something of consequence. Invariably they proclaim it can’t be done.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3650-C70B-B047-87B9-E5BF4FD85B6E}"/>
              </a:ext>
            </a:extLst>
          </p:cNvPr>
          <p:cNvSpPr txBox="1"/>
          <p:nvPr/>
        </p:nvSpPr>
        <p:spPr>
          <a:xfrm>
            <a:off x="1215606" y="1602148"/>
            <a:ext cx="273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Even miracles take a little time.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8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92AFCFF-661A-5847-8DFF-926A2BFC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90" y="832945"/>
            <a:ext cx="5192110" cy="5192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B48F1-BF37-F640-8EF4-39B31BC78247}"/>
              </a:ext>
            </a:extLst>
          </p:cNvPr>
          <p:cNvSpPr txBox="1"/>
          <p:nvPr/>
        </p:nvSpPr>
        <p:spPr>
          <a:xfrm>
            <a:off x="628976" y="3807822"/>
            <a:ext cx="5467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Being to use the two most powerful words, I am, to your advantage, how about. I am receiving every good thing. I am happy. I am abundant. I am healthy. I am loved. I am always on time. I am eternal youth. I am filled with energy every single day.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772D2-03D7-3E4C-BBBD-2017081638F8}"/>
              </a:ext>
            </a:extLst>
          </p:cNvPr>
          <p:cNvSpPr txBox="1"/>
          <p:nvPr/>
        </p:nvSpPr>
        <p:spPr>
          <a:xfrm>
            <a:off x="628976" y="2436990"/>
            <a:ext cx="546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Hope is necessary in every condition.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494F9-5271-CA45-880E-CB1221469459}"/>
              </a:ext>
            </a:extLst>
          </p:cNvPr>
          <p:cNvSpPr txBox="1"/>
          <p:nvPr/>
        </p:nvSpPr>
        <p:spPr>
          <a:xfrm>
            <a:off x="5182962" y="3244334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</a:rPr>
              <a:t>THANK YOU </a:t>
            </a:r>
            <a:r>
              <a:rPr kumimoji="1" lang="en-US" altLang="ko-KR" dirty="0">
                <a:latin typeface="Bell MT" panose="02020503060305020303" pitchFamily="18" charset="0"/>
                <a:sym typeface="Wingdings" pitchFamily="2" charset="2"/>
              </a:rPr>
              <a:t></a:t>
            </a:r>
            <a:endParaRPr kumimoji="1" lang="ko-KR" alt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339</Words>
  <Application>Microsoft Office PowerPoint</Application>
  <PresentationFormat>와이드스크린</PresentationFormat>
  <Paragraphs>23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Bell MT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 Sun Joe</dc:creator>
  <cp:lastModifiedBy>CHOI</cp:lastModifiedBy>
  <cp:revision>6</cp:revision>
  <dcterms:created xsi:type="dcterms:W3CDTF">2022-02-07T09:54:33Z</dcterms:created>
  <dcterms:modified xsi:type="dcterms:W3CDTF">2022-02-07T12:18:52Z</dcterms:modified>
</cp:coreProperties>
</file>