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E33"/>
    <a:srgbClr val="CDAA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p:restoredTop sz="94661"/>
  </p:normalViewPr>
  <p:slideViewPr>
    <p:cSldViewPr snapToGrid="0" snapToObjects="1">
      <p:cViewPr>
        <p:scale>
          <a:sx n="75" d="100"/>
          <a:sy n="75" d="100"/>
        </p:scale>
        <p:origin x="437" y="6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449D5713-5DDF-2246-8C3F-0B431DBD4CF9}"/>
              </a:ext>
            </a:extLst>
          </p:cNvPr>
          <p:cNvPicPr>
            <a:picLocks noChangeAspect="1"/>
          </p:cNvPicPr>
          <p:nvPr userDrawn="1"/>
        </p:nvPicPr>
        <p:blipFill>
          <a:blip r:embed="rId2"/>
          <a:stretch>
            <a:fillRect/>
          </a:stretch>
        </p:blipFill>
        <p:spPr>
          <a:xfrm>
            <a:off x="5334000" y="0"/>
            <a:ext cx="6858000" cy="6858000"/>
          </a:xfrm>
          <a:prstGeom prst="rect">
            <a:avLst/>
          </a:prstGeom>
        </p:spPr>
      </p:pic>
      <p:sp>
        <p:nvSpPr>
          <p:cNvPr id="17" name="직사각형 16">
            <a:extLst>
              <a:ext uri="{FF2B5EF4-FFF2-40B4-BE49-F238E27FC236}">
                <a16:creationId xmlns:a16="http://schemas.microsoft.com/office/drawing/2014/main" id="{1FDD4223-6C92-D94B-8A2F-76E936D560E6}"/>
              </a:ext>
            </a:extLst>
          </p:cNvPr>
          <p:cNvSpPr/>
          <p:nvPr userDrawn="1"/>
        </p:nvSpPr>
        <p:spPr>
          <a:xfrm>
            <a:off x="0" y="0"/>
            <a:ext cx="121920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8" name="직사각형 17">
            <a:extLst>
              <a:ext uri="{FF2B5EF4-FFF2-40B4-BE49-F238E27FC236}">
                <a16:creationId xmlns:a16="http://schemas.microsoft.com/office/drawing/2014/main" id="{E56433E7-94DF-A24E-8D8A-61AA0B55F8B7}"/>
              </a:ext>
            </a:extLst>
          </p:cNvPr>
          <p:cNvSpPr/>
          <p:nvPr userDrawn="1"/>
        </p:nvSpPr>
        <p:spPr>
          <a:xfrm>
            <a:off x="683173" y="4351282"/>
            <a:ext cx="5339255" cy="2107325"/>
          </a:xfrm>
          <a:prstGeom prst="rect">
            <a:avLst/>
          </a:prstGeom>
          <a:solidFill>
            <a:srgbClr val="EF7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9" name="직사각형 18">
            <a:extLst>
              <a:ext uri="{FF2B5EF4-FFF2-40B4-BE49-F238E27FC236}">
                <a16:creationId xmlns:a16="http://schemas.microsoft.com/office/drawing/2014/main" id="{081E486E-4EC8-8C44-8CE3-25A9F04E2056}"/>
              </a:ext>
            </a:extLst>
          </p:cNvPr>
          <p:cNvSpPr/>
          <p:nvPr userDrawn="1"/>
        </p:nvSpPr>
        <p:spPr>
          <a:xfrm>
            <a:off x="6022428" y="4343398"/>
            <a:ext cx="367862" cy="2107325"/>
          </a:xfrm>
          <a:prstGeom prst="rect">
            <a:avLst/>
          </a:prstGeom>
          <a:solidFill>
            <a:srgbClr val="CDA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924722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0B6DA2B-A41F-E543-AB66-AF0C2F4B19F2}"/>
              </a:ext>
            </a:extLst>
          </p:cNvPr>
          <p:cNvSpPr>
            <a:spLocks noGrp="1"/>
          </p:cNvSpPr>
          <p:nvPr>
            <p:ph type="title"/>
          </p:nvPr>
        </p:nvSpPr>
        <p:spPr/>
        <p:txBody>
          <a:bodyPr/>
          <a:lstStyle/>
          <a:p>
            <a:r>
              <a:rPr kumimoji="1" lang="ko-KR" altLang="en-US"/>
              <a:t>마스터 제목 스타일 편집</a:t>
            </a:r>
          </a:p>
        </p:txBody>
      </p:sp>
      <p:sp>
        <p:nvSpPr>
          <p:cNvPr id="3" name="세로 텍스트 개체 틀 2">
            <a:extLst>
              <a:ext uri="{FF2B5EF4-FFF2-40B4-BE49-F238E27FC236}">
                <a16:creationId xmlns:a16="http://schemas.microsoft.com/office/drawing/2014/main" id="{EF2D1067-B8E6-C941-B616-FD646A80D1ED}"/>
              </a:ext>
            </a:extLst>
          </p:cNvPr>
          <p:cNvSpPr>
            <a:spLocks noGrp="1"/>
          </p:cNvSpPr>
          <p:nvPr>
            <p:ph type="body" orient="vert" idx="1"/>
          </p:nvPr>
        </p:nvSpPr>
        <p:spPr/>
        <p:txBody>
          <a:bodyPr vert="eaVert"/>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0B21ADE4-2D10-7941-AE90-FADB9AF1AC06}"/>
              </a:ext>
            </a:extLst>
          </p:cNvPr>
          <p:cNvSpPr>
            <a:spLocks noGrp="1"/>
          </p:cNvSpPr>
          <p:nvPr>
            <p:ph type="dt" sz="half" idx="10"/>
          </p:nvPr>
        </p:nvSpPr>
        <p:spPr/>
        <p:txBody>
          <a:bodyPr/>
          <a:lstStyle/>
          <a:p>
            <a:fld id="{8CC27B19-9B46-0448-8232-A5857A6A2084}" type="datetimeFigureOut">
              <a:rPr kumimoji="1" lang="ko-KR" altLang="en-US" smtClean="0"/>
              <a:t>2022-02-13</a:t>
            </a:fld>
            <a:endParaRPr kumimoji="1" lang="ko-KR" altLang="en-US"/>
          </a:p>
        </p:txBody>
      </p:sp>
      <p:sp>
        <p:nvSpPr>
          <p:cNvPr id="5" name="바닥글 개체 틀 4">
            <a:extLst>
              <a:ext uri="{FF2B5EF4-FFF2-40B4-BE49-F238E27FC236}">
                <a16:creationId xmlns:a16="http://schemas.microsoft.com/office/drawing/2014/main" id="{55EBD37A-8E51-EF49-B600-17C534CAE6A3}"/>
              </a:ext>
            </a:extLst>
          </p:cNvPr>
          <p:cNvSpPr>
            <a:spLocks noGrp="1"/>
          </p:cNvSpPr>
          <p:nvPr>
            <p:ph type="ftr" sz="quarter" idx="11"/>
          </p:nvPr>
        </p:nvSpPr>
        <p:spPr/>
        <p:txBody>
          <a:bodyPr/>
          <a:lstStyle/>
          <a:p>
            <a:endParaRPr kumimoji="1" lang="ko-KR" altLang="en-US"/>
          </a:p>
        </p:txBody>
      </p:sp>
      <p:sp>
        <p:nvSpPr>
          <p:cNvPr id="6" name="슬라이드 번호 개체 틀 5">
            <a:extLst>
              <a:ext uri="{FF2B5EF4-FFF2-40B4-BE49-F238E27FC236}">
                <a16:creationId xmlns:a16="http://schemas.microsoft.com/office/drawing/2014/main" id="{17F92F37-FBC6-454B-A7B3-2D47E36DEB5A}"/>
              </a:ext>
            </a:extLst>
          </p:cNvPr>
          <p:cNvSpPr>
            <a:spLocks noGrp="1"/>
          </p:cNvSpPr>
          <p:nvPr>
            <p:ph type="sldNum" sz="quarter" idx="12"/>
          </p:nvPr>
        </p:nvSpPr>
        <p:spPr/>
        <p:txBody>
          <a:bodyPr/>
          <a:lstStyle/>
          <a:p>
            <a:fld id="{C4C79578-FA31-7B4E-ACA3-AF78CD1F2314}" type="slidenum">
              <a:rPr kumimoji="1" lang="ko-KR" altLang="en-US" smtClean="0"/>
              <a:t>‹#›</a:t>
            </a:fld>
            <a:endParaRPr kumimoji="1" lang="ko-KR" altLang="en-US"/>
          </a:p>
        </p:txBody>
      </p:sp>
    </p:spTree>
    <p:extLst>
      <p:ext uri="{BB962C8B-B14F-4D97-AF65-F5344CB8AC3E}">
        <p14:creationId xmlns:p14="http://schemas.microsoft.com/office/powerpoint/2010/main" val="70296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517CF02E-7747-4E47-8DC0-ACD64E0590DC}"/>
              </a:ext>
            </a:extLst>
          </p:cNvPr>
          <p:cNvSpPr>
            <a:spLocks noGrp="1"/>
          </p:cNvSpPr>
          <p:nvPr>
            <p:ph type="title" orient="vert"/>
          </p:nvPr>
        </p:nvSpPr>
        <p:spPr>
          <a:xfrm>
            <a:off x="8724900" y="365125"/>
            <a:ext cx="2628900" cy="5811838"/>
          </a:xfrm>
        </p:spPr>
        <p:txBody>
          <a:bodyPr vert="eaVert"/>
          <a:lstStyle/>
          <a:p>
            <a:r>
              <a:rPr kumimoji="1" lang="ko-KR" altLang="en-US"/>
              <a:t>마스터 제목 스타일 편집</a:t>
            </a:r>
          </a:p>
        </p:txBody>
      </p:sp>
      <p:sp>
        <p:nvSpPr>
          <p:cNvPr id="3" name="세로 텍스트 개체 틀 2">
            <a:extLst>
              <a:ext uri="{FF2B5EF4-FFF2-40B4-BE49-F238E27FC236}">
                <a16:creationId xmlns:a16="http://schemas.microsoft.com/office/drawing/2014/main" id="{83E9F787-A839-F548-BBAE-C66351AD993E}"/>
              </a:ext>
            </a:extLst>
          </p:cNvPr>
          <p:cNvSpPr>
            <a:spLocks noGrp="1"/>
          </p:cNvSpPr>
          <p:nvPr>
            <p:ph type="body" orient="vert" idx="1"/>
          </p:nvPr>
        </p:nvSpPr>
        <p:spPr>
          <a:xfrm>
            <a:off x="838200" y="365125"/>
            <a:ext cx="7734300" cy="5811838"/>
          </a:xfrm>
        </p:spPr>
        <p:txBody>
          <a:bodyPr vert="eaVert"/>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C66BEB71-1C72-D04A-8550-6F296DACD9FA}"/>
              </a:ext>
            </a:extLst>
          </p:cNvPr>
          <p:cNvSpPr>
            <a:spLocks noGrp="1"/>
          </p:cNvSpPr>
          <p:nvPr>
            <p:ph type="dt" sz="half" idx="10"/>
          </p:nvPr>
        </p:nvSpPr>
        <p:spPr/>
        <p:txBody>
          <a:bodyPr/>
          <a:lstStyle/>
          <a:p>
            <a:fld id="{8CC27B19-9B46-0448-8232-A5857A6A2084}" type="datetimeFigureOut">
              <a:rPr kumimoji="1" lang="ko-KR" altLang="en-US" smtClean="0"/>
              <a:t>2022-02-13</a:t>
            </a:fld>
            <a:endParaRPr kumimoji="1" lang="ko-KR" altLang="en-US"/>
          </a:p>
        </p:txBody>
      </p:sp>
      <p:sp>
        <p:nvSpPr>
          <p:cNvPr id="5" name="바닥글 개체 틀 4">
            <a:extLst>
              <a:ext uri="{FF2B5EF4-FFF2-40B4-BE49-F238E27FC236}">
                <a16:creationId xmlns:a16="http://schemas.microsoft.com/office/drawing/2014/main" id="{5F7F7F59-0DD3-F748-8C49-DA10DA9A2790}"/>
              </a:ext>
            </a:extLst>
          </p:cNvPr>
          <p:cNvSpPr>
            <a:spLocks noGrp="1"/>
          </p:cNvSpPr>
          <p:nvPr>
            <p:ph type="ftr" sz="quarter" idx="11"/>
          </p:nvPr>
        </p:nvSpPr>
        <p:spPr/>
        <p:txBody>
          <a:bodyPr/>
          <a:lstStyle/>
          <a:p>
            <a:endParaRPr kumimoji="1" lang="ko-KR" altLang="en-US"/>
          </a:p>
        </p:txBody>
      </p:sp>
      <p:sp>
        <p:nvSpPr>
          <p:cNvPr id="6" name="슬라이드 번호 개체 틀 5">
            <a:extLst>
              <a:ext uri="{FF2B5EF4-FFF2-40B4-BE49-F238E27FC236}">
                <a16:creationId xmlns:a16="http://schemas.microsoft.com/office/drawing/2014/main" id="{E78592C6-1642-9249-A60B-D8BA8F8201EF}"/>
              </a:ext>
            </a:extLst>
          </p:cNvPr>
          <p:cNvSpPr>
            <a:spLocks noGrp="1"/>
          </p:cNvSpPr>
          <p:nvPr>
            <p:ph type="sldNum" sz="quarter" idx="12"/>
          </p:nvPr>
        </p:nvSpPr>
        <p:spPr/>
        <p:txBody>
          <a:bodyPr/>
          <a:lstStyle/>
          <a:p>
            <a:fld id="{C4C79578-FA31-7B4E-ACA3-AF78CD1F2314}" type="slidenum">
              <a:rPr kumimoji="1" lang="ko-KR" altLang="en-US" smtClean="0"/>
              <a:t>‹#›</a:t>
            </a:fld>
            <a:endParaRPr kumimoji="1" lang="ko-KR" altLang="en-US"/>
          </a:p>
        </p:txBody>
      </p:sp>
    </p:spTree>
    <p:extLst>
      <p:ext uri="{BB962C8B-B14F-4D97-AF65-F5344CB8AC3E}">
        <p14:creationId xmlns:p14="http://schemas.microsoft.com/office/powerpoint/2010/main" val="381593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8EDBD844-085A-9B43-AB10-19C218543AF2}"/>
              </a:ext>
            </a:extLst>
          </p:cNvPr>
          <p:cNvSpPr/>
          <p:nvPr userDrawn="1"/>
        </p:nvSpPr>
        <p:spPr>
          <a:xfrm>
            <a:off x="0" y="0"/>
            <a:ext cx="4035972" cy="6858000"/>
          </a:xfrm>
          <a:prstGeom prst="rect">
            <a:avLst/>
          </a:prstGeom>
          <a:solidFill>
            <a:srgbClr val="CDA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0" name="직사각형 9">
            <a:extLst>
              <a:ext uri="{FF2B5EF4-FFF2-40B4-BE49-F238E27FC236}">
                <a16:creationId xmlns:a16="http://schemas.microsoft.com/office/drawing/2014/main" id="{1ECBDAF1-08A9-5140-82CC-858EFEBFF8F4}"/>
              </a:ext>
            </a:extLst>
          </p:cNvPr>
          <p:cNvSpPr/>
          <p:nvPr userDrawn="1"/>
        </p:nvSpPr>
        <p:spPr>
          <a:xfrm>
            <a:off x="9756275" y="621424"/>
            <a:ext cx="2435725" cy="367862"/>
          </a:xfrm>
          <a:prstGeom prst="rect">
            <a:avLst/>
          </a:prstGeom>
          <a:solidFill>
            <a:srgbClr val="EF7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96989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31014441-BE57-1E4F-90A0-0F5327B64322}"/>
              </a:ext>
            </a:extLst>
          </p:cNvPr>
          <p:cNvSpPr/>
          <p:nvPr userDrawn="1"/>
        </p:nvSpPr>
        <p:spPr>
          <a:xfrm>
            <a:off x="7410503" y="5549462"/>
            <a:ext cx="4781497" cy="1308538"/>
          </a:xfrm>
          <a:prstGeom prst="rect">
            <a:avLst/>
          </a:prstGeom>
          <a:solidFill>
            <a:srgbClr val="EF7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483510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D772A6A8-8418-7449-B34F-43A621105ED2}"/>
              </a:ext>
            </a:extLst>
          </p:cNvPr>
          <p:cNvSpPr/>
          <p:nvPr userDrawn="1"/>
        </p:nvSpPr>
        <p:spPr>
          <a:xfrm>
            <a:off x="3363310" y="0"/>
            <a:ext cx="8828690" cy="6388975"/>
          </a:xfrm>
          <a:prstGeom prst="rect">
            <a:avLst/>
          </a:prstGeom>
          <a:solidFill>
            <a:srgbClr val="EF7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1" name="직사각형 10">
            <a:extLst>
              <a:ext uri="{FF2B5EF4-FFF2-40B4-BE49-F238E27FC236}">
                <a16:creationId xmlns:a16="http://schemas.microsoft.com/office/drawing/2014/main" id="{BACB12EB-CEAE-2444-B7D1-593B772A498A}"/>
              </a:ext>
            </a:extLst>
          </p:cNvPr>
          <p:cNvSpPr/>
          <p:nvPr userDrawn="1"/>
        </p:nvSpPr>
        <p:spPr>
          <a:xfrm>
            <a:off x="5336627" y="938049"/>
            <a:ext cx="633249" cy="5450926"/>
          </a:xfrm>
          <a:prstGeom prst="rect">
            <a:avLst/>
          </a:prstGeom>
          <a:solidFill>
            <a:srgbClr val="CDA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209716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비교">
    <p:spTree>
      <p:nvGrpSpPr>
        <p:cNvPr id="1" name=""/>
        <p:cNvGrpSpPr/>
        <p:nvPr/>
      </p:nvGrpSpPr>
      <p:grpSpPr>
        <a:xfrm>
          <a:off x="0" y="0"/>
          <a:ext cx="0" cy="0"/>
          <a:chOff x="0" y="0"/>
          <a:chExt cx="0" cy="0"/>
        </a:xfrm>
      </p:grpSpPr>
      <p:sp>
        <p:nvSpPr>
          <p:cNvPr id="12" name="직사각형 11">
            <a:extLst>
              <a:ext uri="{FF2B5EF4-FFF2-40B4-BE49-F238E27FC236}">
                <a16:creationId xmlns:a16="http://schemas.microsoft.com/office/drawing/2014/main" id="{A1A5ABB3-217D-BD42-88D7-B57852B09217}"/>
              </a:ext>
            </a:extLst>
          </p:cNvPr>
          <p:cNvSpPr/>
          <p:nvPr userDrawn="1"/>
        </p:nvSpPr>
        <p:spPr>
          <a:xfrm>
            <a:off x="731535" y="688427"/>
            <a:ext cx="7068326" cy="6169573"/>
          </a:xfrm>
          <a:prstGeom prst="rect">
            <a:avLst/>
          </a:prstGeom>
          <a:solidFill>
            <a:srgbClr val="CDA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262602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094C2A66-AFD2-2543-88C0-2D4F7BF56F1A}"/>
              </a:ext>
            </a:extLst>
          </p:cNvPr>
          <p:cNvSpPr/>
          <p:nvPr userDrawn="1"/>
        </p:nvSpPr>
        <p:spPr>
          <a:xfrm>
            <a:off x="887679" y="5549462"/>
            <a:ext cx="7615190" cy="1308538"/>
          </a:xfrm>
          <a:prstGeom prst="rect">
            <a:avLst/>
          </a:prstGeom>
          <a:solidFill>
            <a:srgbClr val="EF7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1339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1511A0A4-1486-F34E-9DA7-D723C519C188}"/>
              </a:ext>
            </a:extLst>
          </p:cNvPr>
          <p:cNvSpPr/>
          <p:nvPr userDrawn="1"/>
        </p:nvSpPr>
        <p:spPr>
          <a:xfrm>
            <a:off x="7410503" y="0"/>
            <a:ext cx="4781497" cy="1308538"/>
          </a:xfrm>
          <a:prstGeom prst="rect">
            <a:avLst/>
          </a:prstGeom>
          <a:solidFill>
            <a:srgbClr val="EF7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0" name="직사각형 9">
            <a:extLst>
              <a:ext uri="{FF2B5EF4-FFF2-40B4-BE49-F238E27FC236}">
                <a16:creationId xmlns:a16="http://schemas.microsoft.com/office/drawing/2014/main" id="{7C396433-6BF1-7A47-859E-AF596216F285}"/>
              </a:ext>
            </a:extLst>
          </p:cNvPr>
          <p:cNvSpPr/>
          <p:nvPr userDrawn="1"/>
        </p:nvSpPr>
        <p:spPr>
          <a:xfrm>
            <a:off x="8550165" y="676603"/>
            <a:ext cx="635876" cy="5504792"/>
          </a:xfrm>
          <a:prstGeom prst="rect">
            <a:avLst/>
          </a:prstGeom>
          <a:solidFill>
            <a:srgbClr val="CDA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50016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캡션 있는 콘텐츠">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9C0D9DDB-54C4-8C41-B9E0-5624F785D5DB}"/>
              </a:ext>
            </a:extLst>
          </p:cNvPr>
          <p:cNvSpPr/>
          <p:nvPr userDrawn="1"/>
        </p:nvSpPr>
        <p:spPr>
          <a:xfrm>
            <a:off x="0" y="0"/>
            <a:ext cx="12192000" cy="6858000"/>
          </a:xfrm>
          <a:prstGeom prst="rect">
            <a:avLst/>
          </a:prstGeom>
          <a:solidFill>
            <a:srgbClr val="EF7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2011316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CA056D2-77D5-CB4B-A9AA-93555A5EFF6B}"/>
              </a:ext>
            </a:extLst>
          </p:cNvPr>
          <p:cNvSpPr>
            <a:spLocks noGrp="1"/>
          </p:cNvSpPr>
          <p:nvPr>
            <p:ph type="title"/>
          </p:nvPr>
        </p:nvSpPr>
        <p:spPr>
          <a:xfrm>
            <a:off x="839788" y="457200"/>
            <a:ext cx="3932237" cy="1600200"/>
          </a:xfrm>
        </p:spPr>
        <p:txBody>
          <a:bodyPr anchor="b"/>
          <a:lstStyle>
            <a:lvl1pPr>
              <a:defRPr sz="3200"/>
            </a:lvl1pPr>
          </a:lstStyle>
          <a:p>
            <a:r>
              <a:rPr kumimoji="1" lang="ko-KR" altLang="en-US"/>
              <a:t>마스터 제목 스타일 편집</a:t>
            </a:r>
          </a:p>
        </p:txBody>
      </p:sp>
      <p:sp>
        <p:nvSpPr>
          <p:cNvPr id="3" name="그림 개체 틀 2">
            <a:extLst>
              <a:ext uri="{FF2B5EF4-FFF2-40B4-BE49-F238E27FC236}">
                <a16:creationId xmlns:a16="http://schemas.microsoft.com/office/drawing/2014/main" id="{E0CC0B6B-70A2-B640-9D70-E35A1B79F8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ko-KR" altLang="en-US"/>
          </a:p>
        </p:txBody>
      </p:sp>
      <p:sp>
        <p:nvSpPr>
          <p:cNvPr id="4" name="텍스트 개체 틀 3">
            <a:extLst>
              <a:ext uri="{FF2B5EF4-FFF2-40B4-BE49-F238E27FC236}">
                <a16:creationId xmlns:a16="http://schemas.microsoft.com/office/drawing/2014/main" id="{56E11AC4-6DE6-944F-B101-95CE9ED28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ko-KR" altLang="en-US"/>
              <a:t>마스터 텍스트 스타일 편집
둘째 수준
셋째 수준
넷째 수준
다섯째 수준</a:t>
            </a:r>
          </a:p>
        </p:txBody>
      </p:sp>
      <p:sp>
        <p:nvSpPr>
          <p:cNvPr id="5" name="날짜 개체 틀 4">
            <a:extLst>
              <a:ext uri="{FF2B5EF4-FFF2-40B4-BE49-F238E27FC236}">
                <a16:creationId xmlns:a16="http://schemas.microsoft.com/office/drawing/2014/main" id="{6E332B68-F2A9-C545-B6B6-AD7820124350}"/>
              </a:ext>
            </a:extLst>
          </p:cNvPr>
          <p:cNvSpPr>
            <a:spLocks noGrp="1"/>
          </p:cNvSpPr>
          <p:nvPr>
            <p:ph type="dt" sz="half" idx="10"/>
          </p:nvPr>
        </p:nvSpPr>
        <p:spPr/>
        <p:txBody>
          <a:bodyPr/>
          <a:lstStyle/>
          <a:p>
            <a:fld id="{8CC27B19-9B46-0448-8232-A5857A6A2084}" type="datetimeFigureOut">
              <a:rPr kumimoji="1" lang="ko-KR" altLang="en-US" smtClean="0"/>
              <a:t>2022-02-13</a:t>
            </a:fld>
            <a:endParaRPr kumimoji="1" lang="ko-KR" altLang="en-US"/>
          </a:p>
        </p:txBody>
      </p:sp>
      <p:sp>
        <p:nvSpPr>
          <p:cNvPr id="6" name="바닥글 개체 틀 5">
            <a:extLst>
              <a:ext uri="{FF2B5EF4-FFF2-40B4-BE49-F238E27FC236}">
                <a16:creationId xmlns:a16="http://schemas.microsoft.com/office/drawing/2014/main" id="{5F358670-8F6D-E542-90A0-B0EF71F41A03}"/>
              </a:ext>
            </a:extLst>
          </p:cNvPr>
          <p:cNvSpPr>
            <a:spLocks noGrp="1"/>
          </p:cNvSpPr>
          <p:nvPr>
            <p:ph type="ftr" sz="quarter" idx="11"/>
          </p:nvPr>
        </p:nvSpPr>
        <p:spPr/>
        <p:txBody>
          <a:bodyPr/>
          <a:lstStyle/>
          <a:p>
            <a:endParaRPr kumimoji="1" lang="ko-KR" altLang="en-US"/>
          </a:p>
        </p:txBody>
      </p:sp>
      <p:sp>
        <p:nvSpPr>
          <p:cNvPr id="7" name="슬라이드 번호 개체 틀 6">
            <a:extLst>
              <a:ext uri="{FF2B5EF4-FFF2-40B4-BE49-F238E27FC236}">
                <a16:creationId xmlns:a16="http://schemas.microsoft.com/office/drawing/2014/main" id="{4D421E94-EED1-DC45-9CD0-846B55EC2FD7}"/>
              </a:ext>
            </a:extLst>
          </p:cNvPr>
          <p:cNvSpPr>
            <a:spLocks noGrp="1"/>
          </p:cNvSpPr>
          <p:nvPr>
            <p:ph type="sldNum" sz="quarter" idx="12"/>
          </p:nvPr>
        </p:nvSpPr>
        <p:spPr/>
        <p:txBody>
          <a:bodyPr/>
          <a:lstStyle/>
          <a:p>
            <a:fld id="{C4C79578-FA31-7B4E-ACA3-AF78CD1F2314}" type="slidenum">
              <a:rPr kumimoji="1" lang="ko-KR" altLang="en-US" smtClean="0"/>
              <a:t>‹#›</a:t>
            </a:fld>
            <a:endParaRPr kumimoji="1" lang="ko-KR" altLang="en-US"/>
          </a:p>
        </p:txBody>
      </p:sp>
    </p:spTree>
    <p:extLst>
      <p:ext uri="{BB962C8B-B14F-4D97-AF65-F5344CB8AC3E}">
        <p14:creationId xmlns:p14="http://schemas.microsoft.com/office/powerpoint/2010/main" val="138380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2B7F1110-8127-0444-966C-7A80D616C1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a:t>마스터 제목 스타일 편집</a:t>
            </a:r>
          </a:p>
        </p:txBody>
      </p:sp>
      <p:sp>
        <p:nvSpPr>
          <p:cNvPr id="3" name="텍스트 개체 틀 2">
            <a:extLst>
              <a:ext uri="{FF2B5EF4-FFF2-40B4-BE49-F238E27FC236}">
                <a16:creationId xmlns:a16="http://schemas.microsoft.com/office/drawing/2014/main" id="{C778440E-5FD8-E447-9309-88248138E0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E81277DE-4E8C-0942-9936-4DA8D2CB3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27B19-9B46-0448-8232-A5857A6A2084}" type="datetimeFigureOut">
              <a:rPr kumimoji="1" lang="ko-KR" altLang="en-US" smtClean="0"/>
              <a:t>2022-02-13</a:t>
            </a:fld>
            <a:endParaRPr kumimoji="1" lang="ko-KR" altLang="en-US"/>
          </a:p>
        </p:txBody>
      </p:sp>
      <p:sp>
        <p:nvSpPr>
          <p:cNvPr id="5" name="바닥글 개체 틀 4">
            <a:extLst>
              <a:ext uri="{FF2B5EF4-FFF2-40B4-BE49-F238E27FC236}">
                <a16:creationId xmlns:a16="http://schemas.microsoft.com/office/drawing/2014/main" id="{9AC473C4-E1E7-694B-A67D-C09049DCE4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R" altLang="en-US"/>
          </a:p>
        </p:txBody>
      </p:sp>
      <p:sp>
        <p:nvSpPr>
          <p:cNvPr id="6" name="슬라이드 번호 개체 틀 5">
            <a:extLst>
              <a:ext uri="{FF2B5EF4-FFF2-40B4-BE49-F238E27FC236}">
                <a16:creationId xmlns:a16="http://schemas.microsoft.com/office/drawing/2014/main" id="{E7F575B7-59FC-E249-BE36-AD8C19DEBA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79578-FA31-7B4E-ACA3-AF78CD1F2314}" type="slidenum">
              <a:rPr kumimoji="1" lang="ko-KR" altLang="en-US" smtClean="0"/>
              <a:t>‹#›</a:t>
            </a:fld>
            <a:endParaRPr kumimoji="1" lang="ko-KR" altLang="en-US"/>
          </a:p>
        </p:txBody>
      </p:sp>
    </p:spTree>
    <p:extLst>
      <p:ext uri="{BB962C8B-B14F-4D97-AF65-F5344CB8AC3E}">
        <p14:creationId xmlns:p14="http://schemas.microsoft.com/office/powerpoint/2010/main" val="78704442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49" r:id="rId4"/>
    <p:sldLayoutId id="2147483653" r:id="rId5"/>
    <p:sldLayoutId id="2147483655" r:id="rId6"/>
    <p:sldLayoutId id="2147483654"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61AE5D-3F99-954C-8DEB-FB0F451A068E}"/>
              </a:ext>
            </a:extLst>
          </p:cNvPr>
          <p:cNvSpPr txBox="1"/>
          <p:nvPr/>
        </p:nvSpPr>
        <p:spPr>
          <a:xfrm>
            <a:off x="1054596" y="5392026"/>
            <a:ext cx="3667562" cy="369332"/>
          </a:xfrm>
          <a:prstGeom prst="rect">
            <a:avLst/>
          </a:prstGeom>
          <a:noFill/>
        </p:spPr>
        <p:txBody>
          <a:bodyPr wrap="square" rtlCol="0">
            <a:spAutoFit/>
          </a:bodyPr>
          <a:lstStyle/>
          <a:p>
            <a:r>
              <a:rPr kumimoji="1" lang="en-US" altLang="ko-KR" b="1" dirty="0">
                <a:latin typeface="Bell MT" panose="02020503060305020303" pitchFamily="18" charset="0"/>
                <a:ea typeface="Baskerville" panose="02020502070401020303" pitchFamily="18" charset="0"/>
                <a:cs typeface="Mangal" panose="02040503050203030202" pitchFamily="18" charset="0"/>
              </a:rPr>
              <a:t>https://</a:t>
            </a:r>
            <a:r>
              <a:rPr kumimoji="1" lang="en-US" altLang="ko-KR" b="1" dirty="0" err="1">
                <a:latin typeface="Bell MT" panose="02020503060305020303" pitchFamily="18" charset="0"/>
                <a:ea typeface="Baskerville" panose="02020502070401020303" pitchFamily="18" charset="0"/>
                <a:cs typeface="Mangal" panose="02040503050203030202" pitchFamily="18" charset="0"/>
              </a:rPr>
              <a:t>pptfree.wonjc.com</a:t>
            </a:r>
            <a:endParaRPr kumimoji="1" lang="ko-KR" altLang="en-US" b="1" dirty="0">
              <a:latin typeface="Bell MT" panose="02020503060305020303" pitchFamily="18" charset="0"/>
              <a:cs typeface="Mangal" panose="02040503050203030202" pitchFamily="18" charset="0"/>
            </a:endParaRPr>
          </a:p>
        </p:txBody>
      </p:sp>
      <p:sp>
        <p:nvSpPr>
          <p:cNvPr id="5" name="TextBox 4">
            <a:extLst>
              <a:ext uri="{FF2B5EF4-FFF2-40B4-BE49-F238E27FC236}">
                <a16:creationId xmlns:a16="http://schemas.microsoft.com/office/drawing/2014/main" id="{44746AC8-6DC7-8042-9EDC-F6A7DE5308B5}"/>
              </a:ext>
            </a:extLst>
          </p:cNvPr>
          <p:cNvSpPr txBox="1"/>
          <p:nvPr/>
        </p:nvSpPr>
        <p:spPr>
          <a:xfrm>
            <a:off x="1054595" y="5008010"/>
            <a:ext cx="4944761" cy="461665"/>
          </a:xfrm>
          <a:prstGeom prst="rect">
            <a:avLst/>
          </a:prstGeom>
          <a:noFill/>
        </p:spPr>
        <p:txBody>
          <a:bodyPr wrap="square" rtlCol="0">
            <a:spAutoFit/>
          </a:bodyPr>
          <a:lstStyle/>
          <a:p>
            <a:r>
              <a:rPr kumimoji="1" lang="en-US" altLang="ko-KR" sz="2400" b="1" dirty="0" err="1">
                <a:latin typeface="Bell MT" panose="02020503060305020303" pitchFamily="18" charset="0"/>
                <a:ea typeface="Baskerville" panose="02020502070401020303" pitchFamily="18" charset="0"/>
                <a:cs typeface="Mangal" panose="02040503050203030202" pitchFamily="18" charset="0"/>
              </a:rPr>
              <a:t>Real.PPT</a:t>
            </a:r>
            <a:r>
              <a:rPr kumimoji="1" lang="en-US" altLang="ko-KR" sz="2400" b="1" dirty="0">
                <a:latin typeface="Bell MT" panose="02020503060305020303" pitchFamily="18" charset="0"/>
                <a:ea typeface="Baskerville" panose="02020502070401020303" pitchFamily="18" charset="0"/>
                <a:cs typeface="Mangal" panose="02040503050203030202" pitchFamily="18" charset="0"/>
              </a:rPr>
              <a:t> FREE TEMPLATE </a:t>
            </a:r>
            <a:r>
              <a:rPr kumimoji="1" lang="en-US" altLang="ko-KR" sz="2400" b="1">
                <a:latin typeface="Bell MT" panose="02020503060305020303" pitchFamily="18" charset="0"/>
                <a:ea typeface="Baskerville" panose="02020502070401020303" pitchFamily="18" charset="0"/>
                <a:cs typeface="Mangal" panose="02040503050203030202" pitchFamily="18" charset="0"/>
              </a:rPr>
              <a:t>#112</a:t>
            </a:r>
            <a:endParaRPr kumimoji="1" lang="ko-KR" altLang="en-US" sz="2400" b="1" dirty="0">
              <a:latin typeface="Bell MT" panose="02020503060305020303" pitchFamily="18" charset="0"/>
              <a:cs typeface="Mangal" panose="02040503050203030202" pitchFamily="18" charset="0"/>
            </a:endParaRPr>
          </a:p>
        </p:txBody>
      </p:sp>
    </p:spTree>
    <p:extLst>
      <p:ext uri="{BB962C8B-B14F-4D97-AF65-F5344CB8AC3E}">
        <p14:creationId xmlns:p14="http://schemas.microsoft.com/office/powerpoint/2010/main" val="87074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27436C09-5DD9-2748-80D2-9A1E250D05ED}"/>
              </a:ext>
            </a:extLst>
          </p:cNvPr>
          <p:cNvPicPr>
            <a:picLocks noChangeAspect="1"/>
          </p:cNvPicPr>
          <p:nvPr/>
        </p:nvPicPr>
        <p:blipFill rotWithShape="1">
          <a:blip r:embed="rId2"/>
          <a:srcRect t="5517" b="15710"/>
          <a:stretch/>
        </p:blipFill>
        <p:spPr>
          <a:xfrm>
            <a:off x="5015832" y="1210003"/>
            <a:ext cx="3760583" cy="4437993"/>
          </a:xfrm>
          <a:prstGeom prst="rect">
            <a:avLst/>
          </a:prstGeom>
        </p:spPr>
      </p:pic>
      <p:sp>
        <p:nvSpPr>
          <p:cNvPr id="4" name="TextBox 3">
            <a:extLst>
              <a:ext uri="{FF2B5EF4-FFF2-40B4-BE49-F238E27FC236}">
                <a16:creationId xmlns:a16="http://schemas.microsoft.com/office/drawing/2014/main" id="{6BA13CE9-4D49-E94A-AFC0-95B810CED4E3}"/>
              </a:ext>
            </a:extLst>
          </p:cNvPr>
          <p:cNvSpPr txBox="1"/>
          <p:nvPr/>
        </p:nvSpPr>
        <p:spPr>
          <a:xfrm>
            <a:off x="696410" y="1713670"/>
            <a:ext cx="2566002" cy="1200329"/>
          </a:xfrm>
          <a:prstGeom prst="rect">
            <a:avLst/>
          </a:prstGeom>
          <a:noFill/>
        </p:spPr>
        <p:txBody>
          <a:bodyPr wrap="square" rtlCol="0">
            <a:spAutoFit/>
          </a:bodyPr>
          <a:lstStyle/>
          <a:p>
            <a:r>
              <a:rPr kumimoji="1" lang="en-US" altLang="ko-KR" sz="2400" b="1" dirty="0">
                <a:latin typeface="Bell MT" panose="02020503060305020303" pitchFamily="18" charset="0"/>
              </a:rPr>
              <a:t>Smile! a brand new day awaits you.</a:t>
            </a:r>
            <a:endParaRPr kumimoji="1" lang="ko-KR" altLang="en-US" sz="2400" b="1" dirty="0">
              <a:latin typeface="Bell MT" panose="02020503060305020303" pitchFamily="18" charset="0"/>
            </a:endParaRPr>
          </a:p>
        </p:txBody>
      </p:sp>
      <p:sp>
        <p:nvSpPr>
          <p:cNvPr id="5" name="TextBox 4">
            <a:extLst>
              <a:ext uri="{FF2B5EF4-FFF2-40B4-BE49-F238E27FC236}">
                <a16:creationId xmlns:a16="http://schemas.microsoft.com/office/drawing/2014/main" id="{B241D03A-29B4-BE49-93C6-2C25AE89707B}"/>
              </a:ext>
            </a:extLst>
          </p:cNvPr>
          <p:cNvSpPr txBox="1"/>
          <p:nvPr/>
        </p:nvSpPr>
        <p:spPr>
          <a:xfrm>
            <a:off x="696410" y="3944001"/>
            <a:ext cx="2608839" cy="1477328"/>
          </a:xfrm>
          <a:prstGeom prst="rect">
            <a:avLst/>
          </a:prstGeom>
          <a:noFill/>
        </p:spPr>
        <p:txBody>
          <a:bodyPr wrap="square" rtlCol="0">
            <a:spAutoFit/>
          </a:bodyPr>
          <a:lstStyle/>
          <a:p>
            <a:r>
              <a:rPr kumimoji="1" lang="en-US" altLang="ko-KR" dirty="0">
                <a:latin typeface="Bell MT" panose="02020503060305020303" pitchFamily="18" charset="0"/>
              </a:rPr>
              <a:t>This is my life, my story, my book. I will no longer let anyone else write; Nor will I apologize for the edits I make.</a:t>
            </a:r>
            <a:endParaRPr kumimoji="1" lang="ko-KR" altLang="en-US" dirty="0">
              <a:latin typeface="Bell MT" panose="02020503060305020303" pitchFamily="18" charset="0"/>
            </a:endParaRPr>
          </a:p>
        </p:txBody>
      </p:sp>
      <p:sp>
        <p:nvSpPr>
          <p:cNvPr id="6" name="TextBox 5">
            <a:extLst>
              <a:ext uri="{FF2B5EF4-FFF2-40B4-BE49-F238E27FC236}">
                <a16:creationId xmlns:a16="http://schemas.microsoft.com/office/drawing/2014/main" id="{1C417857-8A61-B246-BC22-FD895EE92841}"/>
              </a:ext>
            </a:extLst>
          </p:cNvPr>
          <p:cNvSpPr txBox="1"/>
          <p:nvPr/>
        </p:nvSpPr>
        <p:spPr>
          <a:xfrm>
            <a:off x="9751165" y="2142372"/>
            <a:ext cx="1557340" cy="584775"/>
          </a:xfrm>
          <a:prstGeom prst="rect">
            <a:avLst/>
          </a:prstGeom>
          <a:noFill/>
        </p:spPr>
        <p:txBody>
          <a:bodyPr wrap="square" rtlCol="0">
            <a:spAutoFit/>
          </a:bodyPr>
          <a:lstStyle/>
          <a:p>
            <a:r>
              <a:rPr kumimoji="1" lang="en-US" altLang="ko-KR" sz="1600" dirty="0">
                <a:latin typeface="Bell MT" panose="02020503060305020303" pitchFamily="18" charset="0"/>
              </a:rPr>
              <a:t>Even miracles take a little time</a:t>
            </a:r>
            <a:endParaRPr kumimoji="1" lang="ko-KR" altLang="en-US" sz="1600" dirty="0">
              <a:latin typeface="Bell MT" panose="02020503060305020303" pitchFamily="18" charset="0"/>
            </a:endParaRPr>
          </a:p>
        </p:txBody>
      </p:sp>
      <p:sp>
        <p:nvSpPr>
          <p:cNvPr id="7" name="TextBox 6">
            <a:extLst>
              <a:ext uri="{FF2B5EF4-FFF2-40B4-BE49-F238E27FC236}">
                <a16:creationId xmlns:a16="http://schemas.microsoft.com/office/drawing/2014/main" id="{C849C38C-A5FF-1A4C-8A49-6755411581D5}"/>
              </a:ext>
            </a:extLst>
          </p:cNvPr>
          <p:cNvSpPr txBox="1"/>
          <p:nvPr/>
        </p:nvSpPr>
        <p:spPr>
          <a:xfrm>
            <a:off x="9814206" y="3233464"/>
            <a:ext cx="1557340" cy="830997"/>
          </a:xfrm>
          <a:prstGeom prst="rect">
            <a:avLst/>
          </a:prstGeom>
          <a:noFill/>
        </p:spPr>
        <p:txBody>
          <a:bodyPr wrap="square" rtlCol="0">
            <a:spAutoFit/>
          </a:bodyPr>
          <a:lstStyle/>
          <a:p>
            <a:r>
              <a:rPr kumimoji="1" lang="en-US" altLang="ko-KR" sz="1600" dirty="0">
                <a:latin typeface="Bell MT" panose="02020503060305020303" pitchFamily="18" charset="0"/>
              </a:rPr>
              <a:t>Always let your conscience be your guide</a:t>
            </a:r>
            <a:endParaRPr kumimoji="1" lang="ko-KR" altLang="en-US" sz="1600" dirty="0">
              <a:latin typeface="Bell MT" panose="02020503060305020303" pitchFamily="18" charset="0"/>
            </a:endParaRPr>
          </a:p>
        </p:txBody>
      </p:sp>
      <p:sp>
        <p:nvSpPr>
          <p:cNvPr id="8" name="TextBox 7">
            <a:extLst>
              <a:ext uri="{FF2B5EF4-FFF2-40B4-BE49-F238E27FC236}">
                <a16:creationId xmlns:a16="http://schemas.microsoft.com/office/drawing/2014/main" id="{03128C60-B3AB-2849-8A4E-6BF6F1D2D25A}"/>
              </a:ext>
            </a:extLst>
          </p:cNvPr>
          <p:cNvSpPr txBox="1"/>
          <p:nvPr/>
        </p:nvSpPr>
        <p:spPr>
          <a:xfrm>
            <a:off x="9814206" y="4570778"/>
            <a:ext cx="1839987" cy="1077218"/>
          </a:xfrm>
          <a:prstGeom prst="rect">
            <a:avLst/>
          </a:prstGeom>
          <a:noFill/>
        </p:spPr>
        <p:txBody>
          <a:bodyPr wrap="square" rtlCol="0">
            <a:spAutoFit/>
          </a:bodyPr>
          <a:lstStyle/>
          <a:p>
            <a:r>
              <a:rPr kumimoji="1" lang="en-US" altLang="ko-KR" sz="1600" dirty="0">
                <a:latin typeface="Bell MT" panose="02020503060305020303" pitchFamily="18" charset="0"/>
              </a:rPr>
              <a:t>If you keep on believing the dreams that you wish will come true</a:t>
            </a:r>
            <a:endParaRPr kumimoji="1" lang="ko-KR" altLang="en-US" sz="1600" dirty="0">
              <a:latin typeface="Bell MT" panose="02020503060305020303" pitchFamily="18" charset="0"/>
            </a:endParaRPr>
          </a:p>
        </p:txBody>
      </p:sp>
    </p:spTree>
    <p:extLst>
      <p:ext uri="{BB962C8B-B14F-4D97-AF65-F5344CB8AC3E}">
        <p14:creationId xmlns:p14="http://schemas.microsoft.com/office/powerpoint/2010/main" val="181405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08CF7439-5242-AE43-B0EC-A10B874C2926}"/>
              </a:ext>
            </a:extLst>
          </p:cNvPr>
          <p:cNvPicPr>
            <a:picLocks noChangeAspect="1"/>
          </p:cNvPicPr>
          <p:nvPr/>
        </p:nvPicPr>
        <p:blipFill>
          <a:blip r:embed="rId2"/>
          <a:stretch>
            <a:fillRect/>
          </a:stretch>
        </p:blipFill>
        <p:spPr>
          <a:xfrm>
            <a:off x="7410503" y="785648"/>
            <a:ext cx="3968996" cy="5286703"/>
          </a:xfrm>
          <a:prstGeom prst="rect">
            <a:avLst/>
          </a:prstGeom>
        </p:spPr>
      </p:pic>
      <p:sp>
        <p:nvSpPr>
          <p:cNvPr id="3" name="TextBox 2">
            <a:extLst>
              <a:ext uri="{FF2B5EF4-FFF2-40B4-BE49-F238E27FC236}">
                <a16:creationId xmlns:a16="http://schemas.microsoft.com/office/drawing/2014/main" id="{2305811B-2B1F-1E48-A6F6-16B806FD88EE}"/>
              </a:ext>
            </a:extLst>
          </p:cNvPr>
          <p:cNvSpPr txBox="1"/>
          <p:nvPr/>
        </p:nvSpPr>
        <p:spPr>
          <a:xfrm>
            <a:off x="812501" y="1830396"/>
            <a:ext cx="2833948" cy="1015663"/>
          </a:xfrm>
          <a:prstGeom prst="rect">
            <a:avLst/>
          </a:prstGeom>
          <a:noFill/>
        </p:spPr>
        <p:txBody>
          <a:bodyPr wrap="square" rtlCol="0">
            <a:spAutoFit/>
          </a:bodyPr>
          <a:lstStyle/>
          <a:p>
            <a:r>
              <a:rPr kumimoji="1" lang="en-US" altLang="ko-KR" sz="2000" b="1" dirty="0">
                <a:latin typeface="Bell MT" panose="02020503060305020303" pitchFamily="18" charset="0"/>
              </a:rPr>
              <a:t>Always let your conscience be your guide</a:t>
            </a:r>
            <a:endParaRPr kumimoji="1" lang="ko-KR" altLang="en-US" sz="2000" b="1" dirty="0">
              <a:latin typeface="Bell MT" panose="02020503060305020303" pitchFamily="18" charset="0"/>
            </a:endParaRPr>
          </a:p>
        </p:txBody>
      </p:sp>
      <p:sp>
        <p:nvSpPr>
          <p:cNvPr id="4" name="직사각형 3">
            <a:extLst>
              <a:ext uri="{FF2B5EF4-FFF2-40B4-BE49-F238E27FC236}">
                <a16:creationId xmlns:a16="http://schemas.microsoft.com/office/drawing/2014/main" id="{346FA9D4-6FD6-E049-BAE2-28E0ECFEFBA1}"/>
              </a:ext>
            </a:extLst>
          </p:cNvPr>
          <p:cNvSpPr/>
          <p:nvPr/>
        </p:nvSpPr>
        <p:spPr>
          <a:xfrm>
            <a:off x="812501" y="3550277"/>
            <a:ext cx="4821390" cy="923330"/>
          </a:xfrm>
          <a:prstGeom prst="rect">
            <a:avLst/>
          </a:prstGeom>
        </p:spPr>
        <p:txBody>
          <a:bodyPr wrap="square">
            <a:spAutoFit/>
          </a:bodyPr>
          <a:lstStyle/>
          <a:p>
            <a:r>
              <a:rPr kumimoji="1" lang="en-US" altLang="ko-KR" dirty="0">
                <a:latin typeface="Bell MT" panose="02020503060305020303" pitchFamily="18" charset="0"/>
              </a:rPr>
              <a:t>I have found it advisable not to give too much heed to what people say when I am trying to accomplish something of consequence</a:t>
            </a:r>
            <a:endParaRPr lang="ko-KR" altLang="en-US" dirty="0"/>
          </a:p>
        </p:txBody>
      </p:sp>
    </p:spTree>
    <p:extLst>
      <p:ext uri="{BB962C8B-B14F-4D97-AF65-F5344CB8AC3E}">
        <p14:creationId xmlns:p14="http://schemas.microsoft.com/office/powerpoint/2010/main" val="111640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415E4495-D8D8-9942-829C-3A79A4D37FF3}"/>
              </a:ext>
            </a:extLst>
          </p:cNvPr>
          <p:cNvPicPr>
            <a:picLocks noChangeAspect="1"/>
          </p:cNvPicPr>
          <p:nvPr/>
        </p:nvPicPr>
        <p:blipFill>
          <a:blip r:embed="rId2"/>
          <a:stretch>
            <a:fillRect/>
          </a:stretch>
        </p:blipFill>
        <p:spPr>
          <a:xfrm>
            <a:off x="1389993" y="938049"/>
            <a:ext cx="3946634" cy="5919951"/>
          </a:xfrm>
          <a:prstGeom prst="rect">
            <a:avLst/>
          </a:prstGeom>
          <a:solidFill>
            <a:srgbClr val="EF7E33"/>
          </a:solidFill>
        </p:spPr>
      </p:pic>
      <p:sp>
        <p:nvSpPr>
          <p:cNvPr id="3" name="TextBox 2">
            <a:extLst>
              <a:ext uri="{FF2B5EF4-FFF2-40B4-BE49-F238E27FC236}">
                <a16:creationId xmlns:a16="http://schemas.microsoft.com/office/drawing/2014/main" id="{5D015D46-CBE2-4B46-AEE3-4FACF164DDEC}"/>
              </a:ext>
            </a:extLst>
          </p:cNvPr>
          <p:cNvSpPr txBox="1"/>
          <p:nvPr/>
        </p:nvSpPr>
        <p:spPr>
          <a:xfrm>
            <a:off x="6732712" y="2413337"/>
            <a:ext cx="4608079" cy="2031325"/>
          </a:xfrm>
          <a:prstGeom prst="rect">
            <a:avLst/>
          </a:prstGeom>
          <a:noFill/>
        </p:spPr>
        <p:txBody>
          <a:bodyPr wrap="square" rtlCol="0">
            <a:spAutoFit/>
          </a:bodyPr>
          <a:lstStyle/>
          <a:p>
            <a:r>
              <a:rPr kumimoji="1" lang="en-US" altLang="ko-KR" dirty="0">
                <a:latin typeface="Bell MT" panose="02020503060305020303" pitchFamily="18" charset="0"/>
              </a:rPr>
              <a:t>May you rise up today with the full assurance that God has your back. He is with you, for you, and actively working on your behalf. he does for you what you cannot do for yourself. May you do for him the one thing you can do: Trust him with your whole heart and embrace joy along the way. Grace and peace to your this day.  </a:t>
            </a:r>
            <a:endParaRPr kumimoji="1" lang="ko-KR" altLang="en-US" dirty="0">
              <a:latin typeface="Bell MT" panose="02020503060305020303" pitchFamily="18" charset="0"/>
            </a:endParaRPr>
          </a:p>
        </p:txBody>
      </p:sp>
    </p:spTree>
    <p:extLst>
      <p:ext uri="{BB962C8B-B14F-4D97-AF65-F5344CB8AC3E}">
        <p14:creationId xmlns:p14="http://schemas.microsoft.com/office/powerpoint/2010/main" val="4088488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4F6EC603-5507-E644-8C64-32A06EAE9072}"/>
              </a:ext>
            </a:extLst>
          </p:cNvPr>
          <p:cNvPicPr>
            <a:picLocks noChangeAspect="1"/>
          </p:cNvPicPr>
          <p:nvPr/>
        </p:nvPicPr>
        <p:blipFill>
          <a:blip r:embed="rId2"/>
          <a:stretch>
            <a:fillRect/>
          </a:stretch>
        </p:blipFill>
        <p:spPr>
          <a:xfrm>
            <a:off x="7799861" y="688427"/>
            <a:ext cx="3660604" cy="5481145"/>
          </a:xfrm>
          <a:prstGeom prst="rect">
            <a:avLst/>
          </a:prstGeom>
        </p:spPr>
      </p:pic>
      <p:sp>
        <p:nvSpPr>
          <p:cNvPr id="3" name="직사각형 2">
            <a:extLst>
              <a:ext uri="{FF2B5EF4-FFF2-40B4-BE49-F238E27FC236}">
                <a16:creationId xmlns:a16="http://schemas.microsoft.com/office/drawing/2014/main" id="{29AAE3C5-9B9B-9F47-ADD5-125F4EFD6D73}"/>
              </a:ext>
            </a:extLst>
          </p:cNvPr>
          <p:cNvSpPr/>
          <p:nvPr/>
        </p:nvSpPr>
        <p:spPr>
          <a:xfrm>
            <a:off x="2927131" y="5633545"/>
            <a:ext cx="6337738" cy="1224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4" name="직사각형 3">
            <a:extLst>
              <a:ext uri="{FF2B5EF4-FFF2-40B4-BE49-F238E27FC236}">
                <a16:creationId xmlns:a16="http://schemas.microsoft.com/office/drawing/2014/main" id="{EC6CFF35-4AD5-6046-8647-7DAFEB7ACFE1}"/>
              </a:ext>
            </a:extLst>
          </p:cNvPr>
          <p:cNvSpPr/>
          <p:nvPr/>
        </p:nvSpPr>
        <p:spPr>
          <a:xfrm>
            <a:off x="9264869" y="5633544"/>
            <a:ext cx="730588" cy="1224455"/>
          </a:xfrm>
          <a:prstGeom prst="rect">
            <a:avLst/>
          </a:prstGeom>
          <a:solidFill>
            <a:srgbClr val="EF7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직사각형 4">
            <a:extLst>
              <a:ext uri="{FF2B5EF4-FFF2-40B4-BE49-F238E27FC236}">
                <a16:creationId xmlns:a16="http://schemas.microsoft.com/office/drawing/2014/main" id="{06A161A4-8FD8-264E-AAB5-57665A2DC41D}"/>
              </a:ext>
            </a:extLst>
          </p:cNvPr>
          <p:cNvSpPr/>
          <p:nvPr/>
        </p:nvSpPr>
        <p:spPr>
          <a:xfrm>
            <a:off x="4040148" y="5922605"/>
            <a:ext cx="4657803" cy="646331"/>
          </a:xfrm>
          <a:prstGeom prst="rect">
            <a:avLst/>
          </a:prstGeom>
        </p:spPr>
        <p:txBody>
          <a:bodyPr wrap="square">
            <a:spAutoFit/>
          </a:bodyPr>
          <a:lstStyle/>
          <a:p>
            <a:r>
              <a:rPr kumimoji="1" lang="en-US" altLang="ko-KR" b="1" dirty="0">
                <a:latin typeface="Bell MT" panose="02020503060305020303" pitchFamily="18" charset="0"/>
              </a:rPr>
              <a:t>If your stories are all about your products and services, that’s not storytelling. </a:t>
            </a:r>
            <a:endParaRPr lang="ko-KR" altLang="en-US" b="1" dirty="0"/>
          </a:p>
        </p:txBody>
      </p:sp>
      <p:sp>
        <p:nvSpPr>
          <p:cNvPr id="6" name="TextBox 5">
            <a:extLst>
              <a:ext uri="{FF2B5EF4-FFF2-40B4-BE49-F238E27FC236}">
                <a16:creationId xmlns:a16="http://schemas.microsoft.com/office/drawing/2014/main" id="{5D35E43A-E261-A34A-A8C1-3F4A42806D1D}"/>
              </a:ext>
            </a:extLst>
          </p:cNvPr>
          <p:cNvSpPr txBox="1"/>
          <p:nvPr/>
        </p:nvSpPr>
        <p:spPr>
          <a:xfrm>
            <a:off x="2114881" y="3334318"/>
            <a:ext cx="4485484" cy="1200329"/>
          </a:xfrm>
          <a:prstGeom prst="rect">
            <a:avLst/>
          </a:prstGeom>
          <a:noFill/>
        </p:spPr>
        <p:txBody>
          <a:bodyPr wrap="square" rtlCol="0">
            <a:spAutoFit/>
          </a:bodyPr>
          <a:lstStyle/>
          <a:p>
            <a:r>
              <a:rPr kumimoji="1" lang="en-US" altLang="ko-KR" dirty="0">
                <a:latin typeface="Bell MT" panose="02020503060305020303" pitchFamily="18" charset="0"/>
              </a:rPr>
              <a:t>The secret of getting started is breaking your complex overwhelming tasks into small manageable tasks, and then starting on the first one.</a:t>
            </a:r>
            <a:endParaRPr kumimoji="1" lang="ko-KR" altLang="en-US" dirty="0">
              <a:latin typeface="Bell MT" panose="02020503060305020303" pitchFamily="18" charset="0"/>
            </a:endParaRPr>
          </a:p>
        </p:txBody>
      </p:sp>
      <p:sp>
        <p:nvSpPr>
          <p:cNvPr id="7" name="직사각형 6">
            <a:extLst>
              <a:ext uri="{FF2B5EF4-FFF2-40B4-BE49-F238E27FC236}">
                <a16:creationId xmlns:a16="http://schemas.microsoft.com/office/drawing/2014/main" id="{19C3840D-C265-914E-92B5-E9C75598F732}"/>
              </a:ext>
            </a:extLst>
          </p:cNvPr>
          <p:cNvSpPr/>
          <p:nvPr/>
        </p:nvSpPr>
        <p:spPr>
          <a:xfrm>
            <a:off x="2114881" y="2336852"/>
            <a:ext cx="5418215" cy="400110"/>
          </a:xfrm>
          <a:prstGeom prst="rect">
            <a:avLst/>
          </a:prstGeom>
        </p:spPr>
        <p:txBody>
          <a:bodyPr wrap="none">
            <a:spAutoFit/>
          </a:bodyPr>
          <a:lstStyle/>
          <a:p>
            <a:r>
              <a:rPr kumimoji="1" lang="en-US" altLang="ko-KR" sz="2000" b="1" dirty="0">
                <a:latin typeface="Bell MT" panose="02020503060305020303" pitchFamily="18" charset="0"/>
              </a:rPr>
              <a:t>The secret of getting ahead is getting started.</a:t>
            </a:r>
            <a:endParaRPr lang="ko-KR" altLang="en-US" sz="2000" b="1" dirty="0"/>
          </a:p>
        </p:txBody>
      </p:sp>
    </p:spTree>
    <p:extLst>
      <p:ext uri="{BB962C8B-B14F-4D97-AF65-F5344CB8AC3E}">
        <p14:creationId xmlns:p14="http://schemas.microsoft.com/office/powerpoint/2010/main" val="357731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D7183EC1-808B-9D41-A804-8BA0695146A1}"/>
              </a:ext>
            </a:extLst>
          </p:cNvPr>
          <p:cNvPicPr>
            <a:picLocks noChangeAspect="1"/>
          </p:cNvPicPr>
          <p:nvPr/>
        </p:nvPicPr>
        <p:blipFill>
          <a:blip r:embed="rId2"/>
          <a:stretch>
            <a:fillRect/>
          </a:stretch>
        </p:blipFill>
        <p:spPr>
          <a:xfrm>
            <a:off x="887679" y="441434"/>
            <a:ext cx="4020824" cy="5975131"/>
          </a:xfrm>
          <a:prstGeom prst="rect">
            <a:avLst/>
          </a:prstGeom>
        </p:spPr>
      </p:pic>
      <p:sp>
        <p:nvSpPr>
          <p:cNvPr id="3" name="직사각형 2">
            <a:extLst>
              <a:ext uri="{FF2B5EF4-FFF2-40B4-BE49-F238E27FC236}">
                <a16:creationId xmlns:a16="http://schemas.microsoft.com/office/drawing/2014/main" id="{B0E6855F-6086-6844-BFB4-E961465A5BDB}"/>
              </a:ext>
            </a:extLst>
          </p:cNvPr>
          <p:cNvSpPr/>
          <p:nvPr/>
        </p:nvSpPr>
        <p:spPr>
          <a:xfrm>
            <a:off x="887678" y="5980386"/>
            <a:ext cx="4020823" cy="436179"/>
          </a:xfrm>
          <a:prstGeom prst="rect">
            <a:avLst/>
          </a:prstGeom>
          <a:solidFill>
            <a:srgbClr val="CDA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4" name="직사각형 3">
            <a:extLst>
              <a:ext uri="{FF2B5EF4-FFF2-40B4-BE49-F238E27FC236}">
                <a16:creationId xmlns:a16="http://schemas.microsoft.com/office/drawing/2014/main" id="{BCE0812F-FB99-D049-988D-157EF2A5EA2C}"/>
              </a:ext>
            </a:extLst>
          </p:cNvPr>
          <p:cNvSpPr/>
          <p:nvPr/>
        </p:nvSpPr>
        <p:spPr>
          <a:xfrm>
            <a:off x="6096000" y="1477537"/>
            <a:ext cx="4628952" cy="677108"/>
          </a:xfrm>
          <a:prstGeom prst="rect">
            <a:avLst/>
          </a:prstGeom>
        </p:spPr>
        <p:txBody>
          <a:bodyPr wrap="square">
            <a:spAutoFit/>
          </a:bodyPr>
          <a:lstStyle/>
          <a:p>
            <a:r>
              <a:rPr kumimoji="1" lang="en-US" altLang="ko-KR" b="1" dirty="0">
                <a:latin typeface="Bell MT" panose="02020503060305020303" pitchFamily="18" charset="0"/>
                <a:ea typeface="Baskerville" panose="02020502070401020303" pitchFamily="18" charset="0"/>
              </a:rPr>
              <a:t>You just need to trust that what </a:t>
            </a:r>
            <a:r>
              <a:rPr kumimoji="1" lang="en-US" altLang="ko-KR" sz="2000" b="1" dirty="0">
                <a:latin typeface="Bell MT" panose="02020503060305020303" pitchFamily="18" charset="0"/>
                <a:ea typeface="Baskerville" panose="02020502070401020303" pitchFamily="18" charset="0"/>
              </a:rPr>
              <a:t>you</a:t>
            </a:r>
            <a:r>
              <a:rPr kumimoji="1" lang="en-US" altLang="ko-KR" b="1" dirty="0">
                <a:latin typeface="Bell MT" panose="02020503060305020303" pitchFamily="18" charset="0"/>
                <a:ea typeface="Baskerville" panose="02020502070401020303" pitchFamily="18" charset="0"/>
              </a:rPr>
              <a:t> want is coming and watch how fast it comes.</a:t>
            </a:r>
            <a:endParaRPr lang="ko-KR" altLang="en-US" b="1" dirty="0">
              <a:latin typeface="Bell MT" panose="02020503060305020303" pitchFamily="18" charset="0"/>
            </a:endParaRPr>
          </a:p>
        </p:txBody>
      </p:sp>
      <p:sp>
        <p:nvSpPr>
          <p:cNvPr id="5" name="직사각형 4">
            <a:extLst>
              <a:ext uri="{FF2B5EF4-FFF2-40B4-BE49-F238E27FC236}">
                <a16:creationId xmlns:a16="http://schemas.microsoft.com/office/drawing/2014/main" id="{9BC212A0-87BA-CF48-8184-4407E20E0FCE}"/>
              </a:ext>
            </a:extLst>
          </p:cNvPr>
          <p:cNvSpPr/>
          <p:nvPr/>
        </p:nvSpPr>
        <p:spPr>
          <a:xfrm>
            <a:off x="5623289" y="5598310"/>
            <a:ext cx="2360566" cy="1200329"/>
          </a:xfrm>
          <a:prstGeom prst="rect">
            <a:avLst/>
          </a:prstGeom>
        </p:spPr>
        <p:txBody>
          <a:bodyPr wrap="square">
            <a:spAutoFit/>
          </a:bodyPr>
          <a:lstStyle/>
          <a:p>
            <a:r>
              <a:rPr kumimoji="1" lang="en-US" altLang="ko-KR" b="1" dirty="0">
                <a:latin typeface="Bell MT" panose="02020503060305020303" pitchFamily="18" charset="0"/>
                <a:ea typeface="Baskerville" panose="02020502070401020303" pitchFamily="18" charset="0"/>
              </a:rPr>
              <a:t>I am always on time</a:t>
            </a:r>
            <a:r>
              <a:rPr kumimoji="1" lang="en-US" altLang="ko-KR" dirty="0">
                <a:latin typeface="Bell MT" panose="02020503060305020303" pitchFamily="18" charset="0"/>
                <a:ea typeface="Baskerville" panose="02020502070401020303" pitchFamily="18" charset="0"/>
              </a:rPr>
              <a:t>. I am eternal youth. I am filled with energy every single day.</a:t>
            </a:r>
            <a:endParaRPr lang="ko-KR" altLang="en-US" dirty="0">
              <a:latin typeface="Bell MT" panose="02020503060305020303" pitchFamily="18" charset="0"/>
            </a:endParaRPr>
          </a:p>
        </p:txBody>
      </p:sp>
      <p:sp>
        <p:nvSpPr>
          <p:cNvPr id="6" name="직사각형 5">
            <a:extLst>
              <a:ext uri="{FF2B5EF4-FFF2-40B4-BE49-F238E27FC236}">
                <a16:creationId xmlns:a16="http://schemas.microsoft.com/office/drawing/2014/main" id="{43116A08-0D72-6040-A856-85149C0B684D}"/>
              </a:ext>
            </a:extLst>
          </p:cNvPr>
          <p:cNvSpPr/>
          <p:nvPr/>
        </p:nvSpPr>
        <p:spPr>
          <a:xfrm>
            <a:off x="9276383" y="5598309"/>
            <a:ext cx="2566212" cy="1200329"/>
          </a:xfrm>
          <a:prstGeom prst="rect">
            <a:avLst/>
          </a:prstGeom>
        </p:spPr>
        <p:txBody>
          <a:bodyPr wrap="square">
            <a:spAutoFit/>
          </a:bodyPr>
          <a:lstStyle/>
          <a:p>
            <a:r>
              <a:rPr kumimoji="1" lang="en-US" altLang="ko-KR" b="1" dirty="0">
                <a:latin typeface="Bell MT" panose="02020503060305020303" pitchFamily="18" charset="0"/>
                <a:ea typeface="Baskerville" panose="02020502070401020303" pitchFamily="18" charset="0"/>
              </a:rPr>
              <a:t>I am receiving every good thing</a:t>
            </a:r>
            <a:r>
              <a:rPr kumimoji="1" lang="en-US" altLang="ko-KR" dirty="0">
                <a:latin typeface="Bell MT" panose="02020503060305020303" pitchFamily="18" charset="0"/>
                <a:ea typeface="Baskerville" panose="02020502070401020303" pitchFamily="18" charset="0"/>
              </a:rPr>
              <a:t>. I am happy. I am abundant. I am healthy. I am loved.</a:t>
            </a:r>
            <a:endParaRPr lang="ko-KR" altLang="en-US" dirty="0">
              <a:latin typeface="Bell MT" panose="02020503060305020303" pitchFamily="18" charset="0"/>
            </a:endParaRPr>
          </a:p>
        </p:txBody>
      </p:sp>
      <p:sp>
        <p:nvSpPr>
          <p:cNvPr id="7" name="TextBox 6">
            <a:extLst>
              <a:ext uri="{FF2B5EF4-FFF2-40B4-BE49-F238E27FC236}">
                <a16:creationId xmlns:a16="http://schemas.microsoft.com/office/drawing/2014/main" id="{AB08E444-3A58-3C44-AA44-E556FFEB2AD2}"/>
              </a:ext>
            </a:extLst>
          </p:cNvPr>
          <p:cNvSpPr txBox="1"/>
          <p:nvPr/>
        </p:nvSpPr>
        <p:spPr>
          <a:xfrm>
            <a:off x="6096000" y="2690335"/>
            <a:ext cx="4834455" cy="1477328"/>
          </a:xfrm>
          <a:prstGeom prst="rect">
            <a:avLst/>
          </a:prstGeom>
          <a:noFill/>
        </p:spPr>
        <p:txBody>
          <a:bodyPr wrap="square" rtlCol="0">
            <a:spAutoFit/>
          </a:bodyPr>
          <a:lstStyle/>
          <a:p>
            <a:r>
              <a:rPr kumimoji="1" lang="en-US" altLang="ko-KR" dirty="0">
                <a:latin typeface="Bell MT" panose="02020503060305020303" pitchFamily="18" charset="0"/>
              </a:rPr>
              <a:t>The secret of getting ahead is getting started. The secret of getting started is breaking your complex overwhelming tasks into small manageable tasks, and then starting on the first one.</a:t>
            </a:r>
            <a:endParaRPr kumimoji="1" lang="ko-KR" altLang="en-US" dirty="0">
              <a:latin typeface="Bell MT" panose="02020503060305020303" pitchFamily="18" charset="0"/>
            </a:endParaRPr>
          </a:p>
        </p:txBody>
      </p:sp>
    </p:spTree>
    <p:extLst>
      <p:ext uri="{BB962C8B-B14F-4D97-AF65-F5344CB8AC3E}">
        <p14:creationId xmlns:p14="http://schemas.microsoft.com/office/powerpoint/2010/main" val="42378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2D55CE8E-99A6-964F-9C2B-8C5CA41AF5AA}"/>
              </a:ext>
            </a:extLst>
          </p:cNvPr>
          <p:cNvPicPr>
            <a:picLocks noChangeAspect="1"/>
          </p:cNvPicPr>
          <p:nvPr/>
        </p:nvPicPr>
        <p:blipFill>
          <a:blip r:embed="rId2"/>
          <a:stretch>
            <a:fillRect/>
          </a:stretch>
        </p:blipFill>
        <p:spPr>
          <a:xfrm>
            <a:off x="4934606" y="676603"/>
            <a:ext cx="3615559" cy="5504793"/>
          </a:xfrm>
          <a:prstGeom prst="rect">
            <a:avLst/>
          </a:prstGeom>
        </p:spPr>
      </p:pic>
      <p:sp>
        <p:nvSpPr>
          <p:cNvPr id="3" name="TextBox 2">
            <a:extLst>
              <a:ext uri="{FF2B5EF4-FFF2-40B4-BE49-F238E27FC236}">
                <a16:creationId xmlns:a16="http://schemas.microsoft.com/office/drawing/2014/main" id="{1199AF8C-355A-8943-A81D-81AA724C0DB2}"/>
              </a:ext>
            </a:extLst>
          </p:cNvPr>
          <p:cNvSpPr txBox="1"/>
          <p:nvPr/>
        </p:nvSpPr>
        <p:spPr>
          <a:xfrm>
            <a:off x="754570" y="3518858"/>
            <a:ext cx="3839732" cy="2308324"/>
          </a:xfrm>
          <a:prstGeom prst="rect">
            <a:avLst/>
          </a:prstGeom>
          <a:noFill/>
        </p:spPr>
        <p:txBody>
          <a:bodyPr wrap="square" rtlCol="0">
            <a:spAutoFit/>
          </a:bodyPr>
          <a:lstStyle/>
          <a:p>
            <a:r>
              <a:rPr kumimoji="1" lang="en-US" altLang="ko-KR" dirty="0">
                <a:latin typeface="Bell MT" panose="02020503060305020303" pitchFamily="18" charset="0"/>
              </a:rPr>
              <a:t>A blessing for you. May your day be blessed with happiness and peace of mind. May you be free of all burdens, and know that you are completely cared for. Let angels light your way with grace and have a beautiful awesome day. Wishing you a blessed morning.</a:t>
            </a:r>
            <a:endParaRPr kumimoji="1" lang="ko-KR" altLang="en-US" dirty="0">
              <a:latin typeface="Bell MT" panose="02020503060305020303" pitchFamily="18" charset="0"/>
            </a:endParaRPr>
          </a:p>
        </p:txBody>
      </p:sp>
      <p:grpSp>
        <p:nvGrpSpPr>
          <p:cNvPr id="4" name="Google Shape;8569;p68">
            <a:extLst>
              <a:ext uri="{FF2B5EF4-FFF2-40B4-BE49-F238E27FC236}">
                <a16:creationId xmlns:a16="http://schemas.microsoft.com/office/drawing/2014/main" id="{CA6AFA53-1707-F348-84C6-248E6D069BA1}"/>
              </a:ext>
            </a:extLst>
          </p:cNvPr>
          <p:cNvGrpSpPr/>
          <p:nvPr/>
        </p:nvGrpSpPr>
        <p:grpSpPr>
          <a:xfrm>
            <a:off x="10493700" y="3518858"/>
            <a:ext cx="363477" cy="413560"/>
            <a:chOff x="1529350" y="258825"/>
            <a:chExt cx="423475" cy="481825"/>
          </a:xfrm>
          <a:solidFill>
            <a:srgbClr val="EF7E33"/>
          </a:solidFill>
        </p:grpSpPr>
        <p:sp>
          <p:nvSpPr>
            <p:cNvPr id="5" name="Google Shape;8570;p68">
              <a:extLst>
                <a:ext uri="{FF2B5EF4-FFF2-40B4-BE49-F238E27FC236}">
                  <a16:creationId xmlns:a16="http://schemas.microsoft.com/office/drawing/2014/main" id="{0F8994EC-D6E4-7F4A-AD45-909509C79CC9}"/>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 name="Google Shape;8571;p68">
              <a:extLst>
                <a:ext uri="{FF2B5EF4-FFF2-40B4-BE49-F238E27FC236}">
                  <a16:creationId xmlns:a16="http://schemas.microsoft.com/office/drawing/2014/main" id="{DEBEC5AB-1DB1-0044-A912-B819AF878801}"/>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 name="Google Shape;8578;p68">
            <a:extLst>
              <a:ext uri="{FF2B5EF4-FFF2-40B4-BE49-F238E27FC236}">
                <a16:creationId xmlns:a16="http://schemas.microsoft.com/office/drawing/2014/main" id="{77DE447D-7EA2-394C-8591-5357D2D64CA9}"/>
              </a:ext>
            </a:extLst>
          </p:cNvPr>
          <p:cNvGrpSpPr/>
          <p:nvPr/>
        </p:nvGrpSpPr>
        <p:grpSpPr>
          <a:xfrm>
            <a:off x="10484816" y="4898578"/>
            <a:ext cx="372276" cy="412766"/>
            <a:chOff x="3300325" y="249875"/>
            <a:chExt cx="433725" cy="480900"/>
          </a:xfrm>
          <a:solidFill>
            <a:srgbClr val="EF7E33"/>
          </a:solidFill>
        </p:grpSpPr>
        <p:sp>
          <p:nvSpPr>
            <p:cNvPr id="8" name="Google Shape;8579;p68">
              <a:extLst>
                <a:ext uri="{FF2B5EF4-FFF2-40B4-BE49-F238E27FC236}">
                  <a16:creationId xmlns:a16="http://schemas.microsoft.com/office/drawing/2014/main" id="{53C2973E-1FCE-144D-B6D0-A4C6EAD4BC1C}"/>
                </a:ext>
              </a:extLst>
            </p:cNvPr>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8580;p68">
              <a:extLst>
                <a:ext uri="{FF2B5EF4-FFF2-40B4-BE49-F238E27FC236}">
                  <a16:creationId xmlns:a16="http://schemas.microsoft.com/office/drawing/2014/main" id="{858DD618-6708-3D47-AECA-5097F773B989}"/>
                </a:ext>
              </a:extLst>
            </p:cNvPr>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8581;p68">
              <a:extLst>
                <a:ext uri="{FF2B5EF4-FFF2-40B4-BE49-F238E27FC236}">
                  <a16:creationId xmlns:a16="http://schemas.microsoft.com/office/drawing/2014/main" id="{AFD4DCB5-E603-214B-8AAA-C40F58827C38}"/>
                </a:ext>
              </a:extLst>
            </p:cNvPr>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8582;p68">
              <a:extLst>
                <a:ext uri="{FF2B5EF4-FFF2-40B4-BE49-F238E27FC236}">
                  <a16:creationId xmlns:a16="http://schemas.microsoft.com/office/drawing/2014/main" id="{C10A2D90-CE44-024D-8EB5-E341692817E7}"/>
                </a:ext>
              </a:extLst>
            </p:cNvPr>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8583;p68">
              <a:extLst>
                <a:ext uri="{FF2B5EF4-FFF2-40B4-BE49-F238E27FC236}">
                  <a16:creationId xmlns:a16="http://schemas.microsoft.com/office/drawing/2014/main" id="{40D389AB-CF7B-B245-8B71-D9C14E62F91D}"/>
                </a:ext>
              </a:extLst>
            </p:cNvPr>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8584;p68">
              <a:extLst>
                <a:ext uri="{FF2B5EF4-FFF2-40B4-BE49-F238E27FC236}">
                  <a16:creationId xmlns:a16="http://schemas.microsoft.com/office/drawing/2014/main" id="{8762331D-9AFA-644A-8035-9BE61B989679}"/>
                </a:ext>
              </a:extLst>
            </p:cNvPr>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 name="Google Shape;8732;p68">
            <a:extLst>
              <a:ext uri="{FF2B5EF4-FFF2-40B4-BE49-F238E27FC236}">
                <a16:creationId xmlns:a16="http://schemas.microsoft.com/office/drawing/2014/main" id="{915BA427-B648-C040-91F1-93C21F43C07F}"/>
              </a:ext>
            </a:extLst>
          </p:cNvPr>
          <p:cNvGrpSpPr/>
          <p:nvPr/>
        </p:nvGrpSpPr>
        <p:grpSpPr>
          <a:xfrm>
            <a:off x="10438853" y="2068047"/>
            <a:ext cx="413496" cy="413582"/>
            <a:chOff x="5049725" y="2027900"/>
            <a:chExt cx="481750" cy="481850"/>
          </a:xfrm>
          <a:solidFill>
            <a:srgbClr val="EF7E33"/>
          </a:solidFill>
        </p:grpSpPr>
        <p:sp>
          <p:nvSpPr>
            <p:cNvPr id="15" name="Google Shape;8733;p68">
              <a:extLst>
                <a:ext uri="{FF2B5EF4-FFF2-40B4-BE49-F238E27FC236}">
                  <a16:creationId xmlns:a16="http://schemas.microsoft.com/office/drawing/2014/main" id="{64903F77-1CDB-3D42-A05A-23432F16571E}"/>
                </a:ext>
              </a:extLst>
            </p:cNvPr>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 name="Google Shape;8734;p68">
              <a:extLst>
                <a:ext uri="{FF2B5EF4-FFF2-40B4-BE49-F238E27FC236}">
                  <a16:creationId xmlns:a16="http://schemas.microsoft.com/office/drawing/2014/main" id="{6DB9C826-4153-0849-880A-0D37BA112258}"/>
                </a:ext>
              </a:extLst>
            </p:cNvPr>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8735;p68">
              <a:extLst>
                <a:ext uri="{FF2B5EF4-FFF2-40B4-BE49-F238E27FC236}">
                  <a16:creationId xmlns:a16="http://schemas.microsoft.com/office/drawing/2014/main" id="{B3F23118-6A5D-8A43-99A8-5BCE9E4B29F1}"/>
                </a:ext>
              </a:extLst>
            </p:cNvPr>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 name="Google Shape;8736;p68">
              <a:extLst>
                <a:ext uri="{FF2B5EF4-FFF2-40B4-BE49-F238E27FC236}">
                  <a16:creationId xmlns:a16="http://schemas.microsoft.com/office/drawing/2014/main" id="{F6714F00-1DE8-5040-9554-873753C6E6F1}"/>
                </a:ext>
              </a:extLst>
            </p:cNvPr>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 name="Google Shape;8737;p68">
              <a:extLst>
                <a:ext uri="{FF2B5EF4-FFF2-40B4-BE49-F238E27FC236}">
                  <a16:creationId xmlns:a16="http://schemas.microsoft.com/office/drawing/2014/main" id="{7AF8B586-6316-A14C-BE8D-78EBDA6EB311}"/>
                </a:ext>
              </a:extLst>
            </p:cNvPr>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0" name="Google Shape;8738;p68">
              <a:extLst>
                <a:ext uri="{FF2B5EF4-FFF2-40B4-BE49-F238E27FC236}">
                  <a16:creationId xmlns:a16="http://schemas.microsoft.com/office/drawing/2014/main" id="{965F5E34-F6AB-DC49-B337-89060CF629A2}"/>
                </a:ext>
              </a:extLst>
            </p:cNvPr>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 name="Google Shape;8739;p68">
              <a:extLst>
                <a:ext uri="{FF2B5EF4-FFF2-40B4-BE49-F238E27FC236}">
                  <a16:creationId xmlns:a16="http://schemas.microsoft.com/office/drawing/2014/main" id="{2E2E3BE3-3F4A-5849-A5FB-85564C59768A}"/>
                </a:ext>
              </a:extLst>
            </p:cNvPr>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 name="Google Shape;8740;p68">
              <a:extLst>
                <a:ext uri="{FF2B5EF4-FFF2-40B4-BE49-F238E27FC236}">
                  <a16:creationId xmlns:a16="http://schemas.microsoft.com/office/drawing/2014/main" id="{55CCDF0C-A781-EE48-AF8A-EAC34CBD0183}"/>
                </a:ext>
              </a:extLst>
            </p:cNvPr>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3" name="TextBox 22">
            <a:extLst>
              <a:ext uri="{FF2B5EF4-FFF2-40B4-BE49-F238E27FC236}">
                <a16:creationId xmlns:a16="http://schemas.microsoft.com/office/drawing/2014/main" id="{5BB6A33D-0299-3E41-ADB5-A364BF717B21}"/>
              </a:ext>
            </a:extLst>
          </p:cNvPr>
          <p:cNvSpPr txBox="1"/>
          <p:nvPr/>
        </p:nvSpPr>
        <p:spPr>
          <a:xfrm>
            <a:off x="754570" y="1558299"/>
            <a:ext cx="3599036" cy="923330"/>
          </a:xfrm>
          <a:prstGeom prst="rect">
            <a:avLst/>
          </a:prstGeom>
          <a:noFill/>
        </p:spPr>
        <p:txBody>
          <a:bodyPr wrap="square" rtlCol="0">
            <a:spAutoFit/>
          </a:bodyPr>
          <a:lstStyle/>
          <a:p>
            <a:r>
              <a:rPr kumimoji="1" lang="en-US" altLang="ko-KR" b="1" dirty="0">
                <a:latin typeface="Bell MT" panose="02020503060305020303" pitchFamily="18" charset="0"/>
              </a:rPr>
              <a:t>It’s up to you how far you will go. If you don’t try, you will never know.</a:t>
            </a:r>
            <a:endParaRPr kumimoji="1" lang="ko-KR" altLang="en-US" b="1" dirty="0">
              <a:latin typeface="Bell MT" panose="02020503060305020303" pitchFamily="18" charset="0"/>
            </a:endParaRPr>
          </a:p>
        </p:txBody>
      </p:sp>
    </p:spTree>
    <p:extLst>
      <p:ext uri="{BB962C8B-B14F-4D97-AF65-F5344CB8AC3E}">
        <p14:creationId xmlns:p14="http://schemas.microsoft.com/office/powerpoint/2010/main" val="3870562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E01D9-4B7D-1649-83C1-200BFE77F57F}"/>
              </a:ext>
            </a:extLst>
          </p:cNvPr>
          <p:cNvSpPr txBox="1"/>
          <p:nvPr/>
        </p:nvSpPr>
        <p:spPr>
          <a:xfrm>
            <a:off x="5182962" y="3244334"/>
            <a:ext cx="1861856" cy="369332"/>
          </a:xfrm>
          <a:prstGeom prst="rect">
            <a:avLst/>
          </a:prstGeom>
          <a:noFill/>
        </p:spPr>
        <p:txBody>
          <a:bodyPr wrap="none" rtlCol="0">
            <a:spAutoFit/>
          </a:bodyPr>
          <a:lstStyle/>
          <a:p>
            <a:r>
              <a:rPr kumimoji="1" lang="en-US" altLang="ko-KR" b="1" dirty="0">
                <a:latin typeface="Bell MT" panose="02020503060305020303" pitchFamily="18" charset="0"/>
              </a:rPr>
              <a:t>THANK YOU </a:t>
            </a:r>
            <a:r>
              <a:rPr kumimoji="1" lang="en-US" altLang="ko-KR" b="1" dirty="0">
                <a:latin typeface="Bell MT" panose="02020503060305020303" pitchFamily="18" charset="0"/>
                <a:sym typeface="Wingdings" pitchFamily="2" charset="2"/>
              </a:rPr>
              <a:t></a:t>
            </a:r>
            <a:endParaRPr kumimoji="1" lang="ko-KR" altLang="en-US" b="1" dirty="0">
              <a:latin typeface="Bell MT" panose="02020503060305020303" pitchFamily="18" charset="0"/>
            </a:endParaRPr>
          </a:p>
        </p:txBody>
      </p:sp>
    </p:spTree>
    <p:extLst>
      <p:ext uri="{BB962C8B-B14F-4D97-AF65-F5344CB8AC3E}">
        <p14:creationId xmlns:p14="http://schemas.microsoft.com/office/powerpoint/2010/main" val="3671923537"/>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403</Words>
  <Application>Microsoft Office PowerPoint</Application>
  <PresentationFormat>와이드스크린</PresentationFormat>
  <Paragraphs>20</Paragraphs>
  <Slides>8</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8</vt:i4>
      </vt:variant>
    </vt:vector>
  </HeadingPairs>
  <TitlesOfParts>
    <vt:vector size="12" baseType="lpstr">
      <vt:lpstr>맑은 고딕</vt:lpstr>
      <vt:lpstr>Arial</vt:lpstr>
      <vt:lpstr>Bell MT</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Mi Sun Joe</dc:creator>
  <cp:lastModifiedBy>CHOI</cp:lastModifiedBy>
  <cp:revision>5</cp:revision>
  <dcterms:created xsi:type="dcterms:W3CDTF">2022-02-12T09:24:03Z</dcterms:created>
  <dcterms:modified xsi:type="dcterms:W3CDTF">2022-02-13T09:47:52Z</dcterms:modified>
</cp:coreProperties>
</file>