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1"/>
  </p:normalViewPr>
  <p:slideViewPr>
    <p:cSldViewPr snapToGrid="0" snapToObjects="1">
      <p:cViewPr>
        <p:scale>
          <a:sx n="75" d="100"/>
          <a:sy n="75" d="100"/>
        </p:scale>
        <p:origin x="725" y="8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C9F0CF49-CE39-5842-93ED-5F5C7DD001BC}"/>
              </a:ext>
            </a:extLst>
          </p:cNvPr>
          <p:cNvPicPr>
            <a:picLocks noChangeAspect="1"/>
          </p:cNvPicPr>
          <p:nvPr userDrawn="1"/>
        </p:nvPicPr>
        <p:blipFill>
          <a:blip r:embed="rId2"/>
          <a:stretch>
            <a:fillRect/>
          </a:stretch>
        </p:blipFill>
        <p:spPr>
          <a:xfrm>
            <a:off x="0" y="0"/>
            <a:ext cx="6536531" cy="6858000"/>
          </a:xfrm>
          <a:prstGeom prst="rect">
            <a:avLst/>
          </a:prstGeom>
        </p:spPr>
      </p:pic>
      <p:sp>
        <p:nvSpPr>
          <p:cNvPr id="11" name="모서리가 둥근 직사각형 10">
            <a:extLst>
              <a:ext uri="{FF2B5EF4-FFF2-40B4-BE49-F238E27FC236}">
                <a16:creationId xmlns:a16="http://schemas.microsoft.com/office/drawing/2014/main" id="{EA1D7088-1BF9-2F4B-9EFA-4650839CD997}"/>
              </a:ext>
            </a:extLst>
          </p:cNvPr>
          <p:cNvSpPr/>
          <p:nvPr userDrawn="1"/>
        </p:nvSpPr>
        <p:spPr>
          <a:xfrm>
            <a:off x="6789682" y="3825766"/>
            <a:ext cx="262759" cy="86184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58691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7AAE722-0433-8A44-851C-90B27077C9E6}"/>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A7B62F66-9D23-BF4F-A290-2FBEC4887D3A}"/>
              </a:ext>
            </a:extLst>
          </p:cNvPr>
          <p:cNvSpPr>
            <a:spLocks noGrp="1"/>
          </p:cNvSpPr>
          <p:nvPr>
            <p:ph type="body" orient="vert" idx="1"/>
          </p:nvPr>
        </p:nvSpPr>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2ED56B4F-7D11-064A-AB60-A5B576862EC9}"/>
              </a:ext>
            </a:extLst>
          </p:cNvPr>
          <p:cNvSpPr>
            <a:spLocks noGrp="1"/>
          </p:cNvSpPr>
          <p:nvPr>
            <p:ph type="dt" sz="half" idx="10"/>
          </p:nvPr>
        </p:nvSpPr>
        <p:spPr/>
        <p:txBody>
          <a:bodyPr/>
          <a:lstStyle/>
          <a:p>
            <a:fld id="{1FF6CD5E-8256-854D-B9D9-F1ED181C6A61}" type="datetimeFigureOut">
              <a:rPr kumimoji="1" lang="ko-KR" altLang="en-US" smtClean="0"/>
              <a:t>2022-02-20</a:t>
            </a:fld>
            <a:endParaRPr kumimoji="1" lang="ko-KR" altLang="en-US"/>
          </a:p>
        </p:txBody>
      </p:sp>
      <p:sp>
        <p:nvSpPr>
          <p:cNvPr id="5" name="바닥글 개체 틀 4">
            <a:extLst>
              <a:ext uri="{FF2B5EF4-FFF2-40B4-BE49-F238E27FC236}">
                <a16:creationId xmlns:a16="http://schemas.microsoft.com/office/drawing/2014/main" id="{FE263B2D-0128-8A42-BDC4-484008DA6E4D}"/>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41645B90-C0D0-1642-B841-BC724956F3D8}"/>
              </a:ext>
            </a:extLst>
          </p:cNvPr>
          <p:cNvSpPr>
            <a:spLocks noGrp="1"/>
          </p:cNvSpPr>
          <p:nvPr>
            <p:ph type="sldNum" sz="quarter" idx="12"/>
          </p:nvPr>
        </p:nvSpPr>
        <p:spPr/>
        <p:txBody>
          <a:bodyPr/>
          <a:lstStyle/>
          <a:p>
            <a:fld id="{0F42DC29-BE8F-734B-88E5-4E2BB9DF13B1}" type="slidenum">
              <a:rPr kumimoji="1" lang="ko-KR" altLang="en-US" smtClean="0"/>
              <a:t>‹#›</a:t>
            </a:fld>
            <a:endParaRPr kumimoji="1" lang="ko-KR" altLang="en-US"/>
          </a:p>
        </p:txBody>
      </p:sp>
    </p:spTree>
    <p:extLst>
      <p:ext uri="{BB962C8B-B14F-4D97-AF65-F5344CB8AC3E}">
        <p14:creationId xmlns:p14="http://schemas.microsoft.com/office/powerpoint/2010/main" val="49164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23BBADBF-DA98-1346-813F-A2AC25C188F1}"/>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E71DCB14-25F7-5944-913C-4BC0FA199BF0}"/>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AB9F125D-E85E-4245-A5FA-E760BD573F9B}"/>
              </a:ext>
            </a:extLst>
          </p:cNvPr>
          <p:cNvSpPr>
            <a:spLocks noGrp="1"/>
          </p:cNvSpPr>
          <p:nvPr>
            <p:ph type="dt" sz="half" idx="10"/>
          </p:nvPr>
        </p:nvSpPr>
        <p:spPr/>
        <p:txBody>
          <a:bodyPr/>
          <a:lstStyle/>
          <a:p>
            <a:fld id="{1FF6CD5E-8256-854D-B9D9-F1ED181C6A61}" type="datetimeFigureOut">
              <a:rPr kumimoji="1" lang="ko-KR" altLang="en-US" smtClean="0"/>
              <a:t>2022-02-20</a:t>
            </a:fld>
            <a:endParaRPr kumimoji="1" lang="ko-KR" altLang="en-US"/>
          </a:p>
        </p:txBody>
      </p:sp>
      <p:sp>
        <p:nvSpPr>
          <p:cNvPr id="5" name="바닥글 개체 틀 4">
            <a:extLst>
              <a:ext uri="{FF2B5EF4-FFF2-40B4-BE49-F238E27FC236}">
                <a16:creationId xmlns:a16="http://schemas.microsoft.com/office/drawing/2014/main" id="{AB14749B-CEAB-4A4A-A390-C2E6301A1477}"/>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1F231800-C791-1146-9190-3FBDB4C8F7BE}"/>
              </a:ext>
            </a:extLst>
          </p:cNvPr>
          <p:cNvSpPr>
            <a:spLocks noGrp="1"/>
          </p:cNvSpPr>
          <p:nvPr>
            <p:ph type="sldNum" sz="quarter" idx="12"/>
          </p:nvPr>
        </p:nvSpPr>
        <p:spPr/>
        <p:txBody>
          <a:bodyPr/>
          <a:lstStyle/>
          <a:p>
            <a:fld id="{0F42DC29-BE8F-734B-88E5-4E2BB9DF13B1}" type="slidenum">
              <a:rPr kumimoji="1" lang="ko-KR" altLang="en-US" smtClean="0"/>
              <a:t>‹#›</a:t>
            </a:fld>
            <a:endParaRPr kumimoji="1" lang="ko-KR" altLang="en-US"/>
          </a:p>
        </p:txBody>
      </p:sp>
    </p:spTree>
    <p:extLst>
      <p:ext uri="{BB962C8B-B14F-4D97-AF65-F5344CB8AC3E}">
        <p14:creationId xmlns:p14="http://schemas.microsoft.com/office/powerpoint/2010/main" val="4010004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11" name="모서리가 둥근 직사각형 10">
            <a:extLst>
              <a:ext uri="{FF2B5EF4-FFF2-40B4-BE49-F238E27FC236}">
                <a16:creationId xmlns:a16="http://schemas.microsoft.com/office/drawing/2014/main" id="{F8E8D2E9-3412-6A4F-8299-95CABE8A8516}"/>
              </a:ext>
            </a:extLst>
          </p:cNvPr>
          <p:cNvSpPr/>
          <p:nvPr userDrawn="1"/>
        </p:nvSpPr>
        <p:spPr>
          <a:xfrm>
            <a:off x="1137745" y="1250731"/>
            <a:ext cx="3570890" cy="75149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385258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670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602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534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46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961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8" name="모서리가 둥근 직사각형 7">
            <a:extLst>
              <a:ext uri="{FF2B5EF4-FFF2-40B4-BE49-F238E27FC236}">
                <a16:creationId xmlns:a16="http://schemas.microsoft.com/office/drawing/2014/main" id="{16D57293-3E02-2343-BD32-C2B97E3F628E}"/>
              </a:ext>
            </a:extLst>
          </p:cNvPr>
          <p:cNvSpPr/>
          <p:nvPr userDrawn="1"/>
        </p:nvSpPr>
        <p:spPr>
          <a:xfrm>
            <a:off x="4310555" y="3053255"/>
            <a:ext cx="3570890" cy="75149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40133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34A901D-5670-7649-8704-B69C96E8B584}"/>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969B26F1-5C24-8C42-B12B-D6632FD066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8441C5C2-6BB9-5543-BE99-81DB977B02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ko-KR" altLang="en-US"/>
              <a:t>마스터 텍스트 스타일 편집
둘째 수준
셋째 수준
넷째 수준
다섯째 수준</a:t>
            </a:r>
          </a:p>
        </p:txBody>
      </p:sp>
      <p:sp>
        <p:nvSpPr>
          <p:cNvPr id="5" name="날짜 개체 틀 4">
            <a:extLst>
              <a:ext uri="{FF2B5EF4-FFF2-40B4-BE49-F238E27FC236}">
                <a16:creationId xmlns:a16="http://schemas.microsoft.com/office/drawing/2014/main" id="{27AF1D52-4D7C-D448-9AF6-D5DE72632FBC}"/>
              </a:ext>
            </a:extLst>
          </p:cNvPr>
          <p:cNvSpPr>
            <a:spLocks noGrp="1"/>
          </p:cNvSpPr>
          <p:nvPr>
            <p:ph type="dt" sz="half" idx="10"/>
          </p:nvPr>
        </p:nvSpPr>
        <p:spPr/>
        <p:txBody>
          <a:bodyPr/>
          <a:lstStyle/>
          <a:p>
            <a:fld id="{1FF6CD5E-8256-854D-B9D9-F1ED181C6A61}" type="datetimeFigureOut">
              <a:rPr kumimoji="1" lang="ko-KR" altLang="en-US" smtClean="0"/>
              <a:t>2022-02-20</a:t>
            </a:fld>
            <a:endParaRPr kumimoji="1" lang="ko-KR" altLang="en-US"/>
          </a:p>
        </p:txBody>
      </p:sp>
      <p:sp>
        <p:nvSpPr>
          <p:cNvPr id="6" name="바닥글 개체 틀 5">
            <a:extLst>
              <a:ext uri="{FF2B5EF4-FFF2-40B4-BE49-F238E27FC236}">
                <a16:creationId xmlns:a16="http://schemas.microsoft.com/office/drawing/2014/main" id="{2B358652-B17E-D647-8F15-5DE2F0E06380}"/>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A64292CD-CD10-254C-8D6E-F1A94249ABEF}"/>
              </a:ext>
            </a:extLst>
          </p:cNvPr>
          <p:cNvSpPr>
            <a:spLocks noGrp="1"/>
          </p:cNvSpPr>
          <p:nvPr>
            <p:ph type="sldNum" sz="quarter" idx="12"/>
          </p:nvPr>
        </p:nvSpPr>
        <p:spPr/>
        <p:txBody>
          <a:bodyPr/>
          <a:lstStyle/>
          <a:p>
            <a:fld id="{0F42DC29-BE8F-734B-88E5-4E2BB9DF13B1}" type="slidenum">
              <a:rPr kumimoji="1" lang="ko-KR" altLang="en-US" smtClean="0"/>
              <a:t>‹#›</a:t>
            </a:fld>
            <a:endParaRPr kumimoji="1" lang="ko-KR" altLang="en-US"/>
          </a:p>
        </p:txBody>
      </p:sp>
    </p:spTree>
    <p:extLst>
      <p:ext uri="{BB962C8B-B14F-4D97-AF65-F5344CB8AC3E}">
        <p14:creationId xmlns:p14="http://schemas.microsoft.com/office/powerpoint/2010/main" val="375955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75FC3C51-659B-8A4D-99CC-6922733932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5FC0C989-10BE-AC4A-82E7-5B561F9E85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D5C47A00-2BA7-BA4A-AE41-1F023D850F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6CD5E-8256-854D-B9D9-F1ED181C6A61}" type="datetimeFigureOut">
              <a:rPr kumimoji="1" lang="ko-KR" altLang="en-US" smtClean="0"/>
              <a:t>2022-02-20</a:t>
            </a:fld>
            <a:endParaRPr kumimoji="1" lang="ko-KR" altLang="en-US"/>
          </a:p>
        </p:txBody>
      </p:sp>
      <p:sp>
        <p:nvSpPr>
          <p:cNvPr id="5" name="바닥글 개체 틀 4">
            <a:extLst>
              <a:ext uri="{FF2B5EF4-FFF2-40B4-BE49-F238E27FC236}">
                <a16:creationId xmlns:a16="http://schemas.microsoft.com/office/drawing/2014/main" id="{584EFFBB-44CB-2F4B-9857-E38AD260E5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569FDA2F-9D0B-3D43-961E-F6E123D269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2DC29-BE8F-734B-88E5-4E2BB9DF13B1}" type="slidenum">
              <a:rPr kumimoji="1" lang="ko-KR" altLang="en-US" smtClean="0"/>
              <a:t>‹#›</a:t>
            </a:fld>
            <a:endParaRPr kumimoji="1" lang="ko-KR" altLang="en-US"/>
          </a:p>
        </p:txBody>
      </p:sp>
    </p:spTree>
    <p:extLst>
      <p:ext uri="{BB962C8B-B14F-4D97-AF65-F5344CB8AC3E}">
        <p14:creationId xmlns:p14="http://schemas.microsoft.com/office/powerpoint/2010/main" val="1352639356"/>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53" r:id="rId3"/>
    <p:sldLayoutId id="2147483649" r:id="rId4"/>
    <p:sldLayoutId id="2147483652"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C13D872-AE94-0F4C-A2D7-22F7DD40267B}"/>
              </a:ext>
            </a:extLst>
          </p:cNvPr>
          <p:cNvSpPr txBox="1"/>
          <p:nvPr/>
        </p:nvSpPr>
        <p:spPr>
          <a:xfrm>
            <a:off x="7088459" y="4284710"/>
            <a:ext cx="3667562" cy="369332"/>
          </a:xfrm>
          <a:prstGeom prst="rect">
            <a:avLst/>
          </a:prstGeom>
          <a:noFill/>
        </p:spPr>
        <p:txBody>
          <a:bodyPr wrap="square" rtlCol="0">
            <a:spAutoFit/>
          </a:bodyPr>
          <a:lstStyle/>
          <a:p>
            <a:r>
              <a:rPr kumimoji="1" lang="en-US" altLang="ko-KR" b="1" dirty="0">
                <a:latin typeface="Bell MT" panose="02020503060305020303" pitchFamily="18" charset="0"/>
                <a:ea typeface="Baskerville" panose="02020502070401020303" pitchFamily="18" charset="0"/>
                <a:cs typeface="Mangal" panose="02040503050203030202" pitchFamily="18" charset="0"/>
              </a:rPr>
              <a:t>https://</a:t>
            </a:r>
            <a:r>
              <a:rPr kumimoji="1" lang="en-US" altLang="ko-KR" b="1" dirty="0" err="1">
                <a:latin typeface="Bell MT" panose="02020503060305020303" pitchFamily="18" charset="0"/>
                <a:ea typeface="Baskerville" panose="02020502070401020303" pitchFamily="18" charset="0"/>
                <a:cs typeface="Mangal" panose="02040503050203030202" pitchFamily="18" charset="0"/>
              </a:rPr>
              <a:t>pptfree.wonjc.com</a:t>
            </a:r>
            <a:endParaRPr kumimoji="1" lang="ko-KR" altLang="en-US" b="1" dirty="0">
              <a:latin typeface="Bell MT" panose="02020503060305020303" pitchFamily="18" charset="0"/>
              <a:cs typeface="Mangal" panose="02040503050203030202" pitchFamily="18" charset="0"/>
            </a:endParaRPr>
          </a:p>
        </p:txBody>
      </p:sp>
      <p:sp>
        <p:nvSpPr>
          <p:cNvPr id="5" name="TextBox 4">
            <a:extLst>
              <a:ext uri="{FF2B5EF4-FFF2-40B4-BE49-F238E27FC236}">
                <a16:creationId xmlns:a16="http://schemas.microsoft.com/office/drawing/2014/main" id="{4105D28C-906F-034C-904C-D3FDB94B3862}"/>
              </a:ext>
            </a:extLst>
          </p:cNvPr>
          <p:cNvSpPr txBox="1"/>
          <p:nvPr/>
        </p:nvSpPr>
        <p:spPr>
          <a:xfrm>
            <a:off x="7088459" y="3911845"/>
            <a:ext cx="4944761" cy="461665"/>
          </a:xfrm>
          <a:prstGeom prst="rect">
            <a:avLst/>
          </a:prstGeom>
          <a:noFill/>
        </p:spPr>
        <p:txBody>
          <a:bodyPr wrap="square" rtlCol="0">
            <a:spAutoFit/>
          </a:bodyPr>
          <a:lstStyle/>
          <a:p>
            <a:r>
              <a:rPr kumimoji="1" lang="en-US" altLang="ko-KR" sz="2400" b="1" dirty="0" err="1">
                <a:latin typeface="Bell MT" panose="02020503060305020303" pitchFamily="18" charset="0"/>
                <a:ea typeface="Baskerville" panose="02020502070401020303" pitchFamily="18" charset="0"/>
                <a:cs typeface="Mangal" panose="02040503050203030202" pitchFamily="18" charset="0"/>
              </a:rPr>
              <a:t>Real.PPT</a:t>
            </a:r>
            <a:r>
              <a:rPr kumimoji="1" lang="en-US" altLang="ko-KR" sz="2400" b="1" dirty="0">
                <a:latin typeface="Bell MT" panose="02020503060305020303" pitchFamily="18" charset="0"/>
                <a:ea typeface="Baskerville" panose="02020502070401020303" pitchFamily="18" charset="0"/>
                <a:cs typeface="Mangal" panose="02040503050203030202" pitchFamily="18" charset="0"/>
              </a:rPr>
              <a:t> FREE TEMPLATE #118</a:t>
            </a:r>
            <a:endParaRPr kumimoji="1" lang="ko-KR" altLang="en-US" sz="2400" b="1" dirty="0">
              <a:latin typeface="Bell MT" panose="02020503060305020303" pitchFamily="18" charset="0"/>
              <a:cs typeface="Mangal" panose="02040503050203030202" pitchFamily="18" charset="0"/>
            </a:endParaRPr>
          </a:p>
        </p:txBody>
      </p:sp>
    </p:spTree>
    <p:extLst>
      <p:ext uri="{BB962C8B-B14F-4D97-AF65-F5344CB8AC3E}">
        <p14:creationId xmlns:p14="http://schemas.microsoft.com/office/powerpoint/2010/main" val="4041875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BB1C7A92-62A4-AC40-973F-24DDB1454D3E}"/>
              </a:ext>
            </a:extLst>
          </p:cNvPr>
          <p:cNvPicPr>
            <a:picLocks noChangeAspect="1"/>
          </p:cNvPicPr>
          <p:nvPr/>
        </p:nvPicPr>
        <p:blipFill>
          <a:blip r:embed="rId2"/>
          <a:stretch>
            <a:fillRect/>
          </a:stretch>
        </p:blipFill>
        <p:spPr>
          <a:xfrm>
            <a:off x="7449208" y="1626476"/>
            <a:ext cx="3605047" cy="3605047"/>
          </a:xfrm>
          <a:prstGeom prst="flowChartAlternateProcess">
            <a:avLst/>
          </a:prstGeom>
        </p:spPr>
      </p:pic>
      <p:sp>
        <p:nvSpPr>
          <p:cNvPr id="3" name="TextBox 2">
            <a:extLst>
              <a:ext uri="{FF2B5EF4-FFF2-40B4-BE49-F238E27FC236}">
                <a16:creationId xmlns:a16="http://schemas.microsoft.com/office/drawing/2014/main" id="{0C469813-6B65-7C4D-85BE-91A1910DD884}"/>
              </a:ext>
            </a:extLst>
          </p:cNvPr>
          <p:cNvSpPr txBox="1"/>
          <p:nvPr/>
        </p:nvSpPr>
        <p:spPr>
          <a:xfrm>
            <a:off x="1091601" y="3754195"/>
            <a:ext cx="3659400" cy="1477328"/>
          </a:xfrm>
          <a:prstGeom prst="rect">
            <a:avLst/>
          </a:prstGeom>
          <a:noFill/>
        </p:spPr>
        <p:txBody>
          <a:bodyPr wrap="square" rtlCol="0">
            <a:spAutoFit/>
          </a:bodyPr>
          <a:lstStyle/>
          <a:p>
            <a:r>
              <a:rPr kumimoji="1" lang="en-US" altLang="ko-KR" dirty="0">
                <a:latin typeface="Bell MT" panose="02020503060305020303" pitchFamily="18" charset="0"/>
              </a:rPr>
              <a:t>Everything you want is coming. Relax and let the universe pick the timing and the way. You just need to trust that what you want is coming and watch how fast it comes.</a:t>
            </a:r>
            <a:endParaRPr kumimoji="1" lang="ko-KR" altLang="en-US" dirty="0">
              <a:latin typeface="Bell MT" panose="02020503060305020303" pitchFamily="18" charset="0"/>
            </a:endParaRPr>
          </a:p>
        </p:txBody>
      </p:sp>
      <p:sp>
        <p:nvSpPr>
          <p:cNvPr id="4" name="직사각형 3">
            <a:extLst>
              <a:ext uri="{FF2B5EF4-FFF2-40B4-BE49-F238E27FC236}">
                <a16:creationId xmlns:a16="http://schemas.microsoft.com/office/drawing/2014/main" id="{B36BB003-82C6-3C4F-9FDD-DDAE7D08F9F8}"/>
              </a:ext>
            </a:extLst>
          </p:cNvPr>
          <p:cNvSpPr/>
          <p:nvPr/>
        </p:nvSpPr>
        <p:spPr>
          <a:xfrm>
            <a:off x="1091601" y="2903750"/>
            <a:ext cx="3659400" cy="400110"/>
          </a:xfrm>
          <a:prstGeom prst="rect">
            <a:avLst/>
          </a:prstGeom>
        </p:spPr>
        <p:txBody>
          <a:bodyPr wrap="none">
            <a:spAutoFit/>
          </a:bodyPr>
          <a:lstStyle/>
          <a:p>
            <a:r>
              <a:rPr kumimoji="1" lang="en-US" altLang="ko-KR" sz="2000" b="1" dirty="0">
                <a:latin typeface="Bell MT" panose="02020503060305020303" pitchFamily="18" charset="0"/>
              </a:rPr>
              <a:t>Everything you want is coming</a:t>
            </a:r>
            <a:endParaRPr lang="ko-KR" altLang="en-US" sz="2000" b="1" dirty="0"/>
          </a:p>
        </p:txBody>
      </p:sp>
      <p:sp>
        <p:nvSpPr>
          <p:cNvPr id="5" name="TextBox 4">
            <a:extLst>
              <a:ext uri="{FF2B5EF4-FFF2-40B4-BE49-F238E27FC236}">
                <a16:creationId xmlns:a16="http://schemas.microsoft.com/office/drawing/2014/main" id="{0A49AA01-91EC-BB4E-8D6A-7525A518DC6C}"/>
              </a:ext>
            </a:extLst>
          </p:cNvPr>
          <p:cNvSpPr txBox="1"/>
          <p:nvPr/>
        </p:nvSpPr>
        <p:spPr>
          <a:xfrm>
            <a:off x="1763196" y="1364866"/>
            <a:ext cx="2316211" cy="523220"/>
          </a:xfrm>
          <a:prstGeom prst="rect">
            <a:avLst/>
          </a:prstGeom>
          <a:noFill/>
        </p:spPr>
        <p:txBody>
          <a:bodyPr wrap="none" rtlCol="0">
            <a:spAutoFit/>
          </a:bodyPr>
          <a:lstStyle/>
          <a:p>
            <a:r>
              <a:rPr kumimoji="1" lang="en-US" altLang="ko-KR" sz="2800" b="1" dirty="0">
                <a:solidFill>
                  <a:schemeClr val="bg1"/>
                </a:solidFill>
                <a:latin typeface="Bell MT" panose="02020503060305020303" pitchFamily="18" charset="0"/>
              </a:rPr>
              <a:t>WELCOME !</a:t>
            </a:r>
            <a:endParaRPr kumimoji="1" lang="ko-KR" altLang="en-US" sz="2800"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410828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타원 1">
            <a:extLst>
              <a:ext uri="{FF2B5EF4-FFF2-40B4-BE49-F238E27FC236}">
                <a16:creationId xmlns:a16="http://schemas.microsoft.com/office/drawing/2014/main" id="{8872F8B2-B922-1945-9D20-965DCADC3AEB}"/>
              </a:ext>
            </a:extLst>
          </p:cNvPr>
          <p:cNvSpPr/>
          <p:nvPr/>
        </p:nvSpPr>
        <p:spPr>
          <a:xfrm>
            <a:off x="6889530" y="995856"/>
            <a:ext cx="3857297" cy="385729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3" name="타원 2">
            <a:extLst>
              <a:ext uri="{FF2B5EF4-FFF2-40B4-BE49-F238E27FC236}">
                <a16:creationId xmlns:a16="http://schemas.microsoft.com/office/drawing/2014/main" id="{224C42E5-1ED5-F24A-9C30-5B0DE2E5BC03}"/>
              </a:ext>
            </a:extLst>
          </p:cNvPr>
          <p:cNvSpPr/>
          <p:nvPr/>
        </p:nvSpPr>
        <p:spPr>
          <a:xfrm>
            <a:off x="6663560" y="3774531"/>
            <a:ext cx="2758964" cy="275896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4" name="타원 3">
            <a:extLst>
              <a:ext uri="{FF2B5EF4-FFF2-40B4-BE49-F238E27FC236}">
                <a16:creationId xmlns:a16="http://schemas.microsoft.com/office/drawing/2014/main" id="{B9C05182-873F-3B45-AEFC-77AF7B5872CD}"/>
              </a:ext>
            </a:extLst>
          </p:cNvPr>
          <p:cNvSpPr/>
          <p:nvPr/>
        </p:nvSpPr>
        <p:spPr>
          <a:xfrm>
            <a:off x="4876801" y="1703987"/>
            <a:ext cx="2758964" cy="275896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5" name="TextBox 4">
            <a:extLst>
              <a:ext uri="{FF2B5EF4-FFF2-40B4-BE49-F238E27FC236}">
                <a16:creationId xmlns:a16="http://schemas.microsoft.com/office/drawing/2014/main" id="{A1B9E642-E24D-B24B-A179-5248B5E3FD39}"/>
              </a:ext>
            </a:extLst>
          </p:cNvPr>
          <p:cNvSpPr txBox="1"/>
          <p:nvPr/>
        </p:nvSpPr>
        <p:spPr>
          <a:xfrm>
            <a:off x="1014989" y="3484755"/>
            <a:ext cx="3175682" cy="1754326"/>
          </a:xfrm>
          <a:prstGeom prst="rect">
            <a:avLst/>
          </a:prstGeom>
          <a:noFill/>
        </p:spPr>
        <p:txBody>
          <a:bodyPr wrap="square" rtlCol="0">
            <a:spAutoFit/>
          </a:bodyPr>
          <a:lstStyle/>
          <a:p>
            <a:r>
              <a:rPr kumimoji="1" lang="en-US" altLang="ko-KR" dirty="0">
                <a:latin typeface="Bell MT" panose="02020503060305020303" pitchFamily="18" charset="0"/>
              </a:rPr>
              <a:t>If you can concentrate always on the present, you will be a happy man. Happiness is the art of never holding in your mind the memory of any unpleasant thing that has passed.</a:t>
            </a:r>
          </a:p>
        </p:txBody>
      </p:sp>
      <p:sp>
        <p:nvSpPr>
          <p:cNvPr id="6" name="TextBox 5">
            <a:extLst>
              <a:ext uri="{FF2B5EF4-FFF2-40B4-BE49-F238E27FC236}">
                <a16:creationId xmlns:a16="http://schemas.microsoft.com/office/drawing/2014/main" id="{B75D0AE2-4778-814A-BAE0-9D14B2553B1C}"/>
              </a:ext>
            </a:extLst>
          </p:cNvPr>
          <p:cNvSpPr txBox="1"/>
          <p:nvPr/>
        </p:nvSpPr>
        <p:spPr>
          <a:xfrm>
            <a:off x="1014989" y="2388965"/>
            <a:ext cx="1605548" cy="584775"/>
          </a:xfrm>
          <a:prstGeom prst="rect">
            <a:avLst/>
          </a:prstGeom>
          <a:noFill/>
        </p:spPr>
        <p:txBody>
          <a:bodyPr wrap="square" rtlCol="0">
            <a:spAutoFit/>
          </a:bodyPr>
          <a:lstStyle/>
          <a:p>
            <a:r>
              <a:rPr kumimoji="1" lang="en-US" altLang="ko-KR" sz="3200" b="1" dirty="0">
                <a:latin typeface="Bell MT" panose="02020503060305020303" pitchFamily="18" charset="0"/>
              </a:rPr>
              <a:t>Happy</a:t>
            </a:r>
            <a:endParaRPr kumimoji="1" lang="ko-KR" altLang="en-US" sz="3200" b="1" dirty="0">
              <a:latin typeface="Bell MT" panose="02020503060305020303" pitchFamily="18" charset="0"/>
            </a:endParaRPr>
          </a:p>
        </p:txBody>
      </p:sp>
      <p:sp>
        <p:nvSpPr>
          <p:cNvPr id="7" name="TextBox 6">
            <a:extLst>
              <a:ext uri="{FF2B5EF4-FFF2-40B4-BE49-F238E27FC236}">
                <a16:creationId xmlns:a16="http://schemas.microsoft.com/office/drawing/2014/main" id="{DC63205A-66BA-B54B-BA20-04114643924E}"/>
              </a:ext>
            </a:extLst>
          </p:cNvPr>
          <p:cNvSpPr txBox="1"/>
          <p:nvPr/>
        </p:nvSpPr>
        <p:spPr>
          <a:xfrm>
            <a:off x="7861735" y="1804190"/>
            <a:ext cx="2589031" cy="1754326"/>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We are all storytellers. We all live on a network of stories. There isn’t a stronger connection between people than storytelling.</a:t>
            </a:r>
          </a:p>
        </p:txBody>
      </p:sp>
      <p:sp>
        <p:nvSpPr>
          <p:cNvPr id="8" name="TextBox 7">
            <a:extLst>
              <a:ext uri="{FF2B5EF4-FFF2-40B4-BE49-F238E27FC236}">
                <a16:creationId xmlns:a16="http://schemas.microsoft.com/office/drawing/2014/main" id="{7929BE94-F483-2E4E-894E-497C04EE8A60}"/>
              </a:ext>
            </a:extLst>
          </p:cNvPr>
          <p:cNvSpPr txBox="1"/>
          <p:nvPr/>
        </p:nvSpPr>
        <p:spPr>
          <a:xfrm>
            <a:off x="5290935" y="2405628"/>
            <a:ext cx="2112967" cy="1477328"/>
          </a:xfrm>
          <a:prstGeom prst="rect">
            <a:avLst/>
          </a:prstGeom>
          <a:noFill/>
        </p:spPr>
        <p:txBody>
          <a:bodyPr wrap="square" rtlCol="0">
            <a:spAutoFit/>
          </a:bodyPr>
          <a:lstStyle/>
          <a:p>
            <a:r>
              <a:rPr kumimoji="1" lang="en-US" altLang="ko-KR" dirty="0">
                <a:latin typeface="Bell MT" panose="02020503060305020303" pitchFamily="18" charset="0"/>
              </a:rPr>
              <a:t>Listen to your dreams. Follow your heart. Do what you love. Enjoy life. And expect miracles.</a:t>
            </a:r>
            <a:endParaRPr kumimoji="1" lang="ko-KR" altLang="en-US" dirty="0">
              <a:latin typeface="Bell MT" panose="02020503060305020303" pitchFamily="18" charset="0"/>
            </a:endParaRPr>
          </a:p>
        </p:txBody>
      </p:sp>
      <p:sp>
        <p:nvSpPr>
          <p:cNvPr id="9" name="직사각형 8">
            <a:extLst>
              <a:ext uri="{FF2B5EF4-FFF2-40B4-BE49-F238E27FC236}">
                <a16:creationId xmlns:a16="http://schemas.microsoft.com/office/drawing/2014/main" id="{F37973C6-548F-D740-8FA8-6051FA376CF7}"/>
              </a:ext>
            </a:extLst>
          </p:cNvPr>
          <p:cNvSpPr/>
          <p:nvPr/>
        </p:nvSpPr>
        <p:spPr>
          <a:xfrm>
            <a:off x="7079101" y="4661815"/>
            <a:ext cx="2131807" cy="1200329"/>
          </a:xfrm>
          <a:prstGeom prst="rect">
            <a:avLst/>
          </a:prstGeom>
        </p:spPr>
        <p:txBody>
          <a:bodyPr wrap="square">
            <a:spAutoFit/>
          </a:bodyPr>
          <a:lstStyle/>
          <a:p>
            <a:r>
              <a:rPr kumimoji="1" lang="en-US" altLang="ko-KR" dirty="0">
                <a:latin typeface="Bell MT" panose="02020503060305020303" pitchFamily="18" charset="0"/>
              </a:rPr>
              <a:t>For every challenge encountered there is an opportunity for growth.</a:t>
            </a:r>
            <a:endParaRPr lang="ko-KR" altLang="en-US" dirty="0"/>
          </a:p>
        </p:txBody>
      </p:sp>
    </p:spTree>
    <p:extLst>
      <p:ext uri="{BB962C8B-B14F-4D97-AF65-F5344CB8AC3E}">
        <p14:creationId xmlns:p14="http://schemas.microsoft.com/office/powerpoint/2010/main" val="2517562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C1CA00C6-6A7C-114F-BA87-BD473BF2B1A1}"/>
              </a:ext>
            </a:extLst>
          </p:cNvPr>
          <p:cNvPicPr>
            <a:picLocks noChangeAspect="1"/>
          </p:cNvPicPr>
          <p:nvPr/>
        </p:nvPicPr>
        <p:blipFill rotWithShape="1">
          <a:blip r:embed="rId2"/>
          <a:srcRect t="7966"/>
          <a:stretch/>
        </p:blipFill>
        <p:spPr>
          <a:xfrm>
            <a:off x="7961515" y="1261241"/>
            <a:ext cx="2669628" cy="3157044"/>
          </a:xfrm>
          <a:prstGeom prst="flowChartAlternateProcess">
            <a:avLst/>
          </a:prstGeom>
        </p:spPr>
      </p:pic>
      <p:pic>
        <p:nvPicPr>
          <p:cNvPr id="3" name="그림 2">
            <a:extLst>
              <a:ext uri="{FF2B5EF4-FFF2-40B4-BE49-F238E27FC236}">
                <a16:creationId xmlns:a16="http://schemas.microsoft.com/office/drawing/2014/main" id="{23309169-6D9E-414F-9DEE-D127FC09DDA3}"/>
              </a:ext>
            </a:extLst>
          </p:cNvPr>
          <p:cNvPicPr>
            <a:picLocks noChangeAspect="1"/>
          </p:cNvPicPr>
          <p:nvPr/>
        </p:nvPicPr>
        <p:blipFill>
          <a:blip r:embed="rId3"/>
          <a:stretch>
            <a:fillRect/>
          </a:stretch>
        </p:blipFill>
        <p:spPr>
          <a:xfrm>
            <a:off x="1560857" y="1261242"/>
            <a:ext cx="2699865" cy="3157043"/>
          </a:xfrm>
          <a:prstGeom prst="flowChartAlternateProcess">
            <a:avLst/>
          </a:prstGeom>
        </p:spPr>
      </p:pic>
      <p:sp>
        <p:nvSpPr>
          <p:cNvPr id="4" name="TextBox 3">
            <a:extLst>
              <a:ext uri="{FF2B5EF4-FFF2-40B4-BE49-F238E27FC236}">
                <a16:creationId xmlns:a16="http://schemas.microsoft.com/office/drawing/2014/main" id="{DE55E1BF-B850-1841-A987-B3A8C41ABC1C}"/>
              </a:ext>
            </a:extLst>
          </p:cNvPr>
          <p:cNvSpPr txBox="1"/>
          <p:nvPr/>
        </p:nvSpPr>
        <p:spPr>
          <a:xfrm>
            <a:off x="1243135" y="4996593"/>
            <a:ext cx="3335308" cy="1200329"/>
          </a:xfrm>
          <a:prstGeom prst="rect">
            <a:avLst/>
          </a:prstGeom>
          <a:noFill/>
        </p:spPr>
        <p:txBody>
          <a:bodyPr wrap="square" rtlCol="0">
            <a:spAutoFit/>
          </a:bodyPr>
          <a:lstStyle/>
          <a:p>
            <a:r>
              <a:rPr kumimoji="1" lang="en-US" altLang="ko-KR" dirty="0">
                <a:latin typeface="Bell MT" panose="02020503060305020303" pitchFamily="18" charset="0"/>
              </a:rPr>
              <a:t>It is a new day, fresh start, fresh energy, new opportunities. Get your mind right, be thankful, be positive and start your day right.</a:t>
            </a:r>
            <a:endParaRPr kumimoji="1" lang="ko-KR" altLang="en-US" dirty="0">
              <a:latin typeface="Bell MT" panose="02020503060305020303" pitchFamily="18" charset="0"/>
            </a:endParaRPr>
          </a:p>
        </p:txBody>
      </p:sp>
      <p:sp>
        <p:nvSpPr>
          <p:cNvPr id="5" name="TextBox 4">
            <a:extLst>
              <a:ext uri="{FF2B5EF4-FFF2-40B4-BE49-F238E27FC236}">
                <a16:creationId xmlns:a16="http://schemas.microsoft.com/office/drawing/2014/main" id="{235A05EE-9030-EF45-B184-1DA90BBCE9B3}"/>
              </a:ext>
            </a:extLst>
          </p:cNvPr>
          <p:cNvSpPr txBox="1"/>
          <p:nvPr/>
        </p:nvSpPr>
        <p:spPr>
          <a:xfrm>
            <a:off x="7613559" y="4996592"/>
            <a:ext cx="3524738" cy="1200329"/>
          </a:xfrm>
          <a:prstGeom prst="rect">
            <a:avLst/>
          </a:prstGeom>
          <a:noFill/>
        </p:spPr>
        <p:txBody>
          <a:bodyPr wrap="square" rtlCol="0">
            <a:spAutoFit/>
          </a:bodyPr>
          <a:lstStyle/>
          <a:p>
            <a:r>
              <a:rPr kumimoji="1" lang="en-US" altLang="ko-KR" dirty="0">
                <a:latin typeface="Bell MT" panose="02020503060305020303" pitchFamily="18" charset="0"/>
              </a:rPr>
              <a:t>This is my life, my story, my book. I will no longer let anyone else write; Nor will I apologize for the edits I make.</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122031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모서리가 둥근 직사각형 1">
            <a:extLst>
              <a:ext uri="{FF2B5EF4-FFF2-40B4-BE49-F238E27FC236}">
                <a16:creationId xmlns:a16="http://schemas.microsoft.com/office/drawing/2014/main" id="{09FC243F-5403-4F44-A705-CB74835F809F}"/>
              </a:ext>
            </a:extLst>
          </p:cNvPr>
          <p:cNvSpPr/>
          <p:nvPr/>
        </p:nvSpPr>
        <p:spPr>
          <a:xfrm>
            <a:off x="1671145" y="2542189"/>
            <a:ext cx="1765737" cy="176573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3" name="모서리가 둥근 직사각형 2">
            <a:extLst>
              <a:ext uri="{FF2B5EF4-FFF2-40B4-BE49-F238E27FC236}">
                <a16:creationId xmlns:a16="http://schemas.microsoft.com/office/drawing/2014/main" id="{48E8A2DF-D30F-0245-8543-FAB2BCDC167F}"/>
              </a:ext>
            </a:extLst>
          </p:cNvPr>
          <p:cNvSpPr/>
          <p:nvPr/>
        </p:nvSpPr>
        <p:spPr>
          <a:xfrm>
            <a:off x="3436882" y="3662855"/>
            <a:ext cx="1765737" cy="17657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4" name="모서리가 둥근 직사각형 3">
            <a:extLst>
              <a:ext uri="{FF2B5EF4-FFF2-40B4-BE49-F238E27FC236}">
                <a16:creationId xmlns:a16="http://schemas.microsoft.com/office/drawing/2014/main" id="{FA89DBCB-FB10-834C-A78F-B0FF320563A0}"/>
              </a:ext>
            </a:extLst>
          </p:cNvPr>
          <p:cNvSpPr/>
          <p:nvPr/>
        </p:nvSpPr>
        <p:spPr>
          <a:xfrm>
            <a:off x="5202619" y="2546131"/>
            <a:ext cx="1786763" cy="176573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5" name="모서리가 둥근 직사각형 4">
            <a:extLst>
              <a:ext uri="{FF2B5EF4-FFF2-40B4-BE49-F238E27FC236}">
                <a16:creationId xmlns:a16="http://schemas.microsoft.com/office/drawing/2014/main" id="{4D9011AD-92E7-CB48-AB8D-5F6B900A5496}"/>
              </a:ext>
            </a:extLst>
          </p:cNvPr>
          <p:cNvSpPr/>
          <p:nvPr/>
        </p:nvSpPr>
        <p:spPr>
          <a:xfrm>
            <a:off x="6989382" y="3662855"/>
            <a:ext cx="1765737" cy="17657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6" name="모서리가 둥근 직사각형 5">
            <a:extLst>
              <a:ext uri="{FF2B5EF4-FFF2-40B4-BE49-F238E27FC236}">
                <a16:creationId xmlns:a16="http://schemas.microsoft.com/office/drawing/2014/main" id="{428333E8-53F5-044D-BBF9-B69C31FD294B}"/>
              </a:ext>
            </a:extLst>
          </p:cNvPr>
          <p:cNvSpPr/>
          <p:nvPr/>
        </p:nvSpPr>
        <p:spPr>
          <a:xfrm>
            <a:off x="8755119" y="2485696"/>
            <a:ext cx="1765737" cy="176573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7" name="Google Shape;5242;p51">
            <a:extLst>
              <a:ext uri="{FF2B5EF4-FFF2-40B4-BE49-F238E27FC236}">
                <a16:creationId xmlns:a16="http://schemas.microsoft.com/office/drawing/2014/main" id="{5A5B41F1-8A22-B043-B475-3CD954710085}"/>
              </a:ext>
            </a:extLst>
          </p:cNvPr>
          <p:cNvGrpSpPr/>
          <p:nvPr/>
        </p:nvGrpSpPr>
        <p:grpSpPr>
          <a:xfrm>
            <a:off x="5850190" y="2758937"/>
            <a:ext cx="491619" cy="490291"/>
            <a:chOff x="3962775" y="2683025"/>
            <a:chExt cx="296175" cy="295375"/>
          </a:xfrm>
          <a:solidFill>
            <a:schemeClr val="bg1"/>
          </a:solidFill>
        </p:grpSpPr>
        <p:sp>
          <p:nvSpPr>
            <p:cNvPr id="8" name="Google Shape;5243;p51">
              <a:extLst>
                <a:ext uri="{FF2B5EF4-FFF2-40B4-BE49-F238E27FC236}">
                  <a16:creationId xmlns:a16="http://schemas.microsoft.com/office/drawing/2014/main" id="{251CC80A-A2B8-C04E-ABA1-50AC40E203F3}"/>
                </a:ext>
              </a:extLst>
            </p:cNvPr>
            <p:cNvSpPr/>
            <p:nvPr/>
          </p:nvSpPr>
          <p:spPr>
            <a:xfrm>
              <a:off x="3962775" y="2838200"/>
              <a:ext cx="296175" cy="140200"/>
            </a:xfrm>
            <a:custGeom>
              <a:avLst/>
              <a:gdLst/>
              <a:ahLst/>
              <a:cxnLst/>
              <a:rect l="l" t="t" r="r" b="b"/>
              <a:pathLst>
                <a:path w="11847" h="5608" extrusionOk="0">
                  <a:moveTo>
                    <a:pt x="3530" y="3466"/>
                  </a:moveTo>
                  <a:lnTo>
                    <a:pt x="3530" y="4883"/>
                  </a:lnTo>
                  <a:lnTo>
                    <a:pt x="757" y="4883"/>
                  </a:lnTo>
                  <a:lnTo>
                    <a:pt x="757" y="3466"/>
                  </a:lnTo>
                  <a:close/>
                  <a:moveTo>
                    <a:pt x="7688" y="725"/>
                  </a:moveTo>
                  <a:lnTo>
                    <a:pt x="7688" y="4883"/>
                  </a:lnTo>
                  <a:lnTo>
                    <a:pt x="4223" y="4883"/>
                  </a:lnTo>
                  <a:lnTo>
                    <a:pt x="4223" y="725"/>
                  </a:lnTo>
                  <a:close/>
                  <a:moveTo>
                    <a:pt x="11185" y="2111"/>
                  </a:moveTo>
                  <a:lnTo>
                    <a:pt x="11185" y="4883"/>
                  </a:lnTo>
                  <a:lnTo>
                    <a:pt x="8381" y="4883"/>
                  </a:lnTo>
                  <a:lnTo>
                    <a:pt x="8381" y="2111"/>
                  </a:lnTo>
                  <a:close/>
                  <a:moveTo>
                    <a:pt x="3845" y="0"/>
                  </a:moveTo>
                  <a:cubicBezTo>
                    <a:pt x="3656" y="0"/>
                    <a:pt x="3498" y="158"/>
                    <a:pt x="3498" y="378"/>
                  </a:cubicBezTo>
                  <a:lnTo>
                    <a:pt x="3498" y="2804"/>
                  </a:lnTo>
                  <a:lnTo>
                    <a:pt x="348" y="2804"/>
                  </a:lnTo>
                  <a:cubicBezTo>
                    <a:pt x="158" y="2804"/>
                    <a:pt x="1" y="2962"/>
                    <a:pt x="1" y="3151"/>
                  </a:cubicBezTo>
                  <a:lnTo>
                    <a:pt x="1" y="5261"/>
                  </a:lnTo>
                  <a:cubicBezTo>
                    <a:pt x="1" y="5450"/>
                    <a:pt x="158" y="5608"/>
                    <a:pt x="348" y="5608"/>
                  </a:cubicBezTo>
                  <a:lnTo>
                    <a:pt x="11500" y="5608"/>
                  </a:lnTo>
                  <a:cubicBezTo>
                    <a:pt x="11689" y="5608"/>
                    <a:pt x="11847" y="5450"/>
                    <a:pt x="11847" y="5261"/>
                  </a:cubicBezTo>
                  <a:lnTo>
                    <a:pt x="11847" y="1733"/>
                  </a:lnTo>
                  <a:cubicBezTo>
                    <a:pt x="11847" y="1544"/>
                    <a:pt x="11689" y="1386"/>
                    <a:pt x="11532" y="1386"/>
                  </a:cubicBezTo>
                  <a:lnTo>
                    <a:pt x="8381" y="1386"/>
                  </a:lnTo>
                  <a:lnTo>
                    <a:pt x="8381" y="378"/>
                  </a:lnTo>
                  <a:cubicBezTo>
                    <a:pt x="8381" y="158"/>
                    <a:pt x="8224" y="0"/>
                    <a:pt x="8035" y="0"/>
                  </a:cubicBezTo>
                  <a:close/>
                </a:path>
              </a:pathLst>
            </a:custGeom>
            <a:gr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93441"/>
                </a:solidFill>
                <a:latin typeface="Arial"/>
                <a:ea typeface="Arial"/>
                <a:cs typeface="Arial"/>
                <a:sym typeface="Arial"/>
              </a:endParaRPr>
            </a:p>
          </p:txBody>
        </p:sp>
        <p:sp>
          <p:nvSpPr>
            <p:cNvPr id="9" name="Google Shape;5244;p51">
              <a:extLst>
                <a:ext uri="{FF2B5EF4-FFF2-40B4-BE49-F238E27FC236}">
                  <a16:creationId xmlns:a16="http://schemas.microsoft.com/office/drawing/2014/main" id="{C7F80915-3653-5A41-9078-0978BD8C3A39}"/>
                </a:ext>
              </a:extLst>
            </p:cNvPr>
            <p:cNvSpPr/>
            <p:nvPr/>
          </p:nvSpPr>
          <p:spPr>
            <a:xfrm>
              <a:off x="4051000" y="2683025"/>
              <a:ext cx="122100" cy="138650"/>
            </a:xfrm>
            <a:custGeom>
              <a:avLst/>
              <a:gdLst/>
              <a:ahLst/>
              <a:cxnLst/>
              <a:rect l="l" t="t" r="r" b="b"/>
              <a:pathLst>
                <a:path w="4884" h="5546" extrusionOk="0">
                  <a:moveTo>
                    <a:pt x="2426" y="662"/>
                  </a:moveTo>
                  <a:cubicBezTo>
                    <a:pt x="2804" y="662"/>
                    <a:pt x="3120" y="977"/>
                    <a:pt x="3120" y="1387"/>
                  </a:cubicBezTo>
                  <a:cubicBezTo>
                    <a:pt x="3120" y="1765"/>
                    <a:pt x="2804" y="2080"/>
                    <a:pt x="2426" y="2080"/>
                  </a:cubicBezTo>
                  <a:cubicBezTo>
                    <a:pt x="2017" y="2080"/>
                    <a:pt x="1702" y="1765"/>
                    <a:pt x="1702" y="1387"/>
                  </a:cubicBezTo>
                  <a:cubicBezTo>
                    <a:pt x="1702" y="977"/>
                    <a:pt x="2017" y="662"/>
                    <a:pt x="2426" y="662"/>
                  </a:cubicBezTo>
                  <a:close/>
                  <a:moveTo>
                    <a:pt x="2426" y="2742"/>
                  </a:moveTo>
                  <a:cubicBezTo>
                    <a:pt x="3340" y="2742"/>
                    <a:pt x="4128" y="3529"/>
                    <a:pt x="4128" y="4474"/>
                  </a:cubicBezTo>
                  <a:lnTo>
                    <a:pt x="4128" y="4852"/>
                  </a:lnTo>
                  <a:lnTo>
                    <a:pt x="694" y="4852"/>
                  </a:lnTo>
                  <a:lnTo>
                    <a:pt x="694" y="4474"/>
                  </a:lnTo>
                  <a:cubicBezTo>
                    <a:pt x="694" y="3498"/>
                    <a:pt x="1481" y="2742"/>
                    <a:pt x="2426" y="2742"/>
                  </a:cubicBezTo>
                  <a:close/>
                  <a:moveTo>
                    <a:pt x="2489" y="1"/>
                  </a:moveTo>
                  <a:cubicBezTo>
                    <a:pt x="1733" y="1"/>
                    <a:pt x="1103" y="631"/>
                    <a:pt x="1103" y="1387"/>
                  </a:cubicBezTo>
                  <a:cubicBezTo>
                    <a:pt x="1103" y="1733"/>
                    <a:pt x="1229" y="2049"/>
                    <a:pt x="1450" y="2269"/>
                  </a:cubicBezTo>
                  <a:cubicBezTo>
                    <a:pt x="568" y="2679"/>
                    <a:pt x="1" y="3498"/>
                    <a:pt x="1" y="4474"/>
                  </a:cubicBezTo>
                  <a:lnTo>
                    <a:pt x="1" y="5199"/>
                  </a:lnTo>
                  <a:cubicBezTo>
                    <a:pt x="1" y="5388"/>
                    <a:pt x="158" y="5546"/>
                    <a:pt x="379" y="5546"/>
                  </a:cubicBezTo>
                  <a:lnTo>
                    <a:pt x="4537" y="5546"/>
                  </a:lnTo>
                  <a:cubicBezTo>
                    <a:pt x="4726" y="5546"/>
                    <a:pt x="4884" y="5388"/>
                    <a:pt x="4884" y="5199"/>
                  </a:cubicBezTo>
                  <a:lnTo>
                    <a:pt x="4884" y="4474"/>
                  </a:lnTo>
                  <a:cubicBezTo>
                    <a:pt x="4884" y="3498"/>
                    <a:pt x="4348" y="2679"/>
                    <a:pt x="3529" y="2269"/>
                  </a:cubicBezTo>
                  <a:cubicBezTo>
                    <a:pt x="3750" y="2049"/>
                    <a:pt x="3876" y="1733"/>
                    <a:pt x="3876" y="1387"/>
                  </a:cubicBezTo>
                  <a:cubicBezTo>
                    <a:pt x="3876" y="631"/>
                    <a:pt x="3246" y="1"/>
                    <a:pt x="2489" y="1"/>
                  </a:cubicBezTo>
                  <a:close/>
                </a:path>
              </a:pathLst>
            </a:custGeom>
            <a:gr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93441"/>
                </a:solidFill>
                <a:latin typeface="Arial"/>
                <a:ea typeface="Arial"/>
                <a:cs typeface="Arial"/>
                <a:sym typeface="Arial"/>
              </a:endParaRPr>
            </a:p>
          </p:txBody>
        </p:sp>
        <p:sp>
          <p:nvSpPr>
            <p:cNvPr id="10" name="Google Shape;5245;p51">
              <a:extLst>
                <a:ext uri="{FF2B5EF4-FFF2-40B4-BE49-F238E27FC236}">
                  <a16:creationId xmlns:a16="http://schemas.microsoft.com/office/drawing/2014/main" id="{540BF7DE-5259-D94D-B7A8-B62825E71A1D}"/>
                </a:ext>
              </a:extLst>
            </p:cNvPr>
            <p:cNvSpPr/>
            <p:nvPr/>
          </p:nvSpPr>
          <p:spPr>
            <a:xfrm>
              <a:off x="4084875" y="2873200"/>
              <a:ext cx="52800" cy="69775"/>
            </a:xfrm>
            <a:custGeom>
              <a:avLst/>
              <a:gdLst/>
              <a:ahLst/>
              <a:cxnLst/>
              <a:rect l="l" t="t" r="r" b="b"/>
              <a:pathLst>
                <a:path w="2112" h="2791" extrusionOk="0">
                  <a:moveTo>
                    <a:pt x="1095" y="0"/>
                  </a:moveTo>
                  <a:cubicBezTo>
                    <a:pt x="1001" y="0"/>
                    <a:pt x="903" y="28"/>
                    <a:pt x="819" y="112"/>
                  </a:cubicBezTo>
                  <a:lnTo>
                    <a:pt x="126" y="805"/>
                  </a:lnTo>
                  <a:cubicBezTo>
                    <a:pt x="0" y="931"/>
                    <a:pt x="0" y="1184"/>
                    <a:pt x="126" y="1278"/>
                  </a:cubicBezTo>
                  <a:cubicBezTo>
                    <a:pt x="205" y="1341"/>
                    <a:pt x="292" y="1373"/>
                    <a:pt x="378" y="1373"/>
                  </a:cubicBezTo>
                  <a:cubicBezTo>
                    <a:pt x="465" y="1373"/>
                    <a:pt x="552" y="1341"/>
                    <a:pt x="630" y="1278"/>
                  </a:cubicBezTo>
                  <a:lnTo>
                    <a:pt x="756" y="1184"/>
                  </a:lnTo>
                  <a:lnTo>
                    <a:pt x="756" y="2066"/>
                  </a:lnTo>
                  <a:lnTo>
                    <a:pt x="378" y="2066"/>
                  </a:lnTo>
                  <a:cubicBezTo>
                    <a:pt x="189" y="2066"/>
                    <a:pt x="32" y="2223"/>
                    <a:pt x="32" y="2444"/>
                  </a:cubicBezTo>
                  <a:cubicBezTo>
                    <a:pt x="32" y="2633"/>
                    <a:pt x="189" y="2790"/>
                    <a:pt x="378" y="2790"/>
                  </a:cubicBezTo>
                  <a:lnTo>
                    <a:pt x="1765" y="2790"/>
                  </a:lnTo>
                  <a:cubicBezTo>
                    <a:pt x="1954" y="2790"/>
                    <a:pt x="2111" y="2633"/>
                    <a:pt x="2111" y="2444"/>
                  </a:cubicBezTo>
                  <a:cubicBezTo>
                    <a:pt x="2111" y="2223"/>
                    <a:pt x="1954" y="2066"/>
                    <a:pt x="1765" y="2066"/>
                  </a:cubicBezTo>
                  <a:lnTo>
                    <a:pt x="1418" y="2066"/>
                  </a:lnTo>
                  <a:lnTo>
                    <a:pt x="1418" y="333"/>
                  </a:lnTo>
                  <a:cubicBezTo>
                    <a:pt x="1418" y="175"/>
                    <a:pt x="1323" y="81"/>
                    <a:pt x="1229" y="18"/>
                  </a:cubicBezTo>
                  <a:cubicBezTo>
                    <a:pt x="1187" y="7"/>
                    <a:pt x="1141" y="0"/>
                    <a:pt x="1095" y="0"/>
                  </a:cubicBezTo>
                  <a:close/>
                </a:path>
              </a:pathLst>
            </a:custGeom>
            <a:gr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93441"/>
                </a:solidFill>
                <a:latin typeface="Arial"/>
                <a:ea typeface="Arial"/>
                <a:cs typeface="Arial"/>
                <a:sym typeface="Arial"/>
              </a:endParaRPr>
            </a:p>
          </p:txBody>
        </p:sp>
      </p:grpSp>
      <p:grpSp>
        <p:nvGrpSpPr>
          <p:cNvPr id="11" name="Google Shape;8578;p68">
            <a:extLst>
              <a:ext uri="{FF2B5EF4-FFF2-40B4-BE49-F238E27FC236}">
                <a16:creationId xmlns:a16="http://schemas.microsoft.com/office/drawing/2014/main" id="{F84A0F03-6641-5C45-AD4B-084EC6327D69}"/>
              </a:ext>
            </a:extLst>
          </p:cNvPr>
          <p:cNvGrpSpPr/>
          <p:nvPr/>
        </p:nvGrpSpPr>
        <p:grpSpPr>
          <a:xfrm>
            <a:off x="9451849" y="2785825"/>
            <a:ext cx="372276" cy="412766"/>
            <a:chOff x="3300325" y="249875"/>
            <a:chExt cx="433725" cy="480900"/>
          </a:xfrm>
          <a:solidFill>
            <a:schemeClr val="bg1"/>
          </a:solidFill>
        </p:grpSpPr>
        <p:sp>
          <p:nvSpPr>
            <p:cNvPr id="12" name="Google Shape;8579;p68">
              <a:extLst>
                <a:ext uri="{FF2B5EF4-FFF2-40B4-BE49-F238E27FC236}">
                  <a16:creationId xmlns:a16="http://schemas.microsoft.com/office/drawing/2014/main" id="{FBB95276-99CA-0D41-80C3-56AE2E8C777E}"/>
                </a:ext>
              </a:extLst>
            </p:cNvPr>
            <p:cNvSpPr/>
            <p:nvPr/>
          </p:nvSpPr>
          <p:spPr>
            <a:xfrm>
              <a:off x="3610875" y="334550"/>
              <a:ext cx="56475" cy="28250"/>
            </a:xfrm>
            <a:custGeom>
              <a:avLst/>
              <a:gdLst/>
              <a:ahLst/>
              <a:cxnLst/>
              <a:rect l="l" t="t" r="r" b="b"/>
              <a:pathLst>
                <a:path w="2259" h="1130" extrusionOk="0">
                  <a:moveTo>
                    <a:pt x="566" y="0"/>
                  </a:moveTo>
                  <a:cubicBezTo>
                    <a:pt x="253" y="0"/>
                    <a:pt x="0" y="253"/>
                    <a:pt x="0" y="567"/>
                  </a:cubicBezTo>
                  <a:cubicBezTo>
                    <a:pt x="0" y="877"/>
                    <a:pt x="253" y="1130"/>
                    <a:pt x="566" y="1130"/>
                  </a:cubicBezTo>
                  <a:lnTo>
                    <a:pt x="1696" y="1130"/>
                  </a:lnTo>
                  <a:cubicBezTo>
                    <a:pt x="2006" y="1130"/>
                    <a:pt x="2259" y="877"/>
                    <a:pt x="2259" y="567"/>
                  </a:cubicBezTo>
                  <a:cubicBezTo>
                    <a:pt x="2259" y="253"/>
                    <a:pt x="2006" y="0"/>
                    <a:pt x="169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3" name="Google Shape;8580;p68">
              <a:extLst>
                <a:ext uri="{FF2B5EF4-FFF2-40B4-BE49-F238E27FC236}">
                  <a16:creationId xmlns:a16="http://schemas.microsoft.com/office/drawing/2014/main" id="{969C3AEB-F660-7549-94A4-304DF0AE2047}"/>
                </a:ext>
              </a:extLst>
            </p:cNvPr>
            <p:cNvSpPr/>
            <p:nvPr/>
          </p:nvSpPr>
          <p:spPr>
            <a:xfrm>
              <a:off x="3467675" y="249875"/>
              <a:ext cx="46400" cy="56475"/>
            </a:xfrm>
            <a:custGeom>
              <a:avLst/>
              <a:gdLst/>
              <a:ahLst/>
              <a:cxnLst/>
              <a:rect l="l" t="t" r="r" b="b"/>
              <a:pathLst>
                <a:path w="1856" h="2259" extrusionOk="0">
                  <a:moveTo>
                    <a:pt x="647" y="1"/>
                  </a:moveTo>
                  <a:cubicBezTo>
                    <a:pt x="562" y="1"/>
                    <a:pt x="476" y="20"/>
                    <a:pt x="395" y="60"/>
                  </a:cubicBezTo>
                  <a:cubicBezTo>
                    <a:pt x="115" y="198"/>
                    <a:pt x="1" y="539"/>
                    <a:pt x="142" y="819"/>
                  </a:cubicBezTo>
                  <a:lnTo>
                    <a:pt x="705" y="1948"/>
                  </a:lnTo>
                  <a:cubicBezTo>
                    <a:pt x="806" y="2144"/>
                    <a:pt x="1004" y="2259"/>
                    <a:pt x="1211" y="2259"/>
                  </a:cubicBezTo>
                  <a:cubicBezTo>
                    <a:pt x="1296" y="2259"/>
                    <a:pt x="1383" y="2239"/>
                    <a:pt x="1464" y="2198"/>
                  </a:cubicBezTo>
                  <a:cubicBezTo>
                    <a:pt x="1744" y="2059"/>
                    <a:pt x="1856" y="1722"/>
                    <a:pt x="1717" y="1442"/>
                  </a:cubicBezTo>
                  <a:lnTo>
                    <a:pt x="1151" y="313"/>
                  </a:lnTo>
                  <a:cubicBezTo>
                    <a:pt x="1053" y="114"/>
                    <a:pt x="853" y="1"/>
                    <a:pt x="64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 name="Google Shape;8581;p68">
              <a:extLst>
                <a:ext uri="{FF2B5EF4-FFF2-40B4-BE49-F238E27FC236}">
                  <a16:creationId xmlns:a16="http://schemas.microsoft.com/office/drawing/2014/main" id="{AADFB447-A29F-6F4E-A3BA-D6CDE5059F63}"/>
                </a:ext>
              </a:extLst>
            </p:cNvPr>
            <p:cNvSpPr/>
            <p:nvPr/>
          </p:nvSpPr>
          <p:spPr>
            <a:xfrm>
              <a:off x="3566525" y="249875"/>
              <a:ext cx="46400" cy="56475"/>
            </a:xfrm>
            <a:custGeom>
              <a:avLst/>
              <a:gdLst/>
              <a:ahLst/>
              <a:cxnLst/>
              <a:rect l="l" t="t" r="r" b="b"/>
              <a:pathLst>
                <a:path w="1856" h="2259" extrusionOk="0">
                  <a:moveTo>
                    <a:pt x="1210" y="1"/>
                  </a:moveTo>
                  <a:cubicBezTo>
                    <a:pt x="1003" y="1"/>
                    <a:pt x="803" y="114"/>
                    <a:pt x="705" y="313"/>
                  </a:cubicBezTo>
                  <a:lnTo>
                    <a:pt x="139" y="1442"/>
                  </a:lnTo>
                  <a:cubicBezTo>
                    <a:pt x="1" y="1719"/>
                    <a:pt x="115" y="2059"/>
                    <a:pt x="392" y="2198"/>
                  </a:cubicBezTo>
                  <a:cubicBezTo>
                    <a:pt x="474" y="2239"/>
                    <a:pt x="561" y="2259"/>
                    <a:pt x="646" y="2259"/>
                  </a:cubicBezTo>
                  <a:cubicBezTo>
                    <a:pt x="852" y="2259"/>
                    <a:pt x="1051" y="2144"/>
                    <a:pt x="1151" y="1948"/>
                  </a:cubicBezTo>
                  <a:lnTo>
                    <a:pt x="1714" y="819"/>
                  </a:lnTo>
                  <a:cubicBezTo>
                    <a:pt x="1856" y="539"/>
                    <a:pt x="1741" y="198"/>
                    <a:pt x="1461" y="60"/>
                  </a:cubicBezTo>
                  <a:cubicBezTo>
                    <a:pt x="1381" y="20"/>
                    <a:pt x="1295" y="1"/>
                    <a:pt x="121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5" name="Google Shape;8582;p68">
              <a:extLst>
                <a:ext uri="{FF2B5EF4-FFF2-40B4-BE49-F238E27FC236}">
                  <a16:creationId xmlns:a16="http://schemas.microsoft.com/office/drawing/2014/main" id="{0434FDF9-2311-E84D-BD47-6AE2B0EDE470}"/>
                </a:ext>
              </a:extLst>
            </p:cNvPr>
            <p:cNvSpPr/>
            <p:nvPr/>
          </p:nvSpPr>
          <p:spPr>
            <a:xfrm>
              <a:off x="3413250" y="334550"/>
              <a:ext cx="56500" cy="28250"/>
            </a:xfrm>
            <a:custGeom>
              <a:avLst/>
              <a:gdLst/>
              <a:ahLst/>
              <a:cxnLst/>
              <a:rect l="l" t="t" r="r" b="b"/>
              <a:pathLst>
                <a:path w="2260" h="1130" extrusionOk="0">
                  <a:moveTo>
                    <a:pt x="567" y="0"/>
                  </a:moveTo>
                  <a:cubicBezTo>
                    <a:pt x="254" y="0"/>
                    <a:pt x="1" y="253"/>
                    <a:pt x="1" y="567"/>
                  </a:cubicBezTo>
                  <a:cubicBezTo>
                    <a:pt x="1" y="877"/>
                    <a:pt x="254" y="1130"/>
                    <a:pt x="567" y="1130"/>
                  </a:cubicBezTo>
                  <a:lnTo>
                    <a:pt x="1696" y="1130"/>
                  </a:lnTo>
                  <a:cubicBezTo>
                    <a:pt x="2006" y="1130"/>
                    <a:pt x="2259" y="877"/>
                    <a:pt x="2259" y="567"/>
                  </a:cubicBezTo>
                  <a:cubicBezTo>
                    <a:pt x="2259" y="253"/>
                    <a:pt x="2006" y="0"/>
                    <a:pt x="169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6" name="Google Shape;8583;p68">
              <a:extLst>
                <a:ext uri="{FF2B5EF4-FFF2-40B4-BE49-F238E27FC236}">
                  <a16:creationId xmlns:a16="http://schemas.microsoft.com/office/drawing/2014/main" id="{8019932F-FF6E-9E4B-8634-23ECB23A4A7B}"/>
                </a:ext>
              </a:extLst>
            </p:cNvPr>
            <p:cNvSpPr/>
            <p:nvPr/>
          </p:nvSpPr>
          <p:spPr>
            <a:xfrm>
              <a:off x="3300325" y="476675"/>
              <a:ext cx="84725" cy="254100"/>
            </a:xfrm>
            <a:custGeom>
              <a:avLst/>
              <a:gdLst/>
              <a:ahLst/>
              <a:cxnLst/>
              <a:rect l="l" t="t" r="r" b="b"/>
              <a:pathLst>
                <a:path w="3389" h="10164" extrusionOk="0">
                  <a:moveTo>
                    <a:pt x="567" y="1"/>
                  </a:moveTo>
                  <a:cubicBezTo>
                    <a:pt x="254" y="1"/>
                    <a:pt x="1" y="251"/>
                    <a:pt x="1" y="564"/>
                  </a:cubicBezTo>
                  <a:lnTo>
                    <a:pt x="1" y="9598"/>
                  </a:lnTo>
                  <a:cubicBezTo>
                    <a:pt x="1" y="9911"/>
                    <a:pt x="254" y="10164"/>
                    <a:pt x="567" y="10164"/>
                  </a:cubicBezTo>
                  <a:lnTo>
                    <a:pt x="2825" y="10164"/>
                  </a:lnTo>
                  <a:cubicBezTo>
                    <a:pt x="3136" y="10164"/>
                    <a:pt x="3389" y="9911"/>
                    <a:pt x="3389" y="9598"/>
                  </a:cubicBezTo>
                  <a:lnTo>
                    <a:pt x="3389" y="564"/>
                  </a:lnTo>
                  <a:cubicBezTo>
                    <a:pt x="3389" y="251"/>
                    <a:pt x="3136" y="1"/>
                    <a:pt x="282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 name="Google Shape;8584;p68">
              <a:extLst>
                <a:ext uri="{FF2B5EF4-FFF2-40B4-BE49-F238E27FC236}">
                  <a16:creationId xmlns:a16="http://schemas.microsoft.com/office/drawing/2014/main" id="{C9B550B1-0E19-A24C-A956-4395CFEED6E9}"/>
                </a:ext>
              </a:extLst>
            </p:cNvPr>
            <p:cNvSpPr/>
            <p:nvPr/>
          </p:nvSpPr>
          <p:spPr>
            <a:xfrm>
              <a:off x="3413250" y="335525"/>
              <a:ext cx="320800" cy="395250"/>
            </a:xfrm>
            <a:custGeom>
              <a:avLst/>
              <a:gdLst/>
              <a:ahLst/>
              <a:cxnLst/>
              <a:rect l="l" t="t" r="r" b="b"/>
              <a:pathLst>
                <a:path w="12832" h="15810" extrusionOk="0">
                  <a:moveTo>
                    <a:pt x="3954" y="1"/>
                  </a:moveTo>
                  <a:cubicBezTo>
                    <a:pt x="3641" y="1"/>
                    <a:pt x="3388" y="254"/>
                    <a:pt x="3388" y="564"/>
                  </a:cubicBezTo>
                  <a:cubicBezTo>
                    <a:pt x="3388" y="1871"/>
                    <a:pt x="2879" y="4225"/>
                    <a:pt x="1922" y="5186"/>
                  </a:cubicBezTo>
                  <a:cubicBezTo>
                    <a:pt x="1274" y="5830"/>
                    <a:pt x="723" y="6065"/>
                    <a:pt x="1" y="6427"/>
                  </a:cubicBezTo>
                  <a:lnTo>
                    <a:pt x="1" y="14897"/>
                  </a:lnTo>
                  <a:cubicBezTo>
                    <a:pt x="1109" y="15268"/>
                    <a:pt x="2515" y="15810"/>
                    <a:pt x="4659" y="15810"/>
                  </a:cubicBezTo>
                  <a:lnTo>
                    <a:pt x="8351" y="15810"/>
                  </a:lnTo>
                  <a:cubicBezTo>
                    <a:pt x="9567" y="15810"/>
                    <a:pt x="10516" y="14680"/>
                    <a:pt x="10046" y="13491"/>
                  </a:cubicBezTo>
                  <a:cubicBezTo>
                    <a:pt x="11019" y="13226"/>
                    <a:pt x="11546" y="12172"/>
                    <a:pt x="11175" y="11233"/>
                  </a:cubicBezTo>
                  <a:cubicBezTo>
                    <a:pt x="12386" y="10901"/>
                    <a:pt x="12832" y="9408"/>
                    <a:pt x="11992" y="8468"/>
                  </a:cubicBezTo>
                  <a:cubicBezTo>
                    <a:pt x="12314" y="8107"/>
                    <a:pt x="12467" y="7625"/>
                    <a:pt x="12410" y="7143"/>
                  </a:cubicBezTo>
                  <a:cubicBezTo>
                    <a:pt x="12311" y="6267"/>
                    <a:pt x="11495" y="5647"/>
                    <a:pt x="10612" y="5647"/>
                  </a:cubicBezTo>
                  <a:lnTo>
                    <a:pt x="6213" y="5647"/>
                  </a:lnTo>
                  <a:cubicBezTo>
                    <a:pt x="6586" y="4975"/>
                    <a:pt x="6785" y="3081"/>
                    <a:pt x="6776" y="2307"/>
                  </a:cubicBezTo>
                  <a:cubicBezTo>
                    <a:pt x="6761" y="1027"/>
                    <a:pt x="5701" y="1"/>
                    <a:pt x="441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18" name="Google Shape;8732;p68">
            <a:extLst>
              <a:ext uri="{FF2B5EF4-FFF2-40B4-BE49-F238E27FC236}">
                <a16:creationId xmlns:a16="http://schemas.microsoft.com/office/drawing/2014/main" id="{2A70AF4D-EDE8-534A-BF92-FBF8CFE07E1B}"/>
              </a:ext>
            </a:extLst>
          </p:cNvPr>
          <p:cNvGrpSpPr/>
          <p:nvPr/>
        </p:nvGrpSpPr>
        <p:grpSpPr>
          <a:xfrm>
            <a:off x="2268178" y="2846167"/>
            <a:ext cx="413496" cy="413582"/>
            <a:chOff x="5049725" y="2027900"/>
            <a:chExt cx="481750" cy="481850"/>
          </a:xfrm>
          <a:solidFill>
            <a:schemeClr val="bg1"/>
          </a:solidFill>
        </p:grpSpPr>
        <p:sp>
          <p:nvSpPr>
            <p:cNvPr id="19" name="Google Shape;8733;p68">
              <a:extLst>
                <a:ext uri="{FF2B5EF4-FFF2-40B4-BE49-F238E27FC236}">
                  <a16:creationId xmlns:a16="http://schemas.microsoft.com/office/drawing/2014/main" id="{C2D2F7E1-1C02-ED40-B589-99FED0CB43C8}"/>
                </a:ext>
              </a:extLst>
            </p:cNvPr>
            <p:cNvSpPr/>
            <p:nvPr/>
          </p:nvSpPr>
          <p:spPr>
            <a:xfrm>
              <a:off x="5191775" y="2394925"/>
              <a:ext cx="197625" cy="114825"/>
            </a:xfrm>
            <a:custGeom>
              <a:avLst/>
              <a:gdLst/>
              <a:ahLst/>
              <a:cxnLst/>
              <a:rect l="l" t="t" r="r" b="b"/>
              <a:pathLst>
                <a:path w="7905" h="4593" extrusionOk="0">
                  <a:moveTo>
                    <a:pt x="0" y="0"/>
                  </a:moveTo>
                  <a:lnTo>
                    <a:pt x="0" y="566"/>
                  </a:lnTo>
                  <a:cubicBezTo>
                    <a:pt x="3" y="1298"/>
                    <a:pt x="479" y="1949"/>
                    <a:pt x="1178" y="2171"/>
                  </a:cubicBezTo>
                  <a:cubicBezTo>
                    <a:pt x="1407" y="3502"/>
                    <a:pt x="2560" y="4593"/>
                    <a:pt x="3954" y="4593"/>
                  </a:cubicBezTo>
                  <a:cubicBezTo>
                    <a:pt x="5345" y="4593"/>
                    <a:pt x="6499" y="3502"/>
                    <a:pt x="6728" y="2171"/>
                  </a:cubicBezTo>
                  <a:cubicBezTo>
                    <a:pt x="7426" y="1949"/>
                    <a:pt x="7902" y="1298"/>
                    <a:pt x="7905" y="566"/>
                  </a:cubicBezTo>
                  <a:lnTo>
                    <a:pt x="790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 name="Google Shape;8734;p68">
              <a:extLst>
                <a:ext uri="{FF2B5EF4-FFF2-40B4-BE49-F238E27FC236}">
                  <a16:creationId xmlns:a16="http://schemas.microsoft.com/office/drawing/2014/main" id="{548D504C-5A65-7749-95D4-8AC0B6ED3097}"/>
                </a:ext>
              </a:extLst>
            </p:cNvPr>
            <p:cNvSpPr/>
            <p:nvPr/>
          </p:nvSpPr>
          <p:spPr>
            <a:xfrm>
              <a:off x="5113625" y="2027900"/>
              <a:ext cx="347300" cy="338825"/>
            </a:xfrm>
            <a:custGeom>
              <a:avLst/>
              <a:gdLst/>
              <a:ahLst/>
              <a:cxnLst/>
              <a:rect l="l" t="t" r="r" b="b"/>
              <a:pathLst>
                <a:path w="13892" h="13553" extrusionOk="0">
                  <a:moveTo>
                    <a:pt x="7080" y="2260"/>
                  </a:moveTo>
                  <a:cubicBezTo>
                    <a:pt x="9574" y="2263"/>
                    <a:pt x="11594" y="4284"/>
                    <a:pt x="11597" y="6777"/>
                  </a:cubicBezTo>
                  <a:cubicBezTo>
                    <a:pt x="11597" y="7090"/>
                    <a:pt x="11344" y="7340"/>
                    <a:pt x="11031" y="7340"/>
                  </a:cubicBezTo>
                  <a:cubicBezTo>
                    <a:pt x="10718" y="7340"/>
                    <a:pt x="10468" y="7090"/>
                    <a:pt x="10468" y="6777"/>
                  </a:cubicBezTo>
                  <a:cubicBezTo>
                    <a:pt x="10465" y="4907"/>
                    <a:pt x="8950" y="3392"/>
                    <a:pt x="7080" y="3389"/>
                  </a:cubicBezTo>
                  <a:cubicBezTo>
                    <a:pt x="6767" y="3389"/>
                    <a:pt x="6514" y="3136"/>
                    <a:pt x="6514" y="2826"/>
                  </a:cubicBezTo>
                  <a:cubicBezTo>
                    <a:pt x="6514" y="2513"/>
                    <a:pt x="6767" y="2260"/>
                    <a:pt x="7080" y="2260"/>
                  </a:cubicBezTo>
                  <a:close/>
                  <a:moveTo>
                    <a:pt x="7070" y="1"/>
                  </a:moveTo>
                  <a:cubicBezTo>
                    <a:pt x="6595" y="1"/>
                    <a:pt x="6111" y="50"/>
                    <a:pt x="5623" y="152"/>
                  </a:cubicBezTo>
                  <a:cubicBezTo>
                    <a:pt x="3075" y="685"/>
                    <a:pt x="1001" y="2754"/>
                    <a:pt x="459" y="5301"/>
                  </a:cubicBezTo>
                  <a:cubicBezTo>
                    <a:pt x="1" y="7469"/>
                    <a:pt x="567" y="9644"/>
                    <a:pt x="2015" y="11270"/>
                  </a:cubicBezTo>
                  <a:cubicBezTo>
                    <a:pt x="2584" y="11908"/>
                    <a:pt x="2952" y="12703"/>
                    <a:pt x="3072" y="13552"/>
                  </a:cubicBezTo>
                  <a:lnTo>
                    <a:pt x="11088" y="13552"/>
                  </a:lnTo>
                  <a:cubicBezTo>
                    <a:pt x="11221" y="12691"/>
                    <a:pt x="11597" y="11887"/>
                    <a:pt x="12175" y="11233"/>
                  </a:cubicBezTo>
                  <a:cubicBezTo>
                    <a:pt x="13259" y="10002"/>
                    <a:pt x="13892" y="8418"/>
                    <a:pt x="13892" y="6777"/>
                  </a:cubicBezTo>
                  <a:cubicBezTo>
                    <a:pt x="13892" y="2969"/>
                    <a:pt x="10766" y="1"/>
                    <a:pt x="707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1" name="Google Shape;8735;p68">
              <a:extLst>
                <a:ext uri="{FF2B5EF4-FFF2-40B4-BE49-F238E27FC236}">
                  <a16:creationId xmlns:a16="http://schemas.microsoft.com/office/drawing/2014/main" id="{657CDC96-CD19-D948-9E82-968DC08E814F}"/>
                </a:ext>
              </a:extLst>
            </p:cNvPr>
            <p:cNvSpPr/>
            <p:nvPr/>
          </p:nvSpPr>
          <p:spPr>
            <a:xfrm>
              <a:off x="5049725" y="2197300"/>
              <a:ext cx="56400" cy="28275"/>
            </a:xfrm>
            <a:custGeom>
              <a:avLst/>
              <a:gdLst/>
              <a:ahLst/>
              <a:cxnLst/>
              <a:rect l="l" t="t" r="r" b="b"/>
              <a:pathLst>
                <a:path w="2256" h="1131" extrusionOk="0">
                  <a:moveTo>
                    <a:pt x="563" y="1"/>
                  </a:moveTo>
                  <a:cubicBezTo>
                    <a:pt x="250" y="1"/>
                    <a:pt x="0" y="254"/>
                    <a:pt x="0" y="567"/>
                  </a:cubicBezTo>
                  <a:cubicBezTo>
                    <a:pt x="0" y="877"/>
                    <a:pt x="250" y="1130"/>
                    <a:pt x="563"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2" name="Google Shape;8736;p68">
              <a:extLst>
                <a:ext uri="{FF2B5EF4-FFF2-40B4-BE49-F238E27FC236}">
                  <a16:creationId xmlns:a16="http://schemas.microsoft.com/office/drawing/2014/main" id="{BF2BC3D6-1FF1-9447-A5C0-7362A140B8E0}"/>
                </a:ext>
              </a:extLst>
            </p:cNvPr>
            <p:cNvSpPr/>
            <p:nvPr/>
          </p:nvSpPr>
          <p:spPr>
            <a:xfrm>
              <a:off x="5052575" y="2102800"/>
              <a:ext cx="50850" cy="48075"/>
            </a:xfrm>
            <a:custGeom>
              <a:avLst/>
              <a:gdLst/>
              <a:ahLst/>
              <a:cxnLst/>
              <a:rect l="l" t="t" r="r" b="b"/>
              <a:pathLst>
                <a:path w="2034" h="1923" extrusionOk="0">
                  <a:moveTo>
                    <a:pt x="623" y="0"/>
                  </a:moveTo>
                  <a:cubicBezTo>
                    <a:pt x="478" y="0"/>
                    <a:pt x="333" y="56"/>
                    <a:pt x="224" y="167"/>
                  </a:cubicBezTo>
                  <a:cubicBezTo>
                    <a:pt x="4" y="384"/>
                    <a:pt x="1" y="736"/>
                    <a:pt x="214" y="959"/>
                  </a:cubicBezTo>
                  <a:lnTo>
                    <a:pt x="1015" y="1757"/>
                  </a:lnTo>
                  <a:cubicBezTo>
                    <a:pt x="1125" y="1867"/>
                    <a:pt x="1269" y="1922"/>
                    <a:pt x="1413" y="1922"/>
                  </a:cubicBezTo>
                  <a:cubicBezTo>
                    <a:pt x="1558" y="1922"/>
                    <a:pt x="1702" y="1867"/>
                    <a:pt x="1813" y="1757"/>
                  </a:cubicBezTo>
                  <a:cubicBezTo>
                    <a:pt x="2033" y="1534"/>
                    <a:pt x="2033" y="1179"/>
                    <a:pt x="1813" y="959"/>
                  </a:cubicBezTo>
                  <a:lnTo>
                    <a:pt x="1015" y="158"/>
                  </a:lnTo>
                  <a:cubicBezTo>
                    <a:pt x="906" y="53"/>
                    <a:pt x="764" y="0"/>
                    <a:pt x="62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3" name="Google Shape;8737;p68">
              <a:extLst>
                <a:ext uri="{FF2B5EF4-FFF2-40B4-BE49-F238E27FC236}">
                  <a16:creationId xmlns:a16="http://schemas.microsoft.com/office/drawing/2014/main" id="{E111F793-75CF-3447-B2B5-30DDD436FE20}"/>
                </a:ext>
              </a:extLst>
            </p:cNvPr>
            <p:cNvSpPr/>
            <p:nvPr/>
          </p:nvSpPr>
          <p:spPr>
            <a:xfrm>
              <a:off x="5052575" y="2272175"/>
              <a:ext cx="50700" cy="47900"/>
            </a:xfrm>
            <a:custGeom>
              <a:avLst/>
              <a:gdLst/>
              <a:ahLst/>
              <a:cxnLst/>
              <a:rect l="l" t="t" r="r" b="b"/>
              <a:pathLst>
                <a:path w="2028" h="1916" extrusionOk="0">
                  <a:moveTo>
                    <a:pt x="1405" y="0"/>
                  </a:moveTo>
                  <a:cubicBezTo>
                    <a:pt x="1264" y="0"/>
                    <a:pt x="1124" y="53"/>
                    <a:pt x="1015" y="159"/>
                  </a:cubicBezTo>
                  <a:lnTo>
                    <a:pt x="214" y="960"/>
                  </a:lnTo>
                  <a:cubicBezTo>
                    <a:pt x="1" y="1179"/>
                    <a:pt x="4" y="1532"/>
                    <a:pt x="224" y="1749"/>
                  </a:cubicBezTo>
                  <a:cubicBezTo>
                    <a:pt x="333" y="1860"/>
                    <a:pt x="478" y="1916"/>
                    <a:pt x="623" y="1916"/>
                  </a:cubicBezTo>
                  <a:cubicBezTo>
                    <a:pt x="764" y="1916"/>
                    <a:pt x="906" y="1863"/>
                    <a:pt x="1015" y="1758"/>
                  </a:cubicBezTo>
                  <a:lnTo>
                    <a:pt x="1813" y="960"/>
                  </a:lnTo>
                  <a:cubicBezTo>
                    <a:pt x="2027" y="737"/>
                    <a:pt x="2024" y="384"/>
                    <a:pt x="1804" y="168"/>
                  </a:cubicBezTo>
                  <a:cubicBezTo>
                    <a:pt x="1695" y="56"/>
                    <a:pt x="1550" y="0"/>
                    <a:pt x="140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4" name="Google Shape;8738;p68">
              <a:extLst>
                <a:ext uri="{FF2B5EF4-FFF2-40B4-BE49-F238E27FC236}">
                  <a16:creationId xmlns:a16="http://schemas.microsoft.com/office/drawing/2014/main" id="{0578D735-102B-A745-94F9-80F0A7E6B10E}"/>
                </a:ext>
              </a:extLst>
            </p:cNvPr>
            <p:cNvSpPr/>
            <p:nvPr/>
          </p:nvSpPr>
          <p:spPr>
            <a:xfrm>
              <a:off x="5475050" y="2197300"/>
              <a:ext cx="56425" cy="28275"/>
            </a:xfrm>
            <a:custGeom>
              <a:avLst/>
              <a:gdLst/>
              <a:ahLst/>
              <a:cxnLst/>
              <a:rect l="l" t="t" r="r" b="b"/>
              <a:pathLst>
                <a:path w="2257" h="1131" extrusionOk="0">
                  <a:moveTo>
                    <a:pt x="564" y="1"/>
                  </a:moveTo>
                  <a:cubicBezTo>
                    <a:pt x="251" y="1"/>
                    <a:pt x="1" y="254"/>
                    <a:pt x="1" y="567"/>
                  </a:cubicBezTo>
                  <a:cubicBezTo>
                    <a:pt x="1" y="877"/>
                    <a:pt x="251" y="1130"/>
                    <a:pt x="564"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5" name="Google Shape;8739;p68">
              <a:extLst>
                <a:ext uri="{FF2B5EF4-FFF2-40B4-BE49-F238E27FC236}">
                  <a16:creationId xmlns:a16="http://schemas.microsoft.com/office/drawing/2014/main" id="{E2D25323-5887-764A-AE19-7562171761E5}"/>
                </a:ext>
              </a:extLst>
            </p:cNvPr>
            <p:cNvSpPr/>
            <p:nvPr/>
          </p:nvSpPr>
          <p:spPr>
            <a:xfrm>
              <a:off x="5477925" y="2102800"/>
              <a:ext cx="50675" cy="47900"/>
            </a:xfrm>
            <a:custGeom>
              <a:avLst/>
              <a:gdLst/>
              <a:ahLst/>
              <a:cxnLst/>
              <a:rect l="l" t="t" r="r" b="b"/>
              <a:pathLst>
                <a:path w="2027" h="1916" extrusionOk="0">
                  <a:moveTo>
                    <a:pt x="1405" y="0"/>
                  </a:moveTo>
                  <a:cubicBezTo>
                    <a:pt x="1264" y="0"/>
                    <a:pt x="1123" y="53"/>
                    <a:pt x="1015" y="158"/>
                  </a:cubicBezTo>
                  <a:lnTo>
                    <a:pt x="214" y="959"/>
                  </a:lnTo>
                  <a:cubicBezTo>
                    <a:pt x="0" y="1179"/>
                    <a:pt x="3" y="1531"/>
                    <a:pt x="223" y="1748"/>
                  </a:cubicBezTo>
                  <a:cubicBezTo>
                    <a:pt x="333" y="1860"/>
                    <a:pt x="478" y="1915"/>
                    <a:pt x="623" y="1915"/>
                  </a:cubicBezTo>
                  <a:cubicBezTo>
                    <a:pt x="764" y="1915"/>
                    <a:pt x="905" y="1863"/>
                    <a:pt x="1015" y="1757"/>
                  </a:cubicBezTo>
                  <a:lnTo>
                    <a:pt x="1813" y="959"/>
                  </a:lnTo>
                  <a:cubicBezTo>
                    <a:pt x="2027" y="736"/>
                    <a:pt x="2024" y="384"/>
                    <a:pt x="1804" y="167"/>
                  </a:cubicBezTo>
                  <a:cubicBezTo>
                    <a:pt x="1694" y="56"/>
                    <a:pt x="1549" y="0"/>
                    <a:pt x="140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6" name="Google Shape;8740;p68">
              <a:extLst>
                <a:ext uri="{FF2B5EF4-FFF2-40B4-BE49-F238E27FC236}">
                  <a16:creationId xmlns:a16="http://schemas.microsoft.com/office/drawing/2014/main" id="{456E161C-13BF-B646-9D84-E246F27AD1FD}"/>
                </a:ext>
              </a:extLst>
            </p:cNvPr>
            <p:cNvSpPr/>
            <p:nvPr/>
          </p:nvSpPr>
          <p:spPr>
            <a:xfrm>
              <a:off x="5477775" y="2272000"/>
              <a:ext cx="50825" cy="48075"/>
            </a:xfrm>
            <a:custGeom>
              <a:avLst/>
              <a:gdLst/>
              <a:ahLst/>
              <a:cxnLst/>
              <a:rect l="l" t="t" r="r" b="b"/>
              <a:pathLst>
                <a:path w="2033" h="1923" extrusionOk="0">
                  <a:moveTo>
                    <a:pt x="621" y="1"/>
                  </a:moveTo>
                  <a:cubicBezTo>
                    <a:pt x="476" y="1"/>
                    <a:pt x="331" y="56"/>
                    <a:pt x="220" y="166"/>
                  </a:cubicBezTo>
                  <a:cubicBezTo>
                    <a:pt x="0" y="388"/>
                    <a:pt x="0" y="744"/>
                    <a:pt x="220" y="967"/>
                  </a:cubicBezTo>
                  <a:lnTo>
                    <a:pt x="1021" y="1765"/>
                  </a:lnTo>
                  <a:cubicBezTo>
                    <a:pt x="1129" y="1870"/>
                    <a:pt x="1270" y="1923"/>
                    <a:pt x="1411" y="1923"/>
                  </a:cubicBezTo>
                  <a:cubicBezTo>
                    <a:pt x="1555" y="1923"/>
                    <a:pt x="1700" y="1867"/>
                    <a:pt x="1810" y="1756"/>
                  </a:cubicBezTo>
                  <a:cubicBezTo>
                    <a:pt x="2030" y="1539"/>
                    <a:pt x="2033" y="1186"/>
                    <a:pt x="1819" y="967"/>
                  </a:cubicBezTo>
                  <a:lnTo>
                    <a:pt x="1021" y="166"/>
                  </a:lnTo>
                  <a:cubicBezTo>
                    <a:pt x="910" y="56"/>
                    <a:pt x="765" y="1"/>
                    <a:pt x="62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27" name="Google Shape;8569;p68">
            <a:extLst>
              <a:ext uri="{FF2B5EF4-FFF2-40B4-BE49-F238E27FC236}">
                <a16:creationId xmlns:a16="http://schemas.microsoft.com/office/drawing/2014/main" id="{9FB94D4C-632F-8242-A4B4-19C9D6A05437}"/>
              </a:ext>
            </a:extLst>
          </p:cNvPr>
          <p:cNvGrpSpPr/>
          <p:nvPr/>
        </p:nvGrpSpPr>
        <p:grpSpPr>
          <a:xfrm>
            <a:off x="7677691" y="3921254"/>
            <a:ext cx="363477" cy="413560"/>
            <a:chOff x="1529350" y="258825"/>
            <a:chExt cx="423475" cy="481825"/>
          </a:xfrm>
          <a:solidFill>
            <a:schemeClr val="tx1"/>
          </a:solidFill>
        </p:grpSpPr>
        <p:sp>
          <p:nvSpPr>
            <p:cNvPr id="28" name="Google Shape;8570;p68">
              <a:extLst>
                <a:ext uri="{FF2B5EF4-FFF2-40B4-BE49-F238E27FC236}">
                  <a16:creationId xmlns:a16="http://schemas.microsoft.com/office/drawing/2014/main" id="{26C33FFC-989D-914E-ABA1-1628EB41E693}"/>
                </a:ext>
              </a:extLst>
            </p:cNvPr>
            <p:cNvSpPr/>
            <p:nvPr/>
          </p:nvSpPr>
          <p:spPr>
            <a:xfrm>
              <a:off x="1585800" y="258825"/>
              <a:ext cx="310650" cy="430550"/>
            </a:xfrm>
            <a:custGeom>
              <a:avLst/>
              <a:gdLst/>
              <a:ahLst/>
              <a:cxnLst/>
              <a:rect l="l" t="t" r="r" b="b"/>
              <a:pathLst>
                <a:path w="12426" h="17222" extrusionOk="0">
                  <a:moveTo>
                    <a:pt x="6213" y="3388"/>
                  </a:moveTo>
                  <a:cubicBezTo>
                    <a:pt x="7354" y="3388"/>
                    <a:pt x="8384" y="4074"/>
                    <a:pt x="8821" y="5131"/>
                  </a:cubicBezTo>
                  <a:cubicBezTo>
                    <a:pt x="9257" y="6185"/>
                    <a:pt x="9016" y="7399"/>
                    <a:pt x="8206" y="8206"/>
                  </a:cubicBezTo>
                  <a:cubicBezTo>
                    <a:pt x="7666" y="8748"/>
                    <a:pt x="6945" y="9035"/>
                    <a:pt x="6210" y="9035"/>
                  </a:cubicBezTo>
                  <a:cubicBezTo>
                    <a:pt x="5847" y="9035"/>
                    <a:pt x="5481" y="8965"/>
                    <a:pt x="5132" y="8820"/>
                  </a:cubicBezTo>
                  <a:cubicBezTo>
                    <a:pt x="4075" y="8383"/>
                    <a:pt x="3388" y="7354"/>
                    <a:pt x="3388" y="6212"/>
                  </a:cubicBezTo>
                  <a:cubicBezTo>
                    <a:pt x="3391" y="4652"/>
                    <a:pt x="4653" y="3391"/>
                    <a:pt x="6213" y="3388"/>
                  </a:cubicBezTo>
                  <a:close/>
                  <a:moveTo>
                    <a:pt x="6213" y="0"/>
                  </a:moveTo>
                  <a:cubicBezTo>
                    <a:pt x="2825" y="0"/>
                    <a:pt x="1" y="2728"/>
                    <a:pt x="1" y="6212"/>
                  </a:cubicBezTo>
                  <a:cubicBezTo>
                    <a:pt x="1" y="7537"/>
                    <a:pt x="398" y="8718"/>
                    <a:pt x="1163" y="9826"/>
                  </a:cubicBezTo>
                  <a:lnTo>
                    <a:pt x="5737" y="16959"/>
                  </a:lnTo>
                  <a:cubicBezTo>
                    <a:pt x="5847" y="17134"/>
                    <a:pt x="6029" y="17221"/>
                    <a:pt x="6211" y="17221"/>
                  </a:cubicBezTo>
                  <a:cubicBezTo>
                    <a:pt x="6394" y="17221"/>
                    <a:pt x="6576" y="17134"/>
                    <a:pt x="6686" y="16959"/>
                  </a:cubicBezTo>
                  <a:lnTo>
                    <a:pt x="11278" y="9802"/>
                  </a:lnTo>
                  <a:cubicBezTo>
                    <a:pt x="12025" y="8751"/>
                    <a:pt x="12425" y="7498"/>
                    <a:pt x="12422" y="6212"/>
                  </a:cubicBezTo>
                  <a:cubicBezTo>
                    <a:pt x="12422" y="2786"/>
                    <a:pt x="9637" y="0"/>
                    <a:pt x="621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9" name="Google Shape;8571;p68">
              <a:extLst>
                <a:ext uri="{FF2B5EF4-FFF2-40B4-BE49-F238E27FC236}">
                  <a16:creationId xmlns:a16="http://schemas.microsoft.com/office/drawing/2014/main" id="{F2401D57-F022-D446-924A-F15AFFCFC464}"/>
                </a:ext>
              </a:extLst>
            </p:cNvPr>
            <p:cNvSpPr/>
            <p:nvPr/>
          </p:nvSpPr>
          <p:spPr>
            <a:xfrm>
              <a:off x="1529350" y="583200"/>
              <a:ext cx="423475" cy="157450"/>
            </a:xfrm>
            <a:custGeom>
              <a:avLst/>
              <a:gdLst/>
              <a:ahLst/>
              <a:cxnLst/>
              <a:rect l="l" t="t" r="r" b="b"/>
              <a:pathLst>
                <a:path w="16939" h="6298" extrusionOk="0">
                  <a:moveTo>
                    <a:pt x="4050" y="1"/>
                  </a:moveTo>
                  <a:cubicBezTo>
                    <a:pt x="1545" y="582"/>
                    <a:pt x="0" y="1642"/>
                    <a:pt x="0" y="2909"/>
                  </a:cubicBezTo>
                  <a:cubicBezTo>
                    <a:pt x="0" y="5111"/>
                    <a:pt x="4364" y="6297"/>
                    <a:pt x="8471" y="6297"/>
                  </a:cubicBezTo>
                  <a:cubicBezTo>
                    <a:pt x="12575" y="6297"/>
                    <a:pt x="16938" y="5111"/>
                    <a:pt x="16938" y="2909"/>
                  </a:cubicBezTo>
                  <a:cubicBezTo>
                    <a:pt x="16938" y="1642"/>
                    <a:pt x="15391" y="579"/>
                    <a:pt x="12882" y="1"/>
                  </a:cubicBezTo>
                  <a:lnTo>
                    <a:pt x="10040" y="4445"/>
                  </a:lnTo>
                  <a:cubicBezTo>
                    <a:pt x="9673" y="5018"/>
                    <a:pt x="9071" y="5305"/>
                    <a:pt x="8469" y="5305"/>
                  </a:cubicBezTo>
                  <a:cubicBezTo>
                    <a:pt x="7867" y="5305"/>
                    <a:pt x="7265" y="5018"/>
                    <a:pt x="6899" y="4445"/>
                  </a:cubicBezTo>
                  <a:lnTo>
                    <a:pt x="4050"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30" name="Google Shape;5239;p51">
            <a:extLst>
              <a:ext uri="{FF2B5EF4-FFF2-40B4-BE49-F238E27FC236}">
                <a16:creationId xmlns:a16="http://schemas.microsoft.com/office/drawing/2014/main" id="{54908F10-21E7-3B4F-9E01-571C89ED7A12}"/>
              </a:ext>
            </a:extLst>
          </p:cNvPr>
          <p:cNvSpPr/>
          <p:nvPr/>
        </p:nvSpPr>
        <p:spPr>
          <a:xfrm>
            <a:off x="4008414" y="3841373"/>
            <a:ext cx="505896" cy="529312"/>
          </a:xfrm>
          <a:custGeom>
            <a:avLst/>
            <a:gdLst/>
            <a:ahLst/>
            <a:cxnLst/>
            <a:rect l="l" t="t" r="r" b="b"/>
            <a:pathLst>
              <a:path w="11973" h="11815" extrusionOk="0">
                <a:moveTo>
                  <a:pt x="5986" y="631"/>
                </a:moveTo>
                <a:cubicBezTo>
                  <a:pt x="6396" y="631"/>
                  <a:pt x="6711" y="946"/>
                  <a:pt x="6711" y="1324"/>
                </a:cubicBezTo>
                <a:cubicBezTo>
                  <a:pt x="6711" y="1733"/>
                  <a:pt x="6396" y="2048"/>
                  <a:pt x="5986" y="2048"/>
                </a:cubicBezTo>
                <a:cubicBezTo>
                  <a:pt x="5608" y="2048"/>
                  <a:pt x="5293" y="1733"/>
                  <a:pt x="5293" y="1324"/>
                </a:cubicBezTo>
                <a:cubicBezTo>
                  <a:pt x="5293" y="946"/>
                  <a:pt x="5608" y="631"/>
                  <a:pt x="5986" y="631"/>
                </a:cubicBezTo>
                <a:close/>
                <a:moveTo>
                  <a:pt x="5986" y="2710"/>
                </a:moveTo>
                <a:cubicBezTo>
                  <a:pt x="6931" y="2710"/>
                  <a:pt x="7719" y="3498"/>
                  <a:pt x="7719" y="4443"/>
                </a:cubicBezTo>
                <a:lnTo>
                  <a:pt x="7719" y="4789"/>
                </a:lnTo>
                <a:lnTo>
                  <a:pt x="4253" y="4789"/>
                </a:lnTo>
                <a:lnTo>
                  <a:pt x="4253" y="4443"/>
                </a:lnTo>
                <a:cubicBezTo>
                  <a:pt x="4253" y="3498"/>
                  <a:pt x="5041" y="2710"/>
                  <a:pt x="5986" y="2710"/>
                </a:cubicBezTo>
                <a:close/>
                <a:moveTo>
                  <a:pt x="3245" y="6900"/>
                </a:moveTo>
                <a:cubicBezTo>
                  <a:pt x="3623" y="6900"/>
                  <a:pt x="3938" y="7215"/>
                  <a:pt x="3938" y="7593"/>
                </a:cubicBezTo>
                <a:cubicBezTo>
                  <a:pt x="3938" y="8003"/>
                  <a:pt x="3623" y="8318"/>
                  <a:pt x="3245" y="8318"/>
                </a:cubicBezTo>
                <a:cubicBezTo>
                  <a:pt x="2836" y="8255"/>
                  <a:pt x="2521" y="7940"/>
                  <a:pt x="2521" y="7593"/>
                </a:cubicBezTo>
                <a:cubicBezTo>
                  <a:pt x="2521" y="7215"/>
                  <a:pt x="2836" y="6900"/>
                  <a:pt x="3245" y="6900"/>
                </a:cubicBezTo>
                <a:close/>
                <a:moveTo>
                  <a:pt x="8759" y="6900"/>
                </a:moveTo>
                <a:cubicBezTo>
                  <a:pt x="9137" y="6900"/>
                  <a:pt x="9452" y="7215"/>
                  <a:pt x="9452" y="7593"/>
                </a:cubicBezTo>
                <a:cubicBezTo>
                  <a:pt x="9452" y="8003"/>
                  <a:pt x="9137" y="8318"/>
                  <a:pt x="8759" y="8318"/>
                </a:cubicBezTo>
                <a:cubicBezTo>
                  <a:pt x="8349" y="8318"/>
                  <a:pt x="8034" y="7940"/>
                  <a:pt x="8034" y="7593"/>
                </a:cubicBezTo>
                <a:cubicBezTo>
                  <a:pt x="8034" y="7215"/>
                  <a:pt x="8349" y="6900"/>
                  <a:pt x="8759" y="6900"/>
                </a:cubicBezTo>
                <a:close/>
                <a:moveTo>
                  <a:pt x="10365" y="5545"/>
                </a:moveTo>
                <a:cubicBezTo>
                  <a:pt x="10523" y="5545"/>
                  <a:pt x="10680" y="5672"/>
                  <a:pt x="10712" y="5829"/>
                </a:cubicBezTo>
                <a:lnTo>
                  <a:pt x="11216" y="8570"/>
                </a:lnTo>
                <a:cubicBezTo>
                  <a:pt x="11247" y="8790"/>
                  <a:pt x="11027" y="8980"/>
                  <a:pt x="10838" y="8980"/>
                </a:cubicBezTo>
                <a:lnTo>
                  <a:pt x="10460" y="8980"/>
                </a:lnTo>
                <a:cubicBezTo>
                  <a:pt x="10239" y="8790"/>
                  <a:pt x="10019" y="8633"/>
                  <a:pt x="9767" y="8507"/>
                </a:cubicBezTo>
                <a:cubicBezTo>
                  <a:pt x="10019" y="8255"/>
                  <a:pt x="10145" y="7940"/>
                  <a:pt x="10145" y="7562"/>
                </a:cubicBezTo>
                <a:cubicBezTo>
                  <a:pt x="10145" y="6806"/>
                  <a:pt x="9515" y="6176"/>
                  <a:pt x="8759" y="6176"/>
                </a:cubicBezTo>
                <a:cubicBezTo>
                  <a:pt x="8002" y="6176"/>
                  <a:pt x="7372" y="6806"/>
                  <a:pt x="7372" y="7562"/>
                </a:cubicBezTo>
                <a:cubicBezTo>
                  <a:pt x="7372" y="7908"/>
                  <a:pt x="7498" y="8223"/>
                  <a:pt x="7719" y="8507"/>
                </a:cubicBezTo>
                <a:cubicBezTo>
                  <a:pt x="7498" y="8633"/>
                  <a:pt x="7246" y="8790"/>
                  <a:pt x="7057" y="8980"/>
                </a:cubicBezTo>
                <a:lnTo>
                  <a:pt x="4883" y="8980"/>
                </a:lnTo>
                <a:cubicBezTo>
                  <a:pt x="4694" y="8790"/>
                  <a:pt x="4442" y="8633"/>
                  <a:pt x="4222" y="8507"/>
                </a:cubicBezTo>
                <a:cubicBezTo>
                  <a:pt x="4474" y="8255"/>
                  <a:pt x="4568" y="7940"/>
                  <a:pt x="4568" y="7562"/>
                </a:cubicBezTo>
                <a:cubicBezTo>
                  <a:pt x="4568" y="6806"/>
                  <a:pt x="3938" y="6176"/>
                  <a:pt x="3214" y="6176"/>
                </a:cubicBezTo>
                <a:cubicBezTo>
                  <a:pt x="2458" y="6176"/>
                  <a:pt x="1828" y="6806"/>
                  <a:pt x="1828" y="7562"/>
                </a:cubicBezTo>
                <a:cubicBezTo>
                  <a:pt x="1828" y="7908"/>
                  <a:pt x="1954" y="8223"/>
                  <a:pt x="2174" y="8507"/>
                </a:cubicBezTo>
                <a:cubicBezTo>
                  <a:pt x="1922" y="8633"/>
                  <a:pt x="1701" y="8790"/>
                  <a:pt x="1512" y="8980"/>
                </a:cubicBezTo>
                <a:lnTo>
                  <a:pt x="1103" y="8980"/>
                </a:lnTo>
                <a:cubicBezTo>
                  <a:pt x="882" y="8980"/>
                  <a:pt x="725" y="8790"/>
                  <a:pt x="756" y="8570"/>
                </a:cubicBezTo>
                <a:lnTo>
                  <a:pt x="1260" y="5829"/>
                </a:lnTo>
                <a:cubicBezTo>
                  <a:pt x="1323" y="5672"/>
                  <a:pt x="1418" y="5545"/>
                  <a:pt x="1638" y="5545"/>
                </a:cubicBezTo>
                <a:close/>
                <a:moveTo>
                  <a:pt x="3214" y="8948"/>
                </a:moveTo>
                <a:cubicBezTo>
                  <a:pt x="4127" y="8948"/>
                  <a:pt x="4915" y="9736"/>
                  <a:pt x="4915" y="10712"/>
                </a:cubicBezTo>
                <a:lnTo>
                  <a:pt x="4915" y="11059"/>
                </a:lnTo>
                <a:lnTo>
                  <a:pt x="1481" y="11059"/>
                </a:lnTo>
                <a:lnTo>
                  <a:pt x="1481" y="10712"/>
                </a:lnTo>
                <a:cubicBezTo>
                  <a:pt x="1481" y="9736"/>
                  <a:pt x="2269" y="8948"/>
                  <a:pt x="3214" y="8948"/>
                </a:cubicBezTo>
                <a:close/>
                <a:moveTo>
                  <a:pt x="8759" y="8948"/>
                </a:moveTo>
                <a:cubicBezTo>
                  <a:pt x="9704" y="8948"/>
                  <a:pt x="10491" y="9736"/>
                  <a:pt x="10491" y="10712"/>
                </a:cubicBezTo>
                <a:lnTo>
                  <a:pt x="10491" y="11059"/>
                </a:lnTo>
                <a:lnTo>
                  <a:pt x="7026" y="11059"/>
                </a:lnTo>
                <a:lnTo>
                  <a:pt x="7026" y="10712"/>
                </a:lnTo>
                <a:cubicBezTo>
                  <a:pt x="7026" y="9736"/>
                  <a:pt x="7813" y="8948"/>
                  <a:pt x="8759" y="8948"/>
                </a:cubicBezTo>
                <a:close/>
                <a:moveTo>
                  <a:pt x="5986" y="1"/>
                </a:moveTo>
                <a:cubicBezTo>
                  <a:pt x="5262" y="1"/>
                  <a:pt x="4631" y="631"/>
                  <a:pt x="4631" y="1387"/>
                </a:cubicBezTo>
                <a:cubicBezTo>
                  <a:pt x="4631" y="1733"/>
                  <a:pt x="4726" y="2048"/>
                  <a:pt x="4978" y="2269"/>
                </a:cubicBezTo>
                <a:cubicBezTo>
                  <a:pt x="4127" y="2679"/>
                  <a:pt x="3592" y="3498"/>
                  <a:pt x="3592" y="4474"/>
                </a:cubicBezTo>
                <a:lnTo>
                  <a:pt x="3592" y="4852"/>
                </a:lnTo>
                <a:lnTo>
                  <a:pt x="1670" y="4852"/>
                </a:lnTo>
                <a:cubicBezTo>
                  <a:pt x="1166" y="4852"/>
                  <a:pt x="725" y="5199"/>
                  <a:pt x="630" y="5703"/>
                </a:cubicBezTo>
                <a:lnTo>
                  <a:pt x="126" y="8475"/>
                </a:lnTo>
                <a:cubicBezTo>
                  <a:pt x="0" y="9043"/>
                  <a:pt x="473" y="9610"/>
                  <a:pt x="1071" y="9673"/>
                </a:cubicBezTo>
                <a:cubicBezTo>
                  <a:pt x="914" y="9988"/>
                  <a:pt x="819" y="10366"/>
                  <a:pt x="819" y="10744"/>
                </a:cubicBezTo>
                <a:lnTo>
                  <a:pt x="819" y="11468"/>
                </a:lnTo>
                <a:cubicBezTo>
                  <a:pt x="819" y="11657"/>
                  <a:pt x="977" y="11815"/>
                  <a:pt x="1197" y="11815"/>
                </a:cubicBezTo>
                <a:lnTo>
                  <a:pt x="5356" y="11815"/>
                </a:lnTo>
                <a:cubicBezTo>
                  <a:pt x="5545" y="11815"/>
                  <a:pt x="5703" y="11657"/>
                  <a:pt x="5703" y="11468"/>
                </a:cubicBezTo>
                <a:lnTo>
                  <a:pt x="5703" y="10744"/>
                </a:lnTo>
                <a:cubicBezTo>
                  <a:pt x="5703" y="10366"/>
                  <a:pt x="5640" y="9988"/>
                  <a:pt x="5482" y="9673"/>
                </a:cubicBezTo>
                <a:lnTo>
                  <a:pt x="6648" y="9673"/>
                </a:lnTo>
                <a:cubicBezTo>
                  <a:pt x="6490" y="9988"/>
                  <a:pt x="6427" y="10366"/>
                  <a:pt x="6427" y="10744"/>
                </a:cubicBezTo>
                <a:lnTo>
                  <a:pt x="6427" y="11468"/>
                </a:lnTo>
                <a:cubicBezTo>
                  <a:pt x="6427" y="11657"/>
                  <a:pt x="6585" y="11815"/>
                  <a:pt x="6774" y="11815"/>
                </a:cubicBezTo>
                <a:lnTo>
                  <a:pt x="10838" y="11815"/>
                </a:lnTo>
                <a:cubicBezTo>
                  <a:pt x="11027" y="11815"/>
                  <a:pt x="11184" y="11657"/>
                  <a:pt x="11184" y="11468"/>
                </a:cubicBezTo>
                <a:lnTo>
                  <a:pt x="11184" y="10744"/>
                </a:lnTo>
                <a:cubicBezTo>
                  <a:pt x="11184" y="10366"/>
                  <a:pt x="11121" y="9988"/>
                  <a:pt x="10964" y="9673"/>
                </a:cubicBezTo>
                <a:cubicBezTo>
                  <a:pt x="11563" y="9610"/>
                  <a:pt x="11972" y="9043"/>
                  <a:pt x="11878" y="8475"/>
                </a:cubicBezTo>
                <a:lnTo>
                  <a:pt x="11342" y="5703"/>
                </a:lnTo>
                <a:cubicBezTo>
                  <a:pt x="11279" y="5199"/>
                  <a:pt x="10838" y="4852"/>
                  <a:pt x="10334" y="4852"/>
                </a:cubicBezTo>
                <a:lnTo>
                  <a:pt x="8412" y="4852"/>
                </a:lnTo>
                <a:lnTo>
                  <a:pt x="8412" y="4474"/>
                </a:lnTo>
                <a:cubicBezTo>
                  <a:pt x="8412" y="3498"/>
                  <a:pt x="7845" y="2679"/>
                  <a:pt x="7026" y="2269"/>
                </a:cubicBezTo>
                <a:cubicBezTo>
                  <a:pt x="7246" y="2048"/>
                  <a:pt x="7372" y="1733"/>
                  <a:pt x="7372" y="1387"/>
                </a:cubicBezTo>
                <a:cubicBezTo>
                  <a:pt x="7372" y="631"/>
                  <a:pt x="6742" y="1"/>
                  <a:pt x="5986" y="1"/>
                </a:cubicBezTo>
                <a:close/>
              </a:path>
            </a:pathLst>
          </a:custGeom>
          <a:solidFill>
            <a:schemeClr val="tx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직사각형 31">
            <a:extLst>
              <a:ext uri="{FF2B5EF4-FFF2-40B4-BE49-F238E27FC236}">
                <a16:creationId xmlns:a16="http://schemas.microsoft.com/office/drawing/2014/main" id="{4BCF63CC-EABB-794D-8131-BD0AC1C89C13}"/>
              </a:ext>
            </a:extLst>
          </p:cNvPr>
          <p:cNvSpPr/>
          <p:nvPr/>
        </p:nvSpPr>
        <p:spPr>
          <a:xfrm>
            <a:off x="3436882" y="4466163"/>
            <a:ext cx="1765737" cy="830997"/>
          </a:xfrm>
          <a:prstGeom prst="rect">
            <a:avLst/>
          </a:prstGeom>
        </p:spPr>
        <p:txBody>
          <a:bodyPr wrap="square">
            <a:spAutoFit/>
          </a:bodyPr>
          <a:lstStyle/>
          <a:p>
            <a:r>
              <a:rPr kumimoji="1" lang="en-US" altLang="ko-KR" sz="1600" dirty="0">
                <a:latin typeface="Bell MT" panose="02020503060305020303" pitchFamily="18" charset="0"/>
              </a:rPr>
              <a:t>You fall, you rise, you make mistakes, you live, you learn. </a:t>
            </a:r>
            <a:endParaRPr lang="ko-KR" altLang="en-US" sz="1600" dirty="0"/>
          </a:p>
        </p:txBody>
      </p:sp>
      <p:sp>
        <p:nvSpPr>
          <p:cNvPr id="33" name="직사각형 32">
            <a:extLst>
              <a:ext uri="{FF2B5EF4-FFF2-40B4-BE49-F238E27FC236}">
                <a16:creationId xmlns:a16="http://schemas.microsoft.com/office/drawing/2014/main" id="{298AED04-F1C5-9F40-A50F-4304314FBB21}"/>
              </a:ext>
            </a:extLst>
          </p:cNvPr>
          <p:cNvSpPr/>
          <p:nvPr/>
        </p:nvSpPr>
        <p:spPr>
          <a:xfrm>
            <a:off x="1817987" y="3400137"/>
            <a:ext cx="1606266" cy="584775"/>
          </a:xfrm>
          <a:prstGeom prst="rect">
            <a:avLst/>
          </a:prstGeom>
        </p:spPr>
        <p:txBody>
          <a:bodyPr wrap="square">
            <a:spAutoFit/>
          </a:bodyPr>
          <a:lstStyle/>
          <a:p>
            <a:r>
              <a:rPr kumimoji="1" lang="en-US" altLang="ko-KR" sz="1600" dirty="0">
                <a:solidFill>
                  <a:schemeClr val="bg1"/>
                </a:solidFill>
                <a:latin typeface="Bell MT" panose="02020503060305020303" pitchFamily="18" charset="0"/>
              </a:rPr>
              <a:t>You are human, not perfect</a:t>
            </a:r>
            <a:endParaRPr lang="ko-KR" altLang="en-US" sz="1600" dirty="0">
              <a:solidFill>
                <a:schemeClr val="bg1"/>
              </a:solidFill>
            </a:endParaRPr>
          </a:p>
        </p:txBody>
      </p:sp>
      <p:sp>
        <p:nvSpPr>
          <p:cNvPr id="34" name="직사각형 33">
            <a:extLst>
              <a:ext uri="{FF2B5EF4-FFF2-40B4-BE49-F238E27FC236}">
                <a16:creationId xmlns:a16="http://schemas.microsoft.com/office/drawing/2014/main" id="{D9094B81-9EFB-334C-A09B-3A9A672396BC}"/>
              </a:ext>
            </a:extLst>
          </p:cNvPr>
          <p:cNvSpPr/>
          <p:nvPr/>
        </p:nvSpPr>
        <p:spPr>
          <a:xfrm>
            <a:off x="5325194" y="3333289"/>
            <a:ext cx="1707353" cy="830997"/>
          </a:xfrm>
          <a:prstGeom prst="rect">
            <a:avLst/>
          </a:prstGeom>
        </p:spPr>
        <p:txBody>
          <a:bodyPr wrap="square">
            <a:spAutoFit/>
          </a:bodyPr>
          <a:lstStyle/>
          <a:p>
            <a:r>
              <a:rPr kumimoji="1" lang="en-US" altLang="ko-KR" sz="1600" dirty="0">
                <a:solidFill>
                  <a:schemeClr val="bg1"/>
                </a:solidFill>
                <a:latin typeface="Bell MT" panose="02020503060305020303" pitchFamily="18" charset="0"/>
              </a:rPr>
              <a:t>Sometimes there is sadness in our journey</a:t>
            </a:r>
            <a:endParaRPr lang="ko-KR" altLang="en-US" sz="1600" dirty="0">
              <a:solidFill>
                <a:schemeClr val="bg1"/>
              </a:solidFill>
            </a:endParaRPr>
          </a:p>
        </p:txBody>
      </p:sp>
      <p:sp>
        <p:nvSpPr>
          <p:cNvPr id="35" name="직사각형 34">
            <a:extLst>
              <a:ext uri="{FF2B5EF4-FFF2-40B4-BE49-F238E27FC236}">
                <a16:creationId xmlns:a16="http://schemas.microsoft.com/office/drawing/2014/main" id="{48301379-D35B-CB4D-AD9E-5904C66E1466}"/>
              </a:ext>
            </a:extLst>
          </p:cNvPr>
          <p:cNvSpPr/>
          <p:nvPr/>
        </p:nvSpPr>
        <p:spPr>
          <a:xfrm>
            <a:off x="8954659" y="3368564"/>
            <a:ext cx="1419354" cy="584775"/>
          </a:xfrm>
          <a:prstGeom prst="rect">
            <a:avLst/>
          </a:prstGeom>
        </p:spPr>
        <p:txBody>
          <a:bodyPr wrap="square">
            <a:spAutoFit/>
          </a:bodyPr>
          <a:lstStyle/>
          <a:p>
            <a:r>
              <a:rPr kumimoji="1" lang="en-US" altLang="ko-KR" sz="1600" dirty="0">
                <a:solidFill>
                  <a:schemeClr val="bg1"/>
                </a:solidFill>
                <a:latin typeface="Bell MT" panose="02020503060305020303" pitchFamily="18" charset="0"/>
              </a:rPr>
              <a:t>there is also lots of beauty.</a:t>
            </a:r>
            <a:endParaRPr lang="ko-KR" altLang="en-US" sz="1600" dirty="0">
              <a:solidFill>
                <a:schemeClr val="bg1"/>
              </a:solidFill>
            </a:endParaRPr>
          </a:p>
        </p:txBody>
      </p:sp>
      <p:sp>
        <p:nvSpPr>
          <p:cNvPr id="36" name="직사각형 35">
            <a:extLst>
              <a:ext uri="{FF2B5EF4-FFF2-40B4-BE49-F238E27FC236}">
                <a16:creationId xmlns:a16="http://schemas.microsoft.com/office/drawing/2014/main" id="{22A7B2AB-0379-1D4A-8647-B3AF83D9252B}"/>
              </a:ext>
            </a:extLst>
          </p:cNvPr>
          <p:cNvSpPr/>
          <p:nvPr/>
        </p:nvSpPr>
        <p:spPr>
          <a:xfrm>
            <a:off x="7299429" y="4378826"/>
            <a:ext cx="1386702" cy="830997"/>
          </a:xfrm>
          <a:prstGeom prst="rect">
            <a:avLst/>
          </a:prstGeom>
        </p:spPr>
        <p:txBody>
          <a:bodyPr wrap="square">
            <a:spAutoFit/>
          </a:bodyPr>
          <a:lstStyle/>
          <a:p>
            <a:r>
              <a:rPr kumimoji="1" lang="en-US" altLang="ko-KR" sz="1600" dirty="0">
                <a:latin typeface="Bell MT" panose="02020503060305020303" pitchFamily="18" charset="0"/>
              </a:rPr>
              <a:t>You’ve been hurt, but you’re alive. </a:t>
            </a:r>
            <a:endParaRPr lang="ko-KR" altLang="en-US" sz="1600" dirty="0"/>
          </a:p>
        </p:txBody>
      </p:sp>
      <p:sp>
        <p:nvSpPr>
          <p:cNvPr id="37" name="직사각형 36">
            <a:extLst>
              <a:ext uri="{FF2B5EF4-FFF2-40B4-BE49-F238E27FC236}">
                <a16:creationId xmlns:a16="http://schemas.microsoft.com/office/drawing/2014/main" id="{C300068D-1573-674B-BB6B-81375E74863A}"/>
              </a:ext>
            </a:extLst>
          </p:cNvPr>
          <p:cNvSpPr/>
          <p:nvPr/>
        </p:nvSpPr>
        <p:spPr>
          <a:xfrm>
            <a:off x="1840966" y="578102"/>
            <a:ext cx="8716682" cy="523220"/>
          </a:xfrm>
          <a:prstGeom prst="rect">
            <a:avLst/>
          </a:prstGeom>
        </p:spPr>
        <p:txBody>
          <a:bodyPr wrap="square">
            <a:spAutoFit/>
          </a:bodyPr>
          <a:lstStyle/>
          <a:p>
            <a:r>
              <a:rPr kumimoji="1" lang="en-US" altLang="ko-KR" sz="2800" b="1" dirty="0">
                <a:latin typeface="Bell MT" panose="02020503060305020303" pitchFamily="18" charset="0"/>
              </a:rPr>
              <a:t>Be honest when in trouble and simple when in wealth.</a:t>
            </a:r>
            <a:endParaRPr lang="ko-KR" altLang="en-US" sz="2800" b="1" dirty="0"/>
          </a:p>
        </p:txBody>
      </p:sp>
      <p:sp>
        <p:nvSpPr>
          <p:cNvPr id="38" name="TextBox 37">
            <a:extLst>
              <a:ext uri="{FF2B5EF4-FFF2-40B4-BE49-F238E27FC236}">
                <a16:creationId xmlns:a16="http://schemas.microsoft.com/office/drawing/2014/main" id="{FBAD94FB-23D8-AF4E-91FD-58F2C6802382}"/>
              </a:ext>
            </a:extLst>
          </p:cNvPr>
          <p:cNvSpPr txBox="1"/>
          <p:nvPr/>
        </p:nvSpPr>
        <p:spPr>
          <a:xfrm>
            <a:off x="2679206" y="1315895"/>
            <a:ext cx="7206455" cy="338554"/>
          </a:xfrm>
          <a:prstGeom prst="rect">
            <a:avLst/>
          </a:prstGeom>
          <a:noFill/>
        </p:spPr>
        <p:txBody>
          <a:bodyPr wrap="square" rtlCol="0">
            <a:spAutoFit/>
          </a:bodyPr>
          <a:lstStyle/>
          <a:p>
            <a:r>
              <a:rPr kumimoji="1" lang="en-US" altLang="ko-KR" sz="1600" dirty="0">
                <a:latin typeface="Bell MT" panose="02020503060305020303" pitchFamily="18" charset="0"/>
              </a:rPr>
              <a:t>Good or bad past or present they all made you the person that you are today.</a:t>
            </a:r>
            <a:endParaRPr kumimoji="1" lang="ko-KR" altLang="en-US" sz="1600" dirty="0">
              <a:latin typeface="Bell MT" panose="02020503060305020303" pitchFamily="18" charset="0"/>
            </a:endParaRPr>
          </a:p>
        </p:txBody>
      </p:sp>
    </p:spTree>
    <p:extLst>
      <p:ext uri="{BB962C8B-B14F-4D97-AF65-F5344CB8AC3E}">
        <p14:creationId xmlns:p14="http://schemas.microsoft.com/office/powerpoint/2010/main" val="4630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4E3C15F2-93B3-FF43-880A-781821947DE0}"/>
              </a:ext>
            </a:extLst>
          </p:cNvPr>
          <p:cNvPicPr>
            <a:picLocks noChangeAspect="1"/>
          </p:cNvPicPr>
          <p:nvPr/>
        </p:nvPicPr>
        <p:blipFill>
          <a:blip r:embed="rId2"/>
          <a:stretch>
            <a:fillRect/>
          </a:stretch>
        </p:blipFill>
        <p:spPr>
          <a:xfrm>
            <a:off x="4631384" y="667407"/>
            <a:ext cx="2508954" cy="2477814"/>
          </a:xfrm>
          <a:prstGeom prst="flowChartAlternateProcess">
            <a:avLst/>
          </a:prstGeom>
        </p:spPr>
      </p:pic>
      <p:pic>
        <p:nvPicPr>
          <p:cNvPr id="3" name="그림 2">
            <a:extLst>
              <a:ext uri="{FF2B5EF4-FFF2-40B4-BE49-F238E27FC236}">
                <a16:creationId xmlns:a16="http://schemas.microsoft.com/office/drawing/2014/main" id="{7331BFBD-E260-F54A-BD04-0E05B4ECECCF}"/>
              </a:ext>
            </a:extLst>
          </p:cNvPr>
          <p:cNvPicPr>
            <a:picLocks noChangeAspect="1"/>
          </p:cNvPicPr>
          <p:nvPr/>
        </p:nvPicPr>
        <p:blipFill>
          <a:blip r:embed="rId3"/>
          <a:stretch>
            <a:fillRect/>
          </a:stretch>
        </p:blipFill>
        <p:spPr>
          <a:xfrm>
            <a:off x="833212" y="667407"/>
            <a:ext cx="3682124" cy="5523186"/>
          </a:xfrm>
          <a:prstGeom prst="flowChartAlternateProcess">
            <a:avLst/>
          </a:prstGeom>
        </p:spPr>
      </p:pic>
      <p:pic>
        <p:nvPicPr>
          <p:cNvPr id="4" name="그림 3">
            <a:extLst>
              <a:ext uri="{FF2B5EF4-FFF2-40B4-BE49-F238E27FC236}">
                <a16:creationId xmlns:a16="http://schemas.microsoft.com/office/drawing/2014/main" id="{1A1B6BE3-1B29-BB4D-9185-566C25171F43}"/>
              </a:ext>
            </a:extLst>
          </p:cNvPr>
          <p:cNvPicPr>
            <a:picLocks noChangeAspect="1"/>
          </p:cNvPicPr>
          <p:nvPr/>
        </p:nvPicPr>
        <p:blipFill rotWithShape="1">
          <a:blip r:embed="rId4"/>
          <a:srcRect r="-110" b="24266"/>
          <a:stretch/>
        </p:blipFill>
        <p:spPr>
          <a:xfrm>
            <a:off x="4631384" y="3344917"/>
            <a:ext cx="2508954" cy="2845676"/>
          </a:xfrm>
          <a:prstGeom prst="flowChartAlternateProcess">
            <a:avLst/>
          </a:prstGeom>
        </p:spPr>
      </p:pic>
      <p:sp>
        <p:nvSpPr>
          <p:cNvPr id="5" name="모서리가 둥근 직사각형 4">
            <a:extLst>
              <a:ext uri="{FF2B5EF4-FFF2-40B4-BE49-F238E27FC236}">
                <a16:creationId xmlns:a16="http://schemas.microsoft.com/office/drawing/2014/main" id="{B913FAA8-E00B-834F-9E27-483DE1CBC04A}"/>
              </a:ext>
            </a:extLst>
          </p:cNvPr>
          <p:cNvSpPr/>
          <p:nvPr/>
        </p:nvSpPr>
        <p:spPr>
          <a:xfrm>
            <a:off x="7357241" y="2280745"/>
            <a:ext cx="4001547" cy="39098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6" name="직사각형 5">
            <a:extLst>
              <a:ext uri="{FF2B5EF4-FFF2-40B4-BE49-F238E27FC236}">
                <a16:creationId xmlns:a16="http://schemas.microsoft.com/office/drawing/2014/main" id="{01DCB38F-43FD-A347-89D1-50C7B8CF2FB0}"/>
              </a:ext>
            </a:extLst>
          </p:cNvPr>
          <p:cNvSpPr/>
          <p:nvPr/>
        </p:nvSpPr>
        <p:spPr>
          <a:xfrm>
            <a:off x="7469025" y="950541"/>
            <a:ext cx="3777978" cy="954107"/>
          </a:xfrm>
          <a:prstGeom prst="rect">
            <a:avLst/>
          </a:prstGeom>
        </p:spPr>
        <p:txBody>
          <a:bodyPr wrap="square">
            <a:spAutoFit/>
          </a:bodyPr>
          <a:lstStyle/>
          <a:p>
            <a:r>
              <a:rPr kumimoji="1" lang="en-US" altLang="ko-KR" sz="2800" b="1" dirty="0">
                <a:latin typeface="Bell MT" panose="02020503060305020303" pitchFamily="18" charset="0"/>
              </a:rPr>
              <a:t>Listen to your dreams. Follow your heart.</a:t>
            </a:r>
            <a:endParaRPr lang="ko-KR" altLang="en-US" sz="2800" b="1" dirty="0"/>
          </a:p>
        </p:txBody>
      </p:sp>
      <p:sp>
        <p:nvSpPr>
          <p:cNvPr id="7" name="TextBox 6">
            <a:extLst>
              <a:ext uri="{FF2B5EF4-FFF2-40B4-BE49-F238E27FC236}">
                <a16:creationId xmlns:a16="http://schemas.microsoft.com/office/drawing/2014/main" id="{749F0197-43FF-094B-8006-08B89B148E2A}"/>
              </a:ext>
            </a:extLst>
          </p:cNvPr>
          <p:cNvSpPr txBox="1"/>
          <p:nvPr/>
        </p:nvSpPr>
        <p:spPr>
          <a:xfrm>
            <a:off x="7686338" y="3344917"/>
            <a:ext cx="3343352" cy="1754326"/>
          </a:xfrm>
          <a:prstGeom prst="rect">
            <a:avLst/>
          </a:prstGeom>
          <a:noFill/>
        </p:spPr>
        <p:txBody>
          <a:bodyPr wrap="square" rtlCol="0">
            <a:spAutoFit/>
          </a:bodyPr>
          <a:lstStyle/>
          <a:p>
            <a:r>
              <a:rPr kumimoji="1" lang="en-US" altLang="ko-KR" dirty="0">
                <a:latin typeface="Bell MT" panose="02020503060305020303" pitchFamily="18" charset="0"/>
              </a:rPr>
              <a:t>Life is like a book. Some chapters are sad, some are happy, and some are exciting, but if you never turn the page, you will never know what the next chapter has in store for you. </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25720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모서리가 둥근 직사각형 1">
            <a:extLst>
              <a:ext uri="{FF2B5EF4-FFF2-40B4-BE49-F238E27FC236}">
                <a16:creationId xmlns:a16="http://schemas.microsoft.com/office/drawing/2014/main" id="{87C06125-C0A1-6540-892A-FE4770A4611D}"/>
              </a:ext>
            </a:extLst>
          </p:cNvPr>
          <p:cNvSpPr/>
          <p:nvPr/>
        </p:nvSpPr>
        <p:spPr>
          <a:xfrm>
            <a:off x="840828" y="1245479"/>
            <a:ext cx="2060027" cy="206002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3" name="모서리가 둥근 직사각형 2">
            <a:extLst>
              <a:ext uri="{FF2B5EF4-FFF2-40B4-BE49-F238E27FC236}">
                <a16:creationId xmlns:a16="http://schemas.microsoft.com/office/drawing/2014/main" id="{1B280AC4-0752-8A40-B33E-14C67FEC4B23}"/>
              </a:ext>
            </a:extLst>
          </p:cNvPr>
          <p:cNvSpPr/>
          <p:nvPr/>
        </p:nvSpPr>
        <p:spPr>
          <a:xfrm>
            <a:off x="840827" y="3552494"/>
            <a:ext cx="2060027" cy="206002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4" name="모서리가 둥근 직사각형 3">
            <a:extLst>
              <a:ext uri="{FF2B5EF4-FFF2-40B4-BE49-F238E27FC236}">
                <a16:creationId xmlns:a16="http://schemas.microsoft.com/office/drawing/2014/main" id="{82062943-FD9C-DC43-B066-028D03D2C560}"/>
              </a:ext>
            </a:extLst>
          </p:cNvPr>
          <p:cNvSpPr/>
          <p:nvPr/>
        </p:nvSpPr>
        <p:spPr>
          <a:xfrm>
            <a:off x="3132081" y="3552494"/>
            <a:ext cx="2060027" cy="206002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5" name="모서리가 둥근 직사각형 4">
            <a:extLst>
              <a:ext uri="{FF2B5EF4-FFF2-40B4-BE49-F238E27FC236}">
                <a16:creationId xmlns:a16="http://schemas.microsoft.com/office/drawing/2014/main" id="{E2D28EE9-99D8-8C4C-95CF-9BC131817EA2}"/>
              </a:ext>
            </a:extLst>
          </p:cNvPr>
          <p:cNvSpPr/>
          <p:nvPr/>
        </p:nvSpPr>
        <p:spPr>
          <a:xfrm>
            <a:off x="3132080" y="1245479"/>
            <a:ext cx="2060027" cy="206002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6" name="TextBox 5">
            <a:extLst>
              <a:ext uri="{FF2B5EF4-FFF2-40B4-BE49-F238E27FC236}">
                <a16:creationId xmlns:a16="http://schemas.microsoft.com/office/drawing/2014/main" id="{0FE50A41-CEF3-6A4A-A51A-D22819FFB275}"/>
              </a:ext>
            </a:extLst>
          </p:cNvPr>
          <p:cNvSpPr txBox="1"/>
          <p:nvPr/>
        </p:nvSpPr>
        <p:spPr>
          <a:xfrm>
            <a:off x="3356533" y="1859992"/>
            <a:ext cx="1716645" cy="830997"/>
          </a:xfrm>
          <a:prstGeom prst="rect">
            <a:avLst/>
          </a:prstGeom>
          <a:noFill/>
        </p:spPr>
        <p:txBody>
          <a:bodyPr wrap="square" rtlCol="0">
            <a:spAutoFit/>
          </a:bodyPr>
          <a:lstStyle/>
          <a:p>
            <a:r>
              <a:rPr kumimoji="1" lang="en-US" altLang="ko-KR" sz="1600" dirty="0">
                <a:latin typeface="Bell MT" panose="02020503060305020303" pitchFamily="18" charset="0"/>
              </a:rPr>
              <a:t>Do what you love. Enjoy life. And expect miracles.</a:t>
            </a:r>
            <a:endParaRPr kumimoji="1" lang="ko-KR" altLang="en-US" sz="1600" dirty="0">
              <a:latin typeface="Bell MT" panose="02020503060305020303" pitchFamily="18" charset="0"/>
            </a:endParaRPr>
          </a:p>
        </p:txBody>
      </p:sp>
      <p:sp>
        <p:nvSpPr>
          <p:cNvPr id="7" name="TextBox 6">
            <a:extLst>
              <a:ext uri="{FF2B5EF4-FFF2-40B4-BE49-F238E27FC236}">
                <a16:creationId xmlns:a16="http://schemas.microsoft.com/office/drawing/2014/main" id="{166A80BF-D517-6D40-96B2-9BF6BD38ED55}"/>
              </a:ext>
            </a:extLst>
          </p:cNvPr>
          <p:cNvSpPr txBox="1"/>
          <p:nvPr/>
        </p:nvSpPr>
        <p:spPr>
          <a:xfrm>
            <a:off x="3356533" y="3920787"/>
            <a:ext cx="1663882" cy="1323439"/>
          </a:xfrm>
          <a:prstGeom prst="rect">
            <a:avLst/>
          </a:prstGeom>
          <a:noFill/>
        </p:spPr>
        <p:txBody>
          <a:bodyPr wrap="square" rtlCol="0">
            <a:spAutoFit/>
          </a:bodyPr>
          <a:lstStyle/>
          <a:p>
            <a:r>
              <a:rPr kumimoji="1" lang="en-US" altLang="ko-KR" sz="1600" dirty="0">
                <a:latin typeface="Bell MT" panose="02020503060305020303" pitchFamily="18" charset="0"/>
              </a:rPr>
              <a:t>Good or bad past or present they all made you the person that you are today.</a:t>
            </a:r>
            <a:endParaRPr kumimoji="1" lang="ko-KR" altLang="en-US" sz="1600" dirty="0">
              <a:latin typeface="Bell MT" panose="02020503060305020303" pitchFamily="18" charset="0"/>
            </a:endParaRPr>
          </a:p>
        </p:txBody>
      </p:sp>
      <p:sp>
        <p:nvSpPr>
          <p:cNvPr id="9" name="직사각형 8">
            <a:extLst>
              <a:ext uri="{FF2B5EF4-FFF2-40B4-BE49-F238E27FC236}">
                <a16:creationId xmlns:a16="http://schemas.microsoft.com/office/drawing/2014/main" id="{3A28C20A-B48E-0D46-A623-C463BE635593}"/>
              </a:ext>
            </a:extLst>
          </p:cNvPr>
          <p:cNvSpPr/>
          <p:nvPr/>
        </p:nvSpPr>
        <p:spPr>
          <a:xfrm>
            <a:off x="1093931" y="4043897"/>
            <a:ext cx="1806923" cy="1077218"/>
          </a:xfrm>
          <a:prstGeom prst="rect">
            <a:avLst/>
          </a:prstGeom>
        </p:spPr>
        <p:txBody>
          <a:bodyPr wrap="square">
            <a:spAutoFit/>
          </a:bodyPr>
          <a:lstStyle/>
          <a:p>
            <a:r>
              <a:rPr kumimoji="1" lang="en-US" altLang="ko-KR" sz="1600" dirty="0">
                <a:latin typeface="Bell MT" panose="02020503060305020303" pitchFamily="18" charset="0"/>
              </a:rPr>
              <a:t>Be polite when in authority and be silent when in anger. </a:t>
            </a:r>
            <a:endParaRPr lang="ko-KR" altLang="en-US" sz="1600" dirty="0"/>
          </a:p>
        </p:txBody>
      </p:sp>
      <p:sp>
        <p:nvSpPr>
          <p:cNvPr id="10" name="직사각형 9">
            <a:extLst>
              <a:ext uri="{FF2B5EF4-FFF2-40B4-BE49-F238E27FC236}">
                <a16:creationId xmlns:a16="http://schemas.microsoft.com/office/drawing/2014/main" id="{70A642B3-2ADA-B94A-97F7-2900E7E72AAE}"/>
              </a:ext>
            </a:extLst>
          </p:cNvPr>
          <p:cNvSpPr/>
          <p:nvPr/>
        </p:nvSpPr>
        <p:spPr>
          <a:xfrm>
            <a:off x="1027643" y="1859992"/>
            <a:ext cx="1660420" cy="584775"/>
          </a:xfrm>
          <a:prstGeom prst="rect">
            <a:avLst/>
          </a:prstGeom>
        </p:spPr>
        <p:txBody>
          <a:bodyPr wrap="square">
            <a:spAutoFit/>
          </a:bodyPr>
          <a:lstStyle/>
          <a:p>
            <a:r>
              <a:rPr kumimoji="1" lang="en-US" altLang="ko-KR" sz="1600" dirty="0">
                <a:solidFill>
                  <a:schemeClr val="bg1"/>
                </a:solidFill>
                <a:latin typeface="Bell MT" panose="02020503060305020303" pitchFamily="18" charset="0"/>
              </a:rPr>
              <a:t>This is called the life management</a:t>
            </a:r>
            <a:endParaRPr lang="ko-KR" altLang="en-US" sz="1600" dirty="0">
              <a:solidFill>
                <a:schemeClr val="bg1"/>
              </a:solidFill>
            </a:endParaRPr>
          </a:p>
        </p:txBody>
      </p:sp>
      <p:sp>
        <p:nvSpPr>
          <p:cNvPr id="11" name="TextBox 10">
            <a:extLst>
              <a:ext uri="{FF2B5EF4-FFF2-40B4-BE49-F238E27FC236}">
                <a16:creationId xmlns:a16="http://schemas.microsoft.com/office/drawing/2014/main" id="{A82019C0-7A3A-8246-8617-C32E9EA0271E}"/>
              </a:ext>
            </a:extLst>
          </p:cNvPr>
          <p:cNvSpPr txBox="1"/>
          <p:nvPr/>
        </p:nvSpPr>
        <p:spPr>
          <a:xfrm>
            <a:off x="6999894" y="3166734"/>
            <a:ext cx="3660672" cy="2031325"/>
          </a:xfrm>
          <a:prstGeom prst="rect">
            <a:avLst/>
          </a:prstGeom>
          <a:noFill/>
        </p:spPr>
        <p:txBody>
          <a:bodyPr wrap="square" rtlCol="0">
            <a:spAutoFit/>
          </a:bodyPr>
          <a:lstStyle/>
          <a:p>
            <a:r>
              <a:rPr kumimoji="1" lang="en-US" altLang="ko-KR" dirty="0">
                <a:latin typeface="Bell MT" panose="02020503060305020303" pitchFamily="18" charset="0"/>
              </a:rPr>
              <a:t>Being to use the two most powerful words, I am, to your advantage, how about. I am receiving every good thing. I am happy. I am abundant. I am healthy. I am loved. I am always on time. I am eternal youth. I am filled with energy every single day.</a:t>
            </a:r>
            <a:endParaRPr kumimoji="1" lang="ko-KR" altLang="en-US" dirty="0">
              <a:latin typeface="Bell MT" panose="02020503060305020303" pitchFamily="18" charset="0"/>
            </a:endParaRPr>
          </a:p>
        </p:txBody>
      </p:sp>
      <p:sp>
        <p:nvSpPr>
          <p:cNvPr id="12" name="직사각형 11">
            <a:extLst>
              <a:ext uri="{FF2B5EF4-FFF2-40B4-BE49-F238E27FC236}">
                <a16:creationId xmlns:a16="http://schemas.microsoft.com/office/drawing/2014/main" id="{5994A440-E747-6648-9BBC-6B31615775B0}"/>
              </a:ext>
            </a:extLst>
          </p:cNvPr>
          <p:cNvSpPr/>
          <p:nvPr/>
        </p:nvSpPr>
        <p:spPr>
          <a:xfrm>
            <a:off x="6999894" y="1459881"/>
            <a:ext cx="3827939" cy="954107"/>
          </a:xfrm>
          <a:prstGeom prst="rect">
            <a:avLst/>
          </a:prstGeom>
        </p:spPr>
        <p:txBody>
          <a:bodyPr wrap="square">
            <a:spAutoFit/>
          </a:bodyPr>
          <a:lstStyle/>
          <a:p>
            <a:r>
              <a:rPr kumimoji="1" lang="en-US" altLang="ko-KR" sz="2800" b="1" dirty="0">
                <a:latin typeface="Bell MT" panose="02020503060305020303" pitchFamily="18" charset="0"/>
              </a:rPr>
              <a:t>I am filled with energy every single day.</a:t>
            </a:r>
            <a:endParaRPr lang="ko-KR" altLang="en-US" sz="2800" b="1" dirty="0"/>
          </a:p>
        </p:txBody>
      </p:sp>
    </p:spTree>
    <p:extLst>
      <p:ext uri="{BB962C8B-B14F-4D97-AF65-F5344CB8AC3E}">
        <p14:creationId xmlns:p14="http://schemas.microsoft.com/office/powerpoint/2010/main" val="3633572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2A0437-3774-614B-8152-2094FBBA1A78}"/>
              </a:ext>
            </a:extLst>
          </p:cNvPr>
          <p:cNvSpPr txBox="1"/>
          <p:nvPr/>
        </p:nvSpPr>
        <p:spPr>
          <a:xfrm>
            <a:off x="5182962" y="3244334"/>
            <a:ext cx="1861856" cy="369332"/>
          </a:xfrm>
          <a:prstGeom prst="rect">
            <a:avLst/>
          </a:prstGeom>
          <a:noFill/>
        </p:spPr>
        <p:txBody>
          <a:bodyPr wrap="none" rtlCol="0">
            <a:spAutoFit/>
          </a:bodyPr>
          <a:lstStyle/>
          <a:p>
            <a:r>
              <a:rPr kumimoji="1" lang="en-US" altLang="ko-KR" b="1" dirty="0">
                <a:solidFill>
                  <a:schemeClr val="bg1"/>
                </a:solidFill>
                <a:latin typeface="Bell MT" panose="02020503060305020303" pitchFamily="18" charset="0"/>
              </a:rPr>
              <a:t>THANK YOU </a:t>
            </a:r>
            <a:r>
              <a:rPr kumimoji="1" lang="en-US" altLang="ko-KR" b="1" dirty="0">
                <a:solidFill>
                  <a:schemeClr val="bg1"/>
                </a:solidFill>
                <a:latin typeface="Bell MT" panose="02020503060305020303" pitchFamily="18" charset="0"/>
                <a:sym typeface="Wingdings" pitchFamily="2" charset="2"/>
              </a:rPr>
              <a:t></a:t>
            </a:r>
            <a:endParaRPr kumimoji="1" lang="ko-KR" altLang="en-US"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2448145783"/>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455</Words>
  <Application>Microsoft Office PowerPoint</Application>
  <PresentationFormat>와이드스크린</PresentationFormat>
  <Paragraphs>28</Paragraphs>
  <Slides>8</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6</cp:revision>
  <dcterms:created xsi:type="dcterms:W3CDTF">2022-02-20T01:58:02Z</dcterms:created>
  <dcterms:modified xsi:type="dcterms:W3CDTF">2022-02-20T03:10:05Z</dcterms:modified>
</cp:coreProperties>
</file>